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8" r:id="rId2"/>
    <p:sldId id="356" r:id="rId3"/>
    <p:sldId id="321" r:id="rId4"/>
    <p:sldId id="322" r:id="rId5"/>
    <p:sldId id="323" r:id="rId6"/>
    <p:sldId id="324" r:id="rId7"/>
    <p:sldId id="351" r:id="rId8"/>
    <p:sldId id="350" r:id="rId9"/>
    <p:sldId id="328" r:id="rId10"/>
    <p:sldId id="292" r:id="rId11"/>
    <p:sldId id="273" r:id="rId12"/>
    <p:sldId id="357" r:id="rId13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D14F3-7C9F-4A9D-8C5B-4EE8A73745AD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60DB5-EF43-4B48-8D2B-905D81DD5D6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B2860-310C-4D60-BC7B-7AA84BC3D4D0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9C6D-6776-4727-BB06-98A353C9585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570B0-96E9-4225-B010-2B646B9054C1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F90F-36CC-4780-9DC2-A9AC1193ED8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D96C1-4E6A-4841-AF50-B56BB239E33C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0EB1-9D79-454E-BC36-07DFCFFEB53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1207-310C-4A3D-B12D-957FA7CDAD00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F660D-D141-48A6-89CD-99F5E079093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DA3F8-9021-410D-9EAA-F68992FA8631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F2C99-862F-43C2-8FA3-3F24E33E91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DB650-02AF-44C9-8A86-387161E423B6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4EC6D-1D53-49EB-AAC8-13BC3F0522D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9CEA9-1AB5-43C6-BAA5-880F6739C9E3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999A-7B2A-4DF6-9B7F-29BFCC88BDC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58871-9F9A-49C7-A844-EBF3A9BE5F66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4489C-AEC5-467F-8867-151EF0CA903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D800-9F14-44C4-8E56-01756113A330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94580-0273-4153-A69E-340E716D717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4F563-83EC-4B24-969A-23D200E42B13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1EE8D-D28B-40BB-9F3E-82C2C31A7EC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FA1D4-50A2-4C24-AF80-7A30DC1B6FBD}" type="datetimeFigureOut">
              <a:rPr lang="uk-UA"/>
              <a:pPr>
                <a:defRPr/>
              </a:pPr>
              <a:t>18.04.2016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FF66ED-2CE4-4334-82D3-B58229E8E81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вогонь\4-2_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0075" y="-323850"/>
            <a:ext cx="10344150" cy="750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98493"/>
            <a:ext cx="819787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ГРА « НЕЗАКІНЧЕНІ РЕЧЕННЯ»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763" y="1308100"/>
            <a:ext cx="4176712" cy="120015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Для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розваги</a:t>
            </a: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 і для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гри</a:t>
            </a: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 </a:t>
            </a:r>
            <a:endParaRPr lang="uk-UA" sz="3600" b="1" kern="0" dirty="0">
              <a:solidFill>
                <a:prstClr val="white"/>
              </a:solidFill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3800" y="3416300"/>
            <a:ext cx="3600450" cy="1201738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СІРНИКИ ТИ НЕ БЕРИ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288" y="2954338"/>
            <a:ext cx="4165600" cy="120015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Не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розпалюй</a:t>
            </a: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 сам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багаття</a:t>
            </a: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,</a:t>
            </a:r>
            <a:endParaRPr lang="uk-UA" sz="3600" b="1" kern="0" dirty="0">
              <a:solidFill>
                <a:prstClr val="white"/>
              </a:solidFill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7688" y="4700588"/>
            <a:ext cx="3860800" cy="120015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З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грубки</a:t>
            </a:r>
            <a:r>
              <a:rPr lang="ru-RU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 жару не </a:t>
            </a:r>
            <a:r>
              <a:rPr lang="ru-RU" sz="3600" b="1" kern="0" dirty="0" err="1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беріть</a:t>
            </a:r>
            <a:endParaRPr lang="uk-UA" sz="3600" b="1" kern="0" dirty="0">
              <a:solidFill>
                <a:prstClr val="white"/>
              </a:solidFill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3800" y="1557338"/>
            <a:ext cx="3600450" cy="120015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АНІ В ЛІСІ , АНІ В ХАТІ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3800" y="5240338"/>
            <a:ext cx="3600450" cy="1201737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kern="0" dirty="0">
                <a:solidFill>
                  <a:prstClr val="white"/>
                </a:solidFill>
                <a:latin typeface="Cambria" pitchFamily="18" charset="0"/>
                <a:ea typeface="Batang" pitchFamily="18" charset="-127"/>
              </a:rPr>
              <a:t>ЖАР В СОБІ ВОГОНЬ ТАЇТЬ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408488" y="2624138"/>
            <a:ext cx="1144587" cy="660400"/>
          </a:xfrm>
          <a:prstGeom prst="straightConnector1">
            <a:avLst/>
          </a:prstGeom>
          <a:ln w="920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435475" y="2787650"/>
            <a:ext cx="1865313" cy="1001713"/>
          </a:xfrm>
          <a:prstGeom prst="straightConnector1">
            <a:avLst/>
          </a:prstGeom>
          <a:ln w="920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408488" y="4618038"/>
            <a:ext cx="1892300" cy="534987"/>
          </a:xfrm>
          <a:prstGeom prst="straightConnector1">
            <a:avLst/>
          </a:prstGeom>
          <a:ln w="920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620688"/>
            <a:ext cx="4392488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Вчіть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правила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пожежні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Будьте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завжди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обережнi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Знає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хай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дитина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кожна</a:t>
            </a:r>
            <a:endParaRPr lang="ru-RU" sz="36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Жартувать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з вогнем не </a:t>
            </a:r>
            <a:r>
              <a:rPr lang="ru-RU" sz="36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можна</a:t>
            </a: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!</a:t>
            </a:r>
          </a:p>
        </p:txBody>
      </p:sp>
      <p:pic>
        <p:nvPicPr>
          <p:cNvPr id="5222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692150"/>
            <a:ext cx="4427537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0888" y="476250"/>
            <a:ext cx="16160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вогонь\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1987" y="-152400"/>
            <a:ext cx="10467975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8229600" cy="12969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Без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вогню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життя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людини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землі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неможливе</a:t>
            </a:r>
            <a:r>
              <a:rPr lang="ru-RU" sz="3600" b="1" dirty="0" smtClean="0">
                <a:solidFill>
                  <a:schemeClr val="accent2"/>
                </a:solidFill>
              </a:rPr>
              <a:t>.</a:t>
            </a:r>
            <a:r>
              <a:rPr lang="ru-RU" sz="3600" b="1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827088" y="5445125"/>
            <a:ext cx="77057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7F709"/>
                </a:solidFill>
                <a:effectLst>
                  <a:outerShdw dist="137372" dir="18221404" algn="ctr" rotWithShape="0">
                    <a:srgbClr val="990000">
                      <a:alpha val="79999"/>
                    </a:srgbClr>
                  </a:outerShdw>
                </a:effectLst>
                <a:latin typeface="Impact"/>
              </a:rPr>
              <a:t>Давайте розберемося...</a:t>
            </a:r>
          </a:p>
        </p:txBody>
      </p:sp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2484438" y="3860800"/>
            <a:ext cx="4752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Чи ворог ?</a:t>
            </a:r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900113" y="2133600"/>
            <a:ext cx="79200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Значить, вогонь наш друг?</a:t>
            </a:r>
          </a:p>
        </p:txBody>
      </p:sp>
      <p:pic>
        <p:nvPicPr>
          <p:cNvPr id="40966" name="Picture 6" descr="c7f65055e8bdf3c17b51abcddb6f282b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32131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c7f65055e8bdf3c17b51abcddb6f282b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750" y="32131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  <p:bldP spid="40963" grpId="0" animBg="1"/>
      <p:bldP spid="40964" grpId="0" animBg="1"/>
      <p:bldP spid="409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pic>
        <p:nvPicPr>
          <p:cNvPr id="2050" name="Picture 2" descr="C:\Documents and Settings\User\Рабочий стол\вогонь\огонь\1367660915_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9188" y="-30163"/>
            <a:ext cx="3719512" cy="6699251"/>
          </a:xfrm>
          <a:prstGeom prst="rect">
            <a:avLst/>
          </a:prstGeom>
          <a:noFill/>
        </p:spPr>
      </p:pic>
      <p:pic>
        <p:nvPicPr>
          <p:cNvPr id="2" name="Picture 3" descr="C:\Documents and Settings\User\Рабочий стол\вогонь\огонь\065692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5038"/>
            <a:ext cx="3117850" cy="2333625"/>
          </a:xfrm>
          <a:prstGeom prst="rect">
            <a:avLst/>
          </a:prstGeom>
          <a:noFill/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dist="50800" dir="2700000" algn="tl" rotWithShape="0">
              <a:srgbClr val="000000">
                <a:alpha val="39999"/>
              </a:srgbClr>
            </a:outerShdw>
          </a:effectLst>
        </p:spPr>
      </p:pic>
      <p:pic>
        <p:nvPicPr>
          <p:cNvPr id="7" name="Picture 12" descr="0_1dcf1_3873e3f7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0638" y="1747838"/>
            <a:ext cx="2786063" cy="275748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pic>
        <p:nvPicPr>
          <p:cNvPr id="1027" name="Picture 3" descr="G:\вогонь\1222201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92113"/>
            <a:ext cx="3035300" cy="604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1031" name="Picture 7" descr="http://www.samara.ru/screenshots/pic_61071.jpg"/>
          <p:cNvPicPr>
            <a:picLocks noChangeAspect="1" noChangeArrowheads="1"/>
          </p:cNvPicPr>
          <p:nvPr/>
        </p:nvPicPr>
        <p:blipFill rotWithShape="1">
          <a:blip r:embed="rId4" cstate="print"/>
          <a:srcRect l="22909" t="-122" r="20331" b="122"/>
          <a:stretch/>
        </p:blipFill>
        <p:spPr bwMode="auto">
          <a:xfrm>
            <a:off x="468313" y="434975"/>
            <a:ext cx="2519362" cy="5964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4149725"/>
            <a:ext cx="287972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http://edsonlegal.com/wp-content/uploads/2012/12/Vector-cand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2420938"/>
            <a:ext cx="28797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11" descr="0_21a1c_6da08dbc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92113"/>
            <a:ext cx="2879725" cy="224313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лок-схема: альтернативный процесс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22238"/>
            <a:ext cx="9028113" cy="6662737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вогонь\7b22186aac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15888"/>
            <a:ext cx="3448050" cy="2524125"/>
          </a:xfrm>
          <a:prstGeom prst="rect">
            <a:avLst/>
          </a:prstGeom>
          <a:noFill/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dist="50800" dir="2700000" algn="tl" rotWithShape="0">
              <a:srgbClr val="000000">
                <a:alpha val="39999"/>
              </a:srgbClr>
            </a:outerShdw>
          </a:effectLst>
        </p:spPr>
      </p:pic>
      <p:pic>
        <p:nvPicPr>
          <p:cNvPr id="2050" name="Picture 2" descr="http://www.youthvoices.net/sites/default/files/image/20694/oct/screen_shot_2012-10-07_at_12.34.35_p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2349500"/>
            <a:ext cx="3902075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www.sferi.ru/foto/foto/7a7aeb04fda5_A937/image_thumb_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4221163"/>
            <a:ext cx="3616325" cy="2376487"/>
          </a:xfrm>
          <a:prstGeom prst="rect">
            <a:avLst/>
          </a:prstGeom>
          <a:noFill/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dist="50800" dir="2700000" algn="tl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6657" y="547463"/>
            <a:ext cx="6692858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Будьте ж, д</a:t>
            </a:r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і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 вогнем обережні!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ВчІть</a:t>
            </a:r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правила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Протипожежні!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5122" name="Picture 2" descr="C:\Documents and Settings\User\Рабочий стол\вогонь\imagesCASJYQD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275" y="3932238"/>
            <a:ext cx="1870075" cy="50466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pic>
        <p:nvPicPr>
          <p:cNvPr id="6" name="Picture 4" descr="imagesCAX8AC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285750"/>
            <a:ext cx="4151312" cy="3030538"/>
          </a:xfrm>
          <a:prstGeom prst="rect">
            <a:avLst/>
          </a:prstGeom>
          <a:noFill/>
        </p:spPr>
      </p:pic>
      <p:pic>
        <p:nvPicPr>
          <p:cNvPr id="7" name="Picture 5" descr="imagesCA7K2GW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3279775"/>
            <a:ext cx="4443413" cy="3151188"/>
          </a:xfrm>
          <a:prstGeom prst="rect">
            <a:avLst/>
          </a:prstGeom>
          <a:noFill/>
        </p:spPr>
      </p:pic>
      <p:pic>
        <p:nvPicPr>
          <p:cNvPr id="4098" name="Picture 2" descr="http://images.reklama.com.ua/2009-09-18/244841/photos0-800x60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2963" y="603250"/>
            <a:ext cx="5821362" cy="3303588"/>
          </a:xfrm>
          <a:prstGeom prst="rect">
            <a:avLst/>
          </a:prstGeom>
          <a:noFill/>
        </p:spPr>
      </p:pic>
      <p:pic>
        <p:nvPicPr>
          <p:cNvPr id="4100" name="Picture 4" descr="http://www.autocentre.ua/truck/09/01/images/07/m/fire-Zaglav_Righ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6613" y="3449638"/>
            <a:ext cx="5743575" cy="34940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92722"/>
            <a:ext cx="8413897" cy="6048672"/>
          </a:xfrm>
          <a:prstGeom prst="flowChartAlternateProcess">
            <a:avLst/>
          </a:prstGeom>
          <a:solidFill>
            <a:schemeClr val="bg1">
              <a:alpha val="81000"/>
            </a:schemeClr>
          </a:solidFill>
          <a:ln w="1333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Набирай номер 101.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Чітко скажи: “У нас пожежа. Адреса (вулиця, будинок, квартира).</a:t>
            </a:r>
          </a:p>
          <a:p>
            <a:pPr eaLnBrk="1" hangingPunct="1"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Вам телефонує (прізвище та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я)”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-23813"/>
            <a:ext cx="9164638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лок-схема: альтернативный процесс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538" y="30163"/>
            <a:ext cx="9028112" cy="66690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1582" y="692696"/>
            <a:ext cx="8676456" cy="63094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НЕ МОЖНА: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 ГРАТИСЯ СІРНИКАМИ;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-ЗАЛИШАТИ ЕЛЕКТРОПРИЛАДИ БЕЗ НАГЛЯДУ;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-ВМИКАТИ В ОДНУ РОЗЕТКУ ДЕКІЛЬКА ЕЛЕКТРОПРИЛАДІВ;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-ВМИКАТИ ОБІГРІВАЧ БЛИЗЬКО БІЛЯ ТКАНИНИ;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-ПРИКРАШАТИ ЯЛИНКУ СВІЧКАМИ, БЕНГАЛЬСЬКИМИ ВОГНЯМИ;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-РОЗПАЛЮВАТИ БАГАТТЯ У ЛІСІ, В ПРИМІЩЕННІ;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-РОЗПАЛЮВАТИ ВОГОНЬ БІЛЯ ЛЕГКОЗАЙМИСТИХ І ВИБУХОНЕБЕЗПЕЧНИХ  РЕЧОВИН І ПРЕДМЕТІВ;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-СУШИТИ ОДЯГ НАД ГАЗОМ.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Треба правильно використовувати печі, каміни.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4610" y="-72204"/>
            <a:ext cx="848334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Правила пожежної безпеки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C0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</TotalTime>
  <Words>165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Славон</dc:creator>
  <cp:lastModifiedBy>Home</cp:lastModifiedBy>
  <cp:revision>99</cp:revision>
  <dcterms:created xsi:type="dcterms:W3CDTF">2013-07-21T03:32:39Z</dcterms:created>
  <dcterms:modified xsi:type="dcterms:W3CDTF">2016-04-18T18:12:36Z</dcterms:modified>
</cp:coreProperties>
</file>