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75" r:id="rId8"/>
    <p:sldId id="261" r:id="rId9"/>
    <p:sldId id="262" r:id="rId10"/>
    <p:sldId id="263" r:id="rId11"/>
    <p:sldId id="264" r:id="rId12"/>
    <p:sldId id="265" r:id="rId13"/>
    <p:sldId id="277" r:id="rId14"/>
    <p:sldId id="268" r:id="rId15"/>
    <p:sldId id="266" r:id="rId16"/>
    <p:sldId id="269" r:id="rId17"/>
    <p:sldId id="270" r:id="rId18"/>
    <p:sldId id="271" r:id="rId19"/>
    <p:sldId id="273" r:id="rId20"/>
    <p:sldId id="272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wnloads\&#1054;&#1089;&#1077;&#1085;&#1085;&#1103;&#1103;%20&#1084;&#1077;&#1083;&#1086;&#1076;&#1080;&#1103;%20-%20&#1054;&#1089;&#1077;&#1085;&#1100;%20&#1074;%20&#1084;&#1086;&#1077;&#1084;%20&#1089;&#1077;&#1088;&#1076;&#1094;&#1077;...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3312368"/>
          </a:xfrm>
        </p:spPr>
        <p:txBody>
          <a:bodyPr>
            <a:normAutofit/>
          </a:bodyPr>
          <a:lstStyle/>
          <a:p>
            <a:r>
              <a:rPr lang="uk-UA" sz="5300" b="1" dirty="0" smtClean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Проводи осені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Урок природознавства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latin typeface="Comic Sans MS" pitchFamily="66" charset="0"/>
                <a:cs typeface="Times New Roman" pitchFamily="18" charset="0"/>
              </a:rPr>
              <a:t>Узагальнення і систематизація знань учнів з розділу </a:t>
            </a:r>
            <a:br>
              <a:rPr lang="uk-UA" sz="32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uk-UA" sz="3200" b="1" dirty="0" err="1" smtClean="0">
                <a:latin typeface="Comic Sans MS" pitchFamily="66" charset="0"/>
                <a:cs typeface="Times New Roman" pitchFamily="18" charset="0"/>
              </a:rPr>
              <a:t>“Природа</a:t>
            </a:r>
            <a:r>
              <a:rPr lang="uk-UA" sz="3200" b="1" dirty="0" smtClean="0">
                <a:latin typeface="Comic Sans MS" pitchFamily="66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latin typeface="Comic Sans MS" pitchFamily="66" charset="0"/>
                <a:cs typeface="Times New Roman" pitchFamily="18" charset="0"/>
              </a:rPr>
              <a:t>восени”</a:t>
            </a:r>
            <a:endParaRPr lang="ru-RU" sz="3200" b="1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>
            <a:normAutofit fontScale="55000" lnSpcReduction="20000"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Підготувала</a:t>
            </a:r>
          </a:p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 </a:t>
            </a:r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Дубенського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НВК “ЗНЗ-ДНЗ”</a:t>
            </a:r>
          </a:p>
          <a:p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Фоменюк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В.В.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36712"/>
            <a:ext cx="3404252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96952"/>
            <a:ext cx="4139506" cy="308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11960" y="3501008"/>
            <a:ext cx="4464496" cy="27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340768"/>
            <a:ext cx="2592288" cy="1595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6634978" cy="645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7" name="Группа 16"/>
          <p:cNvGrpSpPr/>
          <p:nvPr/>
        </p:nvGrpSpPr>
        <p:grpSpPr>
          <a:xfrm>
            <a:off x="0" y="188640"/>
            <a:ext cx="1565521" cy="2348880"/>
            <a:chOff x="0" y="188640"/>
            <a:chExt cx="1565521" cy="2348880"/>
          </a:xfrm>
        </p:grpSpPr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88640"/>
              <a:ext cx="1565521" cy="2348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Прямоугольник 15"/>
            <p:cNvSpPr/>
            <p:nvPr/>
          </p:nvSpPr>
          <p:spPr>
            <a:xfrm>
              <a:off x="395536" y="1124744"/>
              <a:ext cx="46371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</a:t>
              </a:r>
              <a:endPara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0" y="2060848"/>
            <a:ext cx="1944216" cy="1714208"/>
            <a:chOff x="0" y="2060848"/>
            <a:chExt cx="1944216" cy="1714208"/>
          </a:xfrm>
        </p:grpSpPr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2060848"/>
              <a:ext cx="1944216" cy="1714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" name="Прямоугольник 17"/>
            <p:cNvSpPr/>
            <p:nvPr/>
          </p:nvSpPr>
          <p:spPr>
            <a:xfrm>
              <a:off x="827584" y="2564904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0" y="3861048"/>
            <a:ext cx="1846000" cy="1512168"/>
            <a:chOff x="0" y="3861048"/>
            <a:chExt cx="1846000" cy="1512168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861048"/>
              <a:ext cx="1846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Прямоугольник 18"/>
            <p:cNvSpPr/>
            <p:nvPr/>
          </p:nvSpPr>
          <p:spPr>
            <a:xfrm>
              <a:off x="755576" y="4221088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899592" y="5085184"/>
            <a:ext cx="1512168" cy="1373437"/>
            <a:chOff x="899592" y="5085184"/>
            <a:chExt cx="1512168" cy="1373437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99592" y="5085184"/>
              <a:ext cx="1512168" cy="1373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Прямоугольник 21"/>
            <p:cNvSpPr/>
            <p:nvPr/>
          </p:nvSpPr>
          <p:spPr>
            <a:xfrm>
              <a:off x="1475656" y="5301208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687726" y="5301208"/>
            <a:ext cx="1429257" cy="1318766"/>
            <a:chOff x="2687726" y="5301208"/>
            <a:chExt cx="1429257" cy="1318766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687726" y="5301208"/>
              <a:ext cx="1429257" cy="1318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Прямоугольник 23"/>
            <p:cNvSpPr/>
            <p:nvPr/>
          </p:nvSpPr>
          <p:spPr>
            <a:xfrm>
              <a:off x="3203848" y="5517232"/>
              <a:ext cx="46371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4716016" y="4918842"/>
            <a:ext cx="1512168" cy="1939158"/>
            <a:chOff x="4716016" y="4918842"/>
            <a:chExt cx="1512168" cy="1939158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6016" y="4918842"/>
              <a:ext cx="1512168" cy="1939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Прямоугольник 25"/>
            <p:cNvSpPr/>
            <p:nvPr/>
          </p:nvSpPr>
          <p:spPr>
            <a:xfrm>
              <a:off x="5364088" y="5589240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6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800100" y="4293096"/>
            <a:ext cx="2120214" cy="2060848"/>
            <a:chOff x="6800100" y="4293096"/>
            <a:chExt cx="2120214" cy="2060848"/>
          </a:xfrm>
        </p:grpSpPr>
        <p:pic>
          <p:nvPicPr>
            <p:cNvPr id="8201" name="Picture 9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0100" y="4293096"/>
              <a:ext cx="2120214" cy="20608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Прямоугольник 27"/>
            <p:cNvSpPr/>
            <p:nvPr/>
          </p:nvSpPr>
          <p:spPr>
            <a:xfrm>
              <a:off x="7812360" y="5229200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7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7452320" y="2996952"/>
            <a:ext cx="1524000" cy="1152525"/>
            <a:chOff x="7380312" y="2492896"/>
            <a:chExt cx="1524000" cy="115252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380312" y="2492896"/>
              <a:ext cx="1524000" cy="115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Прямоугольник 29"/>
            <p:cNvSpPr/>
            <p:nvPr/>
          </p:nvSpPr>
          <p:spPr>
            <a:xfrm>
              <a:off x="8172400" y="249289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8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948264" y="692696"/>
            <a:ext cx="1728192" cy="1337372"/>
            <a:chOff x="6948264" y="692696"/>
            <a:chExt cx="1728192" cy="1337372"/>
          </a:xfrm>
        </p:grpSpPr>
        <p:pic>
          <p:nvPicPr>
            <p:cNvPr id="8200" name="Picture 8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E7E4DF"/>
                </a:clrFrom>
                <a:clrTo>
                  <a:srgbClr val="E7E4DF">
                    <a:alpha val="0"/>
                  </a:srgbClr>
                </a:clrTo>
              </a:clrChange>
            </a:blip>
            <a:srcRect l="25000"/>
            <a:stretch>
              <a:fillRect/>
            </a:stretch>
          </p:blipFill>
          <p:spPr bwMode="auto">
            <a:xfrm>
              <a:off x="6948264" y="692696"/>
              <a:ext cx="1728192" cy="1337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" name="Прямоугольник 31"/>
            <p:cNvSpPr/>
            <p:nvPr/>
          </p:nvSpPr>
          <p:spPr>
            <a:xfrm>
              <a:off x="8028384" y="105273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9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19 0.02567 L 0.14306 -0.02081 L 0.15729 0.0807 L 0.2684 0.11861 L 0.2842 0.28139 L 0.47465 0.31098 L 0.54931 0.42104 L 0.69531 0.29411 " pathEditMode="relative" ptsTypes="AAAAAA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97 0.02937 L 0.16997 -0.00439 L 0.18906 0.12463 L 0.43507 0.20925 L 0.48906 -0.07607 L 0.32066 -0.17341 L 0.17465 -0.09318 L 0.14288 -0.28324 " pathEditMode="relative" ptsTypes="AAAAAAAA">
                                      <p:cBhvr>
                                        <p:cTn id="1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51445E-7 L -0.10955 -0.05503 L -0.18246 -0.00231 L -0.07448 -0.28971 L -0.34114 -0.24116 L -0.43646 -0.08462 C -0.46927 -0.05988 -0.51614 -0.07954 -0.53802 -0.09318 L -0.56823 -0.16717 L -0.56337 -0.23052 L -0.61892 -0.2326 " pathEditMode="relative" ptsTypes="AAAAAaAAAA">
                                      <p:cBhvr>
                                        <p:cTn id="1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44 0.06405 L -0.16233 -0.04601 C -0.19271 -0.04994 -0.25903 0.02983 -0.30191 0.04069 C -0.34479 0.05156 -0.38299 -0.01249 -0.41944 0.01965 C -0.4559 0.05179 -0.48368 0.1926 -0.52101 0.23306 C -0.55833 0.2733 -0.63073 0.22613 -0.64323 0.26243 C -0.65573 0.29919 -0.65226 0.45642 -0.59566 0.45295 C -0.53906 0.44948 -0.38819 0.28948 -0.30347 0.24162 L -0.08767 0.16555 L -0.17812 -0.01642 " pathEditMode="relative" ptsTypes="AaaaaaaAAA">
                                      <p:cBhvr>
                                        <p:cTn id="1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32656"/>
            <a:ext cx="5976664" cy="368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852936"/>
            <a:ext cx="4774837" cy="3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uk-UA" sz="6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6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20688"/>
            <a:ext cx="3672408" cy="359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212976"/>
            <a:ext cx="3083023" cy="306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FEEEC"/>
              </a:clrFrom>
              <a:clrTo>
                <a:srgbClr val="EFEEEC">
                  <a:alpha val="0"/>
                </a:srgbClr>
              </a:clrTo>
            </a:clrChange>
          </a:blip>
          <a:srcRect l="21287" t="8000" r="12015" b="6000"/>
          <a:stretch>
            <a:fillRect/>
          </a:stretch>
        </p:blipFill>
        <p:spPr bwMode="auto">
          <a:xfrm>
            <a:off x="4355976" y="476672"/>
            <a:ext cx="291213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3501008"/>
            <a:ext cx="4322440" cy="294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86308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Працюємо в групах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3140968"/>
            <a:ext cx="6141368" cy="308580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3" y="2166938"/>
            <a:ext cx="522446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39552" y="620688"/>
            <a:ext cx="8208912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/>
                <a:solidFill>
                  <a:srgbClr val="FF0000"/>
                </a:solidFill>
                <a:latin typeface="+mn-lt"/>
                <a:cs typeface="+mn-cs"/>
              </a:rPr>
              <a:t>Знайди </a:t>
            </a:r>
            <a:r>
              <a:rPr lang="uk-UA" sz="3600" b="1" dirty="0" smtClean="0">
                <a:ln/>
                <a:solidFill>
                  <a:srgbClr val="FF0000"/>
                </a:solidFill>
                <a:latin typeface="+mn-lt"/>
                <a:cs typeface="+mn-cs"/>
              </a:rPr>
              <a:t>лісову господарку</a:t>
            </a:r>
            <a:endParaRPr lang="ru-RU" sz="3600" b="1" dirty="0">
              <a:ln/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Freeform 26"/>
          <p:cNvSpPr>
            <a:spLocks/>
          </p:cNvSpPr>
          <p:nvPr/>
        </p:nvSpPr>
        <p:spPr bwMode="auto">
          <a:xfrm>
            <a:off x="2411413" y="3467100"/>
            <a:ext cx="3227387" cy="2338388"/>
          </a:xfrm>
          <a:custGeom>
            <a:avLst/>
            <a:gdLst>
              <a:gd name="T0" fmla="*/ 44 w 822"/>
              <a:gd name="T1" fmla="*/ 327 h 667"/>
              <a:gd name="T2" fmla="*/ 57 w 822"/>
              <a:gd name="T3" fmla="*/ 325 h 667"/>
              <a:gd name="T4" fmla="*/ 70 w 822"/>
              <a:gd name="T5" fmla="*/ 327 h 667"/>
              <a:gd name="T6" fmla="*/ 92 w 822"/>
              <a:gd name="T7" fmla="*/ 340 h 667"/>
              <a:gd name="T8" fmla="*/ 113 w 822"/>
              <a:gd name="T9" fmla="*/ 353 h 667"/>
              <a:gd name="T10" fmla="*/ 124 w 822"/>
              <a:gd name="T11" fmla="*/ 357 h 667"/>
              <a:gd name="T12" fmla="*/ 134 w 822"/>
              <a:gd name="T13" fmla="*/ 353 h 667"/>
              <a:gd name="T14" fmla="*/ 140 w 822"/>
              <a:gd name="T15" fmla="*/ 343 h 667"/>
              <a:gd name="T16" fmla="*/ 414 w 822"/>
              <a:gd name="T17" fmla="*/ 142 h 667"/>
              <a:gd name="T18" fmla="*/ 430 w 822"/>
              <a:gd name="T19" fmla="*/ 134 h 667"/>
              <a:gd name="T20" fmla="*/ 435 w 822"/>
              <a:gd name="T21" fmla="*/ 123 h 667"/>
              <a:gd name="T22" fmla="*/ 429 w 822"/>
              <a:gd name="T23" fmla="*/ 108 h 667"/>
              <a:gd name="T24" fmla="*/ 413 w 822"/>
              <a:gd name="T25" fmla="*/ 84 h 667"/>
              <a:gd name="T26" fmla="*/ 405 w 822"/>
              <a:gd name="T27" fmla="*/ 67 h 667"/>
              <a:gd name="T28" fmla="*/ 403 w 822"/>
              <a:gd name="T29" fmla="*/ 52 h 667"/>
              <a:gd name="T30" fmla="*/ 408 w 822"/>
              <a:gd name="T31" fmla="*/ 34 h 667"/>
              <a:gd name="T32" fmla="*/ 419 w 822"/>
              <a:gd name="T33" fmla="*/ 21 h 667"/>
              <a:gd name="T34" fmla="*/ 435 w 822"/>
              <a:gd name="T35" fmla="*/ 10 h 667"/>
              <a:gd name="T36" fmla="*/ 456 w 822"/>
              <a:gd name="T37" fmla="*/ 3 h 667"/>
              <a:gd name="T38" fmla="*/ 477 w 822"/>
              <a:gd name="T39" fmla="*/ 0 h 667"/>
              <a:gd name="T40" fmla="*/ 499 w 822"/>
              <a:gd name="T41" fmla="*/ 1 h 667"/>
              <a:gd name="T42" fmla="*/ 520 w 822"/>
              <a:gd name="T43" fmla="*/ 6 h 667"/>
              <a:gd name="T44" fmla="*/ 534 w 822"/>
              <a:gd name="T45" fmla="*/ 13 h 667"/>
              <a:gd name="T46" fmla="*/ 548 w 822"/>
              <a:gd name="T47" fmla="*/ 24 h 667"/>
              <a:gd name="T48" fmla="*/ 558 w 822"/>
              <a:gd name="T49" fmla="*/ 37 h 667"/>
              <a:gd name="T50" fmla="*/ 561 w 822"/>
              <a:gd name="T51" fmla="*/ 55 h 667"/>
              <a:gd name="T52" fmla="*/ 558 w 822"/>
              <a:gd name="T53" fmla="*/ 68 h 667"/>
              <a:gd name="T54" fmla="*/ 550 w 822"/>
              <a:gd name="T55" fmla="*/ 83 h 667"/>
              <a:gd name="T56" fmla="*/ 531 w 822"/>
              <a:gd name="T57" fmla="*/ 111 h 667"/>
              <a:gd name="T58" fmla="*/ 527 w 822"/>
              <a:gd name="T59" fmla="*/ 123 h 667"/>
              <a:gd name="T60" fmla="*/ 528 w 822"/>
              <a:gd name="T61" fmla="*/ 130 h 667"/>
              <a:gd name="T62" fmla="*/ 535 w 822"/>
              <a:gd name="T63" fmla="*/ 137 h 667"/>
              <a:gd name="T64" fmla="*/ 548 w 822"/>
              <a:gd name="T65" fmla="*/ 142 h 667"/>
              <a:gd name="T66" fmla="*/ 142 w 822"/>
              <a:gd name="T67" fmla="*/ 667 h 667"/>
              <a:gd name="T68" fmla="*/ 136 w 822"/>
              <a:gd name="T69" fmla="*/ 456 h 667"/>
              <a:gd name="T70" fmla="*/ 129 w 822"/>
              <a:gd name="T71" fmla="*/ 450 h 667"/>
              <a:gd name="T72" fmla="*/ 121 w 822"/>
              <a:gd name="T73" fmla="*/ 450 h 667"/>
              <a:gd name="T74" fmla="*/ 106 w 822"/>
              <a:gd name="T75" fmla="*/ 458 h 667"/>
              <a:gd name="T76" fmla="*/ 75 w 822"/>
              <a:gd name="T77" fmla="*/ 478 h 667"/>
              <a:gd name="T78" fmla="*/ 59 w 822"/>
              <a:gd name="T79" fmla="*/ 484 h 667"/>
              <a:gd name="T80" fmla="*/ 47 w 822"/>
              <a:gd name="T81" fmla="*/ 483 h 667"/>
              <a:gd name="T82" fmla="*/ 34 w 822"/>
              <a:gd name="T83" fmla="*/ 478 h 667"/>
              <a:gd name="T84" fmla="*/ 19 w 822"/>
              <a:gd name="T85" fmla="*/ 463 h 667"/>
              <a:gd name="T86" fmla="*/ 8 w 822"/>
              <a:gd name="T87" fmla="*/ 446 h 667"/>
              <a:gd name="T88" fmla="*/ 2 w 822"/>
              <a:gd name="T89" fmla="*/ 424 h 667"/>
              <a:gd name="T90" fmla="*/ 1 w 822"/>
              <a:gd name="T91" fmla="*/ 392 h 667"/>
              <a:gd name="T92" fmla="*/ 7 w 822"/>
              <a:gd name="T93" fmla="*/ 366 h 667"/>
              <a:gd name="T94" fmla="*/ 18 w 822"/>
              <a:gd name="T95" fmla="*/ 348 h 667"/>
              <a:gd name="T96" fmla="*/ 31 w 822"/>
              <a:gd name="T97" fmla="*/ 334 h 66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22"/>
              <a:gd name="T148" fmla="*/ 0 h 667"/>
              <a:gd name="T149" fmla="*/ 822 w 822"/>
              <a:gd name="T150" fmla="*/ 667 h 66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22" h="667">
                <a:moveTo>
                  <a:pt x="35" y="332"/>
                </a:move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5"/>
                </a:lnTo>
                <a:lnTo>
                  <a:pt x="57" y="325"/>
                </a:lnTo>
                <a:lnTo>
                  <a:pt x="61" y="325"/>
                </a:lnTo>
                <a:lnTo>
                  <a:pt x="66" y="326"/>
                </a:lnTo>
                <a:lnTo>
                  <a:pt x="70" y="327"/>
                </a:lnTo>
                <a:lnTo>
                  <a:pt x="77" y="331"/>
                </a:lnTo>
                <a:lnTo>
                  <a:pt x="85" y="335"/>
                </a:lnTo>
                <a:lnTo>
                  <a:pt x="92" y="340"/>
                </a:lnTo>
                <a:lnTo>
                  <a:pt x="99" y="345"/>
                </a:lnTo>
                <a:lnTo>
                  <a:pt x="107" y="349"/>
                </a:lnTo>
                <a:lnTo>
                  <a:pt x="113" y="353"/>
                </a:lnTo>
                <a:lnTo>
                  <a:pt x="119" y="356"/>
                </a:lnTo>
                <a:lnTo>
                  <a:pt x="121" y="357"/>
                </a:lnTo>
                <a:lnTo>
                  <a:pt x="124" y="357"/>
                </a:lnTo>
                <a:lnTo>
                  <a:pt x="129" y="356"/>
                </a:lnTo>
                <a:lnTo>
                  <a:pt x="132" y="355"/>
                </a:lnTo>
                <a:lnTo>
                  <a:pt x="134" y="353"/>
                </a:lnTo>
                <a:lnTo>
                  <a:pt x="136" y="350"/>
                </a:lnTo>
                <a:lnTo>
                  <a:pt x="138" y="347"/>
                </a:lnTo>
                <a:lnTo>
                  <a:pt x="140" y="343"/>
                </a:lnTo>
                <a:lnTo>
                  <a:pt x="142" y="338"/>
                </a:lnTo>
                <a:lnTo>
                  <a:pt x="142" y="142"/>
                </a:lnTo>
                <a:lnTo>
                  <a:pt x="414" y="142"/>
                </a:lnTo>
                <a:lnTo>
                  <a:pt x="421" y="139"/>
                </a:lnTo>
                <a:lnTo>
                  <a:pt x="426" y="137"/>
                </a:lnTo>
                <a:lnTo>
                  <a:pt x="430" y="134"/>
                </a:lnTo>
                <a:lnTo>
                  <a:pt x="432" y="130"/>
                </a:lnTo>
                <a:lnTo>
                  <a:pt x="434" y="127"/>
                </a:lnTo>
                <a:lnTo>
                  <a:pt x="435" y="123"/>
                </a:lnTo>
                <a:lnTo>
                  <a:pt x="434" y="120"/>
                </a:lnTo>
                <a:lnTo>
                  <a:pt x="433" y="116"/>
                </a:lnTo>
                <a:lnTo>
                  <a:pt x="429" y="108"/>
                </a:lnTo>
                <a:lnTo>
                  <a:pt x="424" y="100"/>
                </a:lnTo>
                <a:lnTo>
                  <a:pt x="418" y="92"/>
                </a:lnTo>
                <a:lnTo>
                  <a:pt x="413" y="84"/>
                </a:lnTo>
                <a:lnTo>
                  <a:pt x="409" y="77"/>
                </a:lnTo>
                <a:lnTo>
                  <a:pt x="406" y="71"/>
                </a:lnTo>
                <a:lnTo>
                  <a:pt x="405" y="67"/>
                </a:lnTo>
                <a:lnTo>
                  <a:pt x="404" y="64"/>
                </a:lnTo>
                <a:lnTo>
                  <a:pt x="403" y="58"/>
                </a:lnTo>
                <a:lnTo>
                  <a:pt x="403" y="52"/>
                </a:lnTo>
                <a:lnTo>
                  <a:pt x="404" y="46"/>
                </a:lnTo>
                <a:lnTo>
                  <a:pt x="406" y="39"/>
                </a:lnTo>
                <a:lnTo>
                  <a:pt x="408" y="34"/>
                </a:lnTo>
                <a:lnTo>
                  <a:pt x="411" y="29"/>
                </a:lnTo>
                <a:lnTo>
                  <a:pt x="415" y="25"/>
                </a:lnTo>
                <a:lnTo>
                  <a:pt x="419" y="21"/>
                </a:lnTo>
                <a:lnTo>
                  <a:pt x="424" y="17"/>
                </a:lnTo>
                <a:lnTo>
                  <a:pt x="430" y="13"/>
                </a:lnTo>
                <a:lnTo>
                  <a:pt x="435" y="10"/>
                </a:lnTo>
                <a:lnTo>
                  <a:pt x="443" y="7"/>
                </a:lnTo>
                <a:lnTo>
                  <a:pt x="449" y="5"/>
                </a:lnTo>
                <a:lnTo>
                  <a:pt x="456" y="3"/>
                </a:lnTo>
                <a:lnTo>
                  <a:pt x="463" y="1"/>
                </a:lnTo>
                <a:lnTo>
                  <a:pt x="470" y="0"/>
                </a:lnTo>
                <a:lnTo>
                  <a:pt x="477" y="0"/>
                </a:lnTo>
                <a:lnTo>
                  <a:pt x="485" y="0"/>
                </a:lnTo>
                <a:lnTo>
                  <a:pt x="492" y="0"/>
                </a:lnTo>
                <a:lnTo>
                  <a:pt x="499" y="1"/>
                </a:lnTo>
                <a:lnTo>
                  <a:pt x="506" y="2"/>
                </a:lnTo>
                <a:lnTo>
                  <a:pt x="513" y="4"/>
                </a:lnTo>
                <a:lnTo>
                  <a:pt x="520" y="6"/>
                </a:lnTo>
                <a:lnTo>
                  <a:pt x="525" y="8"/>
                </a:lnTo>
                <a:lnTo>
                  <a:pt x="528" y="9"/>
                </a:lnTo>
                <a:lnTo>
                  <a:pt x="534" y="13"/>
                </a:lnTo>
                <a:lnTo>
                  <a:pt x="540" y="17"/>
                </a:lnTo>
                <a:lnTo>
                  <a:pt x="545" y="21"/>
                </a:lnTo>
                <a:lnTo>
                  <a:pt x="548" y="24"/>
                </a:lnTo>
                <a:lnTo>
                  <a:pt x="550" y="26"/>
                </a:lnTo>
                <a:lnTo>
                  <a:pt x="555" y="32"/>
                </a:lnTo>
                <a:lnTo>
                  <a:pt x="558" y="37"/>
                </a:lnTo>
                <a:lnTo>
                  <a:pt x="560" y="42"/>
                </a:lnTo>
                <a:lnTo>
                  <a:pt x="561" y="48"/>
                </a:lnTo>
                <a:lnTo>
                  <a:pt x="561" y="55"/>
                </a:lnTo>
                <a:lnTo>
                  <a:pt x="560" y="61"/>
                </a:lnTo>
                <a:lnTo>
                  <a:pt x="559" y="64"/>
                </a:lnTo>
                <a:lnTo>
                  <a:pt x="558" y="68"/>
                </a:lnTo>
                <a:lnTo>
                  <a:pt x="554" y="75"/>
                </a:lnTo>
                <a:lnTo>
                  <a:pt x="552" y="79"/>
                </a:lnTo>
                <a:lnTo>
                  <a:pt x="550" y="83"/>
                </a:lnTo>
                <a:lnTo>
                  <a:pt x="540" y="96"/>
                </a:lnTo>
                <a:lnTo>
                  <a:pt x="534" y="106"/>
                </a:lnTo>
                <a:lnTo>
                  <a:pt x="531" y="111"/>
                </a:lnTo>
                <a:lnTo>
                  <a:pt x="529" y="115"/>
                </a:lnTo>
                <a:lnTo>
                  <a:pt x="527" y="119"/>
                </a:lnTo>
                <a:lnTo>
                  <a:pt x="527" y="123"/>
                </a:lnTo>
                <a:lnTo>
                  <a:pt x="527" y="127"/>
                </a:lnTo>
                <a:lnTo>
                  <a:pt x="527" y="129"/>
                </a:lnTo>
                <a:lnTo>
                  <a:pt x="528" y="130"/>
                </a:lnTo>
                <a:lnTo>
                  <a:pt x="530" y="132"/>
                </a:lnTo>
                <a:lnTo>
                  <a:pt x="531" y="134"/>
                </a:lnTo>
                <a:lnTo>
                  <a:pt x="535" y="137"/>
                </a:lnTo>
                <a:lnTo>
                  <a:pt x="538" y="138"/>
                </a:lnTo>
                <a:lnTo>
                  <a:pt x="541" y="140"/>
                </a:lnTo>
                <a:lnTo>
                  <a:pt x="548" y="142"/>
                </a:lnTo>
                <a:lnTo>
                  <a:pt x="822" y="142"/>
                </a:lnTo>
                <a:lnTo>
                  <a:pt x="822" y="667"/>
                </a:lnTo>
                <a:lnTo>
                  <a:pt x="142" y="667"/>
                </a:lnTo>
                <a:lnTo>
                  <a:pt x="142" y="470"/>
                </a:lnTo>
                <a:lnTo>
                  <a:pt x="138" y="460"/>
                </a:lnTo>
                <a:lnTo>
                  <a:pt x="136" y="456"/>
                </a:lnTo>
                <a:lnTo>
                  <a:pt x="134" y="454"/>
                </a:lnTo>
                <a:lnTo>
                  <a:pt x="132" y="451"/>
                </a:lnTo>
                <a:lnTo>
                  <a:pt x="129" y="450"/>
                </a:lnTo>
                <a:lnTo>
                  <a:pt x="127" y="449"/>
                </a:lnTo>
                <a:lnTo>
                  <a:pt x="124" y="449"/>
                </a:lnTo>
                <a:lnTo>
                  <a:pt x="121" y="450"/>
                </a:lnTo>
                <a:lnTo>
                  <a:pt x="118" y="451"/>
                </a:lnTo>
                <a:lnTo>
                  <a:pt x="112" y="454"/>
                </a:lnTo>
                <a:lnTo>
                  <a:pt x="106" y="458"/>
                </a:lnTo>
                <a:lnTo>
                  <a:pt x="98" y="463"/>
                </a:lnTo>
                <a:lnTo>
                  <a:pt x="83" y="473"/>
                </a:lnTo>
                <a:lnTo>
                  <a:pt x="75" y="478"/>
                </a:lnTo>
                <a:lnTo>
                  <a:pt x="72" y="480"/>
                </a:lnTo>
                <a:lnTo>
                  <a:pt x="68" y="481"/>
                </a:lnTo>
                <a:lnTo>
                  <a:pt x="59" y="484"/>
                </a:lnTo>
                <a:lnTo>
                  <a:pt x="55" y="484"/>
                </a:lnTo>
                <a:lnTo>
                  <a:pt x="51" y="484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4" y="478"/>
                </a:lnTo>
                <a:lnTo>
                  <a:pt x="26" y="471"/>
                </a:lnTo>
                <a:lnTo>
                  <a:pt x="22" y="467"/>
                </a:lnTo>
                <a:lnTo>
                  <a:pt x="19" y="463"/>
                </a:lnTo>
                <a:lnTo>
                  <a:pt x="12" y="455"/>
                </a:lnTo>
                <a:lnTo>
                  <a:pt x="10" y="450"/>
                </a:lnTo>
                <a:lnTo>
                  <a:pt x="8" y="446"/>
                </a:lnTo>
                <a:lnTo>
                  <a:pt x="4" y="435"/>
                </a:lnTo>
                <a:lnTo>
                  <a:pt x="3" y="429"/>
                </a:lnTo>
                <a:lnTo>
                  <a:pt x="2" y="424"/>
                </a:lnTo>
                <a:lnTo>
                  <a:pt x="1" y="414"/>
                </a:lnTo>
                <a:lnTo>
                  <a:pt x="0" y="403"/>
                </a:lnTo>
                <a:lnTo>
                  <a:pt x="1" y="392"/>
                </a:lnTo>
                <a:lnTo>
                  <a:pt x="3" y="382"/>
                </a:lnTo>
                <a:lnTo>
                  <a:pt x="6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2"/>
                </a:lnTo>
                <a:lnTo>
                  <a:pt x="18" y="348"/>
                </a:lnTo>
                <a:lnTo>
                  <a:pt x="21" y="344"/>
                </a:lnTo>
                <a:lnTo>
                  <a:pt x="27" y="337"/>
                </a:lnTo>
                <a:lnTo>
                  <a:pt x="31" y="334"/>
                </a:lnTo>
                <a:lnTo>
                  <a:pt x="35" y="332"/>
                </a:lnTo>
                <a:close/>
              </a:path>
            </a:pathLst>
          </a:custGeom>
          <a:blipFill>
            <a:blip r:embed="rId4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92000" tIns="612000" rIns="72000" bIns="36000" anchor="ctr"/>
          <a:lstStyle/>
          <a:p>
            <a:pPr fontAlgn="auto">
              <a:lnSpc>
                <a:spcPct val="90000"/>
              </a:lnSpc>
              <a:defRPr/>
            </a:pPr>
            <a:endParaRPr lang="ru-RU" sz="2400" kern="0" dirty="0">
              <a:solidFill>
                <a:srgbClr val="2D2D8A"/>
              </a:solidFill>
              <a:latin typeface="Arial"/>
              <a:cs typeface="Calibri" pitchFamily="34" charset="0"/>
            </a:endParaRP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328613" y="3467100"/>
            <a:ext cx="2643187" cy="2338388"/>
          </a:xfrm>
          <a:custGeom>
            <a:avLst/>
            <a:gdLst>
              <a:gd name="T0" fmla="*/ 275 w 674"/>
              <a:gd name="T1" fmla="*/ 140 h 667"/>
              <a:gd name="T2" fmla="*/ 285 w 674"/>
              <a:gd name="T3" fmla="*/ 134 h 667"/>
              <a:gd name="T4" fmla="*/ 289 w 674"/>
              <a:gd name="T5" fmla="*/ 126 h 667"/>
              <a:gd name="T6" fmla="*/ 289 w 674"/>
              <a:gd name="T7" fmla="*/ 118 h 667"/>
              <a:gd name="T8" fmla="*/ 277 w 674"/>
              <a:gd name="T9" fmla="*/ 99 h 667"/>
              <a:gd name="T10" fmla="*/ 262 w 674"/>
              <a:gd name="T11" fmla="*/ 73 h 667"/>
              <a:gd name="T12" fmla="*/ 258 w 674"/>
              <a:gd name="T13" fmla="*/ 61 h 667"/>
              <a:gd name="T14" fmla="*/ 259 w 674"/>
              <a:gd name="T15" fmla="*/ 48 h 667"/>
              <a:gd name="T16" fmla="*/ 264 w 674"/>
              <a:gd name="T17" fmla="*/ 33 h 667"/>
              <a:gd name="T18" fmla="*/ 273 w 674"/>
              <a:gd name="T19" fmla="*/ 22 h 667"/>
              <a:gd name="T20" fmla="*/ 294 w 674"/>
              <a:gd name="T21" fmla="*/ 9 h 667"/>
              <a:gd name="T22" fmla="*/ 314 w 674"/>
              <a:gd name="T23" fmla="*/ 2 h 667"/>
              <a:gd name="T24" fmla="*/ 346 w 674"/>
              <a:gd name="T25" fmla="*/ 0 h 667"/>
              <a:gd name="T26" fmla="*/ 377 w 674"/>
              <a:gd name="T27" fmla="*/ 7 h 667"/>
              <a:gd name="T28" fmla="*/ 392 w 674"/>
              <a:gd name="T29" fmla="*/ 14 h 667"/>
              <a:gd name="T30" fmla="*/ 404 w 674"/>
              <a:gd name="T31" fmla="*/ 24 h 667"/>
              <a:gd name="T32" fmla="*/ 413 w 674"/>
              <a:gd name="T33" fmla="*/ 37 h 667"/>
              <a:gd name="T34" fmla="*/ 417 w 674"/>
              <a:gd name="T35" fmla="*/ 51 h 667"/>
              <a:gd name="T36" fmla="*/ 414 w 674"/>
              <a:gd name="T37" fmla="*/ 67 h 667"/>
              <a:gd name="T38" fmla="*/ 395 w 674"/>
              <a:gd name="T39" fmla="*/ 98 h 667"/>
              <a:gd name="T40" fmla="*/ 383 w 674"/>
              <a:gd name="T41" fmla="*/ 118 h 667"/>
              <a:gd name="T42" fmla="*/ 382 w 674"/>
              <a:gd name="T43" fmla="*/ 126 h 667"/>
              <a:gd name="T44" fmla="*/ 386 w 674"/>
              <a:gd name="T45" fmla="*/ 134 h 667"/>
              <a:gd name="T46" fmla="*/ 397 w 674"/>
              <a:gd name="T47" fmla="*/ 140 h 667"/>
              <a:gd name="T48" fmla="*/ 674 w 674"/>
              <a:gd name="T49" fmla="*/ 336 h 667"/>
              <a:gd name="T50" fmla="*/ 668 w 674"/>
              <a:gd name="T51" fmla="*/ 350 h 667"/>
              <a:gd name="T52" fmla="*/ 661 w 674"/>
              <a:gd name="T53" fmla="*/ 356 h 667"/>
              <a:gd name="T54" fmla="*/ 653 w 674"/>
              <a:gd name="T55" fmla="*/ 357 h 667"/>
              <a:gd name="T56" fmla="*/ 639 w 674"/>
              <a:gd name="T57" fmla="*/ 350 h 667"/>
              <a:gd name="T58" fmla="*/ 617 w 674"/>
              <a:gd name="T59" fmla="*/ 335 h 667"/>
              <a:gd name="T60" fmla="*/ 597 w 674"/>
              <a:gd name="T61" fmla="*/ 326 h 667"/>
              <a:gd name="T62" fmla="*/ 585 w 674"/>
              <a:gd name="T63" fmla="*/ 325 h 667"/>
              <a:gd name="T64" fmla="*/ 571 w 674"/>
              <a:gd name="T65" fmla="*/ 329 h 667"/>
              <a:gd name="T66" fmla="*/ 559 w 674"/>
              <a:gd name="T67" fmla="*/ 337 h 667"/>
              <a:gd name="T68" fmla="*/ 546 w 674"/>
              <a:gd name="T69" fmla="*/ 352 h 667"/>
              <a:gd name="T70" fmla="*/ 537 w 674"/>
              <a:gd name="T71" fmla="*/ 371 h 667"/>
              <a:gd name="T72" fmla="*/ 532 w 674"/>
              <a:gd name="T73" fmla="*/ 397 h 667"/>
              <a:gd name="T74" fmla="*/ 533 w 674"/>
              <a:gd name="T75" fmla="*/ 424 h 667"/>
              <a:gd name="T76" fmla="*/ 541 w 674"/>
              <a:gd name="T77" fmla="*/ 450 h 667"/>
              <a:gd name="T78" fmla="*/ 550 w 674"/>
              <a:gd name="T79" fmla="*/ 463 h 667"/>
              <a:gd name="T80" fmla="*/ 561 w 674"/>
              <a:gd name="T81" fmla="*/ 475 h 667"/>
              <a:gd name="T82" fmla="*/ 574 w 674"/>
              <a:gd name="T83" fmla="*/ 482 h 667"/>
              <a:gd name="T84" fmla="*/ 587 w 674"/>
              <a:gd name="T85" fmla="*/ 484 h 667"/>
              <a:gd name="T86" fmla="*/ 603 w 674"/>
              <a:gd name="T87" fmla="*/ 480 h 667"/>
              <a:gd name="T88" fmla="*/ 630 w 674"/>
              <a:gd name="T89" fmla="*/ 462 h 667"/>
              <a:gd name="T90" fmla="*/ 647 w 674"/>
              <a:gd name="T91" fmla="*/ 452 h 667"/>
              <a:gd name="T92" fmla="*/ 656 w 674"/>
              <a:gd name="T93" fmla="*/ 449 h 667"/>
              <a:gd name="T94" fmla="*/ 664 w 674"/>
              <a:gd name="T95" fmla="*/ 452 h 667"/>
              <a:gd name="T96" fmla="*/ 671 w 674"/>
              <a:gd name="T97" fmla="*/ 461 h 667"/>
              <a:gd name="T98" fmla="*/ 674 w 674"/>
              <a:gd name="T99" fmla="*/ 667 h 66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74"/>
              <a:gd name="T151" fmla="*/ 0 h 667"/>
              <a:gd name="T152" fmla="*/ 674 w 674"/>
              <a:gd name="T153" fmla="*/ 667 h 66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74" h="667">
                <a:moveTo>
                  <a:pt x="0" y="142"/>
                </a:moveTo>
                <a:lnTo>
                  <a:pt x="270" y="142"/>
                </a:lnTo>
                <a:lnTo>
                  <a:pt x="275" y="140"/>
                </a:lnTo>
                <a:lnTo>
                  <a:pt x="279" y="138"/>
                </a:lnTo>
                <a:lnTo>
                  <a:pt x="283" y="136"/>
                </a:lnTo>
                <a:lnTo>
                  <a:pt x="285" y="134"/>
                </a:lnTo>
                <a:lnTo>
                  <a:pt x="287" y="131"/>
                </a:lnTo>
                <a:lnTo>
                  <a:pt x="289" y="129"/>
                </a:lnTo>
                <a:lnTo>
                  <a:pt x="289" y="126"/>
                </a:lnTo>
                <a:lnTo>
                  <a:pt x="290" y="124"/>
                </a:lnTo>
                <a:lnTo>
                  <a:pt x="289" y="121"/>
                </a:lnTo>
                <a:lnTo>
                  <a:pt x="289" y="118"/>
                </a:lnTo>
                <a:lnTo>
                  <a:pt x="286" y="113"/>
                </a:lnTo>
                <a:lnTo>
                  <a:pt x="282" y="105"/>
                </a:lnTo>
                <a:lnTo>
                  <a:pt x="277" y="99"/>
                </a:lnTo>
                <a:lnTo>
                  <a:pt x="268" y="85"/>
                </a:lnTo>
                <a:lnTo>
                  <a:pt x="263" y="77"/>
                </a:lnTo>
                <a:lnTo>
                  <a:pt x="262" y="73"/>
                </a:lnTo>
                <a:lnTo>
                  <a:pt x="260" y="69"/>
                </a:lnTo>
                <a:lnTo>
                  <a:pt x="259" y="65"/>
                </a:lnTo>
                <a:lnTo>
                  <a:pt x="258" y="61"/>
                </a:lnTo>
                <a:lnTo>
                  <a:pt x="258" y="57"/>
                </a:lnTo>
                <a:lnTo>
                  <a:pt x="258" y="52"/>
                </a:lnTo>
                <a:lnTo>
                  <a:pt x="259" y="48"/>
                </a:lnTo>
                <a:lnTo>
                  <a:pt x="260" y="43"/>
                </a:lnTo>
                <a:lnTo>
                  <a:pt x="262" y="38"/>
                </a:lnTo>
                <a:lnTo>
                  <a:pt x="264" y="33"/>
                </a:lnTo>
                <a:lnTo>
                  <a:pt x="267" y="29"/>
                </a:lnTo>
                <a:lnTo>
                  <a:pt x="270" y="26"/>
                </a:lnTo>
                <a:lnTo>
                  <a:pt x="273" y="22"/>
                </a:lnTo>
                <a:lnTo>
                  <a:pt x="277" y="19"/>
                </a:lnTo>
                <a:lnTo>
                  <a:pt x="285" y="14"/>
                </a:lnTo>
                <a:lnTo>
                  <a:pt x="294" y="9"/>
                </a:lnTo>
                <a:lnTo>
                  <a:pt x="299" y="7"/>
                </a:lnTo>
                <a:lnTo>
                  <a:pt x="304" y="5"/>
                </a:lnTo>
                <a:lnTo>
                  <a:pt x="314" y="2"/>
                </a:lnTo>
                <a:lnTo>
                  <a:pt x="325" y="1"/>
                </a:lnTo>
                <a:lnTo>
                  <a:pt x="335" y="0"/>
                </a:lnTo>
                <a:lnTo>
                  <a:pt x="346" y="0"/>
                </a:lnTo>
                <a:lnTo>
                  <a:pt x="357" y="1"/>
                </a:lnTo>
                <a:lnTo>
                  <a:pt x="367" y="4"/>
                </a:lnTo>
                <a:lnTo>
                  <a:pt x="377" y="7"/>
                </a:lnTo>
                <a:lnTo>
                  <a:pt x="383" y="9"/>
                </a:lnTo>
                <a:lnTo>
                  <a:pt x="388" y="12"/>
                </a:lnTo>
                <a:lnTo>
                  <a:pt x="392" y="14"/>
                </a:lnTo>
                <a:lnTo>
                  <a:pt x="396" y="17"/>
                </a:lnTo>
                <a:lnTo>
                  <a:pt x="400" y="21"/>
                </a:lnTo>
                <a:lnTo>
                  <a:pt x="404" y="24"/>
                </a:lnTo>
                <a:lnTo>
                  <a:pt x="407" y="28"/>
                </a:lnTo>
                <a:lnTo>
                  <a:pt x="410" y="32"/>
                </a:lnTo>
                <a:lnTo>
                  <a:pt x="413" y="37"/>
                </a:lnTo>
                <a:lnTo>
                  <a:pt x="415" y="41"/>
                </a:lnTo>
                <a:lnTo>
                  <a:pt x="416" y="46"/>
                </a:lnTo>
                <a:lnTo>
                  <a:pt x="417" y="51"/>
                </a:lnTo>
                <a:lnTo>
                  <a:pt x="417" y="55"/>
                </a:lnTo>
                <a:lnTo>
                  <a:pt x="416" y="59"/>
                </a:lnTo>
                <a:lnTo>
                  <a:pt x="414" y="67"/>
                </a:lnTo>
                <a:lnTo>
                  <a:pt x="410" y="75"/>
                </a:lnTo>
                <a:lnTo>
                  <a:pt x="406" y="83"/>
                </a:lnTo>
                <a:lnTo>
                  <a:pt x="395" y="98"/>
                </a:lnTo>
                <a:lnTo>
                  <a:pt x="390" y="104"/>
                </a:lnTo>
                <a:lnTo>
                  <a:pt x="386" y="112"/>
                </a:lnTo>
                <a:lnTo>
                  <a:pt x="383" y="118"/>
                </a:lnTo>
                <a:lnTo>
                  <a:pt x="382" y="121"/>
                </a:lnTo>
                <a:lnTo>
                  <a:pt x="382" y="124"/>
                </a:lnTo>
                <a:lnTo>
                  <a:pt x="382" y="126"/>
                </a:lnTo>
                <a:lnTo>
                  <a:pt x="383" y="129"/>
                </a:lnTo>
                <a:lnTo>
                  <a:pt x="384" y="132"/>
                </a:lnTo>
                <a:lnTo>
                  <a:pt x="386" y="134"/>
                </a:lnTo>
                <a:lnTo>
                  <a:pt x="389" y="136"/>
                </a:lnTo>
                <a:lnTo>
                  <a:pt x="393" y="138"/>
                </a:lnTo>
                <a:lnTo>
                  <a:pt x="397" y="140"/>
                </a:lnTo>
                <a:lnTo>
                  <a:pt x="403" y="142"/>
                </a:lnTo>
                <a:lnTo>
                  <a:pt x="674" y="142"/>
                </a:lnTo>
                <a:lnTo>
                  <a:pt x="674" y="336"/>
                </a:lnTo>
                <a:lnTo>
                  <a:pt x="672" y="342"/>
                </a:lnTo>
                <a:lnTo>
                  <a:pt x="670" y="346"/>
                </a:lnTo>
                <a:lnTo>
                  <a:pt x="668" y="350"/>
                </a:lnTo>
                <a:lnTo>
                  <a:pt x="666" y="352"/>
                </a:lnTo>
                <a:lnTo>
                  <a:pt x="664" y="355"/>
                </a:lnTo>
                <a:lnTo>
                  <a:pt x="661" y="356"/>
                </a:lnTo>
                <a:lnTo>
                  <a:pt x="659" y="357"/>
                </a:lnTo>
                <a:lnTo>
                  <a:pt x="656" y="357"/>
                </a:lnTo>
                <a:lnTo>
                  <a:pt x="653" y="357"/>
                </a:lnTo>
                <a:lnTo>
                  <a:pt x="651" y="356"/>
                </a:lnTo>
                <a:lnTo>
                  <a:pt x="645" y="353"/>
                </a:lnTo>
                <a:lnTo>
                  <a:pt x="639" y="350"/>
                </a:lnTo>
                <a:lnTo>
                  <a:pt x="631" y="345"/>
                </a:lnTo>
                <a:lnTo>
                  <a:pt x="624" y="340"/>
                </a:lnTo>
                <a:lnTo>
                  <a:pt x="617" y="335"/>
                </a:lnTo>
                <a:lnTo>
                  <a:pt x="609" y="331"/>
                </a:lnTo>
                <a:lnTo>
                  <a:pt x="601" y="328"/>
                </a:lnTo>
                <a:lnTo>
                  <a:pt x="597" y="326"/>
                </a:lnTo>
                <a:lnTo>
                  <a:pt x="593" y="325"/>
                </a:lnTo>
                <a:lnTo>
                  <a:pt x="589" y="325"/>
                </a:lnTo>
                <a:lnTo>
                  <a:pt x="585" y="325"/>
                </a:lnTo>
                <a:lnTo>
                  <a:pt x="580" y="326"/>
                </a:lnTo>
                <a:lnTo>
                  <a:pt x="576" y="327"/>
                </a:lnTo>
                <a:lnTo>
                  <a:pt x="571" y="329"/>
                </a:lnTo>
                <a:lnTo>
                  <a:pt x="566" y="332"/>
                </a:lnTo>
                <a:lnTo>
                  <a:pt x="562" y="334"/>
                </a:lnTo>
                <a:lnTo>
                  <a:pt x="559" y="337"/>
                </a:lnTo>
                <a:lnTo>
                  <a:pt x="555" y="341"/>
                </a:lnTo>
                <a:lnTo>
                  <a:pt x="552" y="344"/>
                </a:lnTo>
                <a:lnTo>
                  <a:pt x="546" y="352"/>
                </a:lnTo>
                <a:lnTo>
                  <a:pt x="541" y="361"/>
                </a:lnTo>
                <a:lnTo>
                  <a:pt x="539" y="366"/>
                </a:lnTo>
                <a:lnTo>
                  <a:pt x="537" y="371"/>
                </a:lnTo>
                <a:lnTo>
                  <a:pt x="534" y="382"/>
                </a:lnTo>
                <a:lnTo>
                  <a:pt x="533" y="392"/>
                </a:lnTo>
                <a:lnTo>
                  <a:pt x="532" y="397"/>
                </a:lnTo>
                <a:lnTo>
                  <a:pt x="532" y="403"/>
                </a:lnTo>
                <a:lnTo>
                  <a:pt x="532" y="414"/>
                </a:lnTo>
                <a:lnTo>
                  <a:pt x="533" y="424"/>
                </a:lnTo>
                <a:lnTo>
                  <a:pt x="536" y="435"/>
                </a:lnTo>
                <a:lnTo>
                  <a:pt x="539" y="446"/>
                </a:lnTo>
                <a:lnTo>
                  <a:pt x="541" y="450"/>
                </a:lnTo>
                <a:lnTo>
                  <a:pt x="544" y="455"/>
                </a:lnTo>
                <a:lnTo>
                  <a:pt x="546" y="459"/>
                </a:lnTo>
                <a:lnTo>
                  <a:pt x="550" y="463"/>
                </a:lnTo>
                <a:lnTo>
                  <a:pt x="554" y="467"/>
                </a:lnTo>
                <a:lnTo>
                  <a:pt x="557" y="471"/>
                </a:lnTo>
                <a:lnTo>
                  <a:pt x="561" y="475"/>
                </a:lnTo>
                <a:lnTo>
                  <a:pt x="565" y="478"/>
                </a:lnTo>
                <a:lnTo>
                  <a:pt x="570" y="480"/>
                </a:lnTo>
                <a:lnTo>
                  <a:pt x="574" y="482"/>
                </a:lnTo>
                <a:lnTo>
                  <a:pt x="578" y="483"/>
                </a:lnTo>
                <a:lnTo>
                  <a:pt x="583" y="484"/>
                </a:lnTo>
                <a:lnTo>
                  <a:pt x="587" y="484"/>
                </a:lnTo>
                <a:lnTo>
                  <a:pt x="591" y="484"/>
                </a:lnTo>
                <a:lnTo>
                  <a:pt x="599" y="481"/>
                </a:lnTo>
                <a:lnTo>
                  <a:pt x="603" y="480"/>
                </a:lnTo>
                <a:lnTo>
                  <a:pt x="607" y="477"/>
                </a:lnTo>
                <a:lnTo>
                  <a:pt x="615" y="473"/>
                </a:lnTo>
                <a:lnTo>
                  <a:pt x="630" y="462"/>
                </a:lnTo>
                <a:lnTo>
                  <a:pt x="638" y="457"/>
                </a:lnTo>
                <a:lnTo>
                  <a:pt x="644" y="453"/>
                </a:lnTo>
                <a:lnTo>
                  <a:pt x="647" y="452"/>
                </a:lnTo>
                <a:lnTo>
                  <a:pt x="650" y="450"/>
                </a:lnTo>
                <a:lnTo>
                  <a:pt x="653" y="450"/>
                </a:lnTo>
                <a:lnTo>
                  <a:pt x="656" y="449"/>
                </a:lnTo>
                <a:lnTo>
                  <a:pt x="659" y="450"/>
                </a:lnTo>
                <a:lnTo>
                  <a:pt x="661" y="450"/>
                </a:lnTo>
                <a:lnTo>
                  <a:pt x="664" y="452"/>
                </a:lnTo>
                <a:lnTo>
                  <a:pt x="666" y="454"/>
                </a:lnTo>
                <a:lnTo>
                  <a:pt x="668" y="457"/>
                </a:lnTo>
                <a:lnTo>
                  <a:pt x="671" y="461"/>
                </a:lnTo>
                <a:lnTo>
                  <a:pt x="673" y="465"/>
                </a:lnTo>
                <a:lnTo>
                  <a:pt x="674" y="471"/>
                </a:lnTo>
                <a:lnTo>
                  <a:pt x="674" y="667"/>
                </a:lnTo>
                <a:lnTo>
                  <a:pt x="0" y="667"/>
                </a:lnTo>
                <a:lnTo>
                  <a:pt x="0" y="142"/>
                </a:lnTo>
                <a:close/>
              </a:path>
            </a:pathLst>
          </a:custGeom>
          <a:blipFill>
            <a:blip r:embed="rId4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88000" tIns="612000" rIns="72000" bIns="36000" anchor="ctr"/>
          <a:lstStyle/>
          <a:p>
            <a:pPr fontAlgn="auto">
              <a:lnSpc>
                <a:spcPct val="90000"/>
              </a:lnSpc>
              <a:defRPr/>
            </a:pPr>
            <a:endParaRPr lang="ru-RU" sz="2400" kern="0" dirty="0">
              <a:solidFill>
                <a:srgbClr val="2D2D8A"/>
              </a:solidFill>
              <a:latin typeface="Arial"/>
              <a:cs typeface="Calibri" pitchFamily="34" charset="0"/>
            </a:endParaRPr>
          </a:p>
        </p:txBody>
      </p:sp>
      <p:sp>
        <p:nvSpPr>
          <p:cNvPr id="7" name="Freeform 28"/>
          <p:cNvSpPr>
            <a:spLocks/>
          </p:cNvSpPr>
          <p:nvPr/>
        </p:nvSpPr>
        <p:spPr bwMode="auto">
          <a:xfrm>
            <a:off x="328613" y="2120900"/>
            <a:ext cx="2643187" cy="1841500"/>
          </a:xfrm>
          <a:custGeom>
            <a:avLst/>
            <a:gdLst>
              <a:gd name="T0" fmla="*/ 674 w 674"/>
              <a:gd name="T1" fmla="*/ 196 h 525"/>
              <a:gd name="T2" fmla="*/ 668 w 674"/>
              <a:gd name="T3" fmla="*/ 208 h 525"/>
              <a:gd name="T4" fmla="*/ 661 w 674"/>
              <a:gd name="T5" fmla="*/ 214 h 525"/>
              <a:gd name="T6" fmla="*/ 653 w 674"/>
              <a:gd name="T7" fmla="*/ 215 h 525"/>
              <a:gd name="T8" fmla="*/ 639 w 674"/>
              <a:gd name="T9" fmla="*/ 207 h 525"/>
              <a:gd name="T10" fmla="*/ 609 w 674"/>
              <a:gd name="T11" fmla="*/ 189 h 525"/>
              <a:gd name="T12" fmla="*/ 598 w 674"/>
              <a:gd name="T13" fmla="*/ 184 h 525"/>
              <a:gd name="T14" fmla="*/ 585 w 674"/>
              <a:gd name="T15" fmla="*/ 183 h 525"/>
              <a:gd name="T16" fmla="*/ 571 w 674"/>
              <a:gd name="T17" fmla="*/ 187 h 525"/>
              <a:gd name="T18" fmla="*/ 559 w 674"/>
              <a:gd name="T19" fmla="*/ 195 h 525"/>
              <a:gd name="T20" fmla="*/ 546 w 674"/>
              <a:gd name="T21" fmla="*/ 210 h 525"/>
              <a:gd name="T22" fmla="*/ 538 w 674"/>
              <a:gd name="T23" fmla="*/ 229 h 525"/>
              <a:gd name="T24" fmla="*/ 532 w 674"/>
              <a:gd name="T25" fmla="*/ 255 h 525"/>
              <a:gd name="T26" fmla="*/ 534 w 674"/>
              <a:gd name="T27" fmla="*/ 282 h 525"/>
              <a:gd name="T28" fmla="*/ 542 w 674"/>
              <a:gd name="T29" fmla="*/ 308 h 525"/>
              <a:gd name="T30" fmla="*/ 551 w 674"/>
              <a:gd name="T31" fmla="*/ 321 h 525"/>
              <a:gd name="T32" fmla="*/ 562 w 674"/>
              <a:gd name="T33" fmla="*/ 332 h 525"/>
              <a:gd name="T34" fmla="*/ 574 w 674"/>
              <a:gd name="T35" fmla="*/ 340 h 525"/>
              <a:gd name="T36" fmla="*/ 587 w 674"/>
              <a:gd name="T37" fmla="*/ 342 h 525"/>
              <a:gd name="T38" fmla="*/ 607 w 674"/>
              <a:gd name="T39" fmla="*/ 336 h 525"/>
              <a:gd name="T40" fmla="*/ 630 w 674"/>
              <a:gd name="T41" fmla="*/ 320 h 525"/>
              <a:gd name="T42" fmla="*/ 650 w 674"/>
              <a:gd name="T43" fmla="*/ 309 h 525"/>
              <a:gd name="T44" fmla="*/ 661 w 674"/>
              <a:gd name="T45" fmla="*/ 308 h 525"/>
              <a:gd name="T46" fmla="*/ 668 w 674"/>
              <a:gd name="T47" fmla="*/ 314 h 525"/>
              <a:gd name="T48" fmla="*/ 674 w 674"/>
              <a:gd name="T49" fmla="*/ 328 h 525"/>
              <a:gd name="T50" fmla="*/ 393 w 674"/>
              <a:gd name="T51" fmla="*/ 521 h 525"/>
              <a:gd name="T52" fmla="*/ 384 w 674"/>
              <a:gd name="T53" fmla="*/ 515 h 525"/>
              <a:gd name="T54" fmla="*/ 382 w 674"/>
              <a:gd name="T55" fmla="*/ 507 h 525"/>
              <a:gd name="T56" fmla="*/ 386 w 674"/>
              <a:gd name="T57" fmla="*/ 495 h 525"/>
              <a:gd name="T58" fmla="*/ 400 w 674"/>
              <a:gd name="T59" fmla="*/ 473 h 525"/>
              <a:gd name="T60" fmla="*/ 414 w 674"/>
              <a:gd name="T61" fmla="*/ 450 h 525"/>
              <a:gd name="T62" fmla="*/ 417 w 674"/>
              <a:gd name="T63" fmla="*/ 433 h 525"/>
              <a:gd name="T64" fmla="*/ 413 w 674"/>
              <a:gd name="T65" fmla="*/ 419 h 525"/>
              <a:gd name="T66" fmla="*/ 400 w 674"/>
              <a:gd name="T67" fmla="*/ 404 h 525"/>
              <a:gd name="T68" fmla="*/ 383 w 674"/>
              <a:gd name="T69" fmla="*/ 392 h 525"/>
              <a:gd name="T70" fmla="*/ 362 w 674"/>
              <a:gd name="T71" fmla="*/ 385 h 525"/>
              <a:gd name="T72" fmla="*/ 335 w 674"/>
              <a:gd name="T73" fmla="*/ 383 h 525"/>
              <a:gd name="T74" fmla="*/ 304 w 674"/>
              <a:gd name="T75" fmla="*/ 388 h 525"/>
              <a:gd name="T76" fmla="*/ 285 w 674"/>
              <a:gd name="T77" fmla="*/ 396 h 525"/>
              <a:gd name="T78" fmla="*/ 270 w 674"/>
              <a:gd name="T79" fmla="*/ 409 h 525"/>
              <a:gd name="T80" fmla="*/ 262 w 674"/>
              <a:gd name="T81" fmla="*/ 421 h 525"/>
              <a:gd name="T82" fmla="*/ 258 w 674"/>
              <a:gd name="T83" fmla="*/ 435 h 525"/>
              <a:gd name="T84" fmla="*/ 259 w 674"/>
              <a:gd name="T85" fmla="*/ 448 h 525"/>
              <a:gd name="T86" fmla="*/ 268 w 674"/>
              <a:gd name="T87" fmla="*/ 467 h 525"/>
              <a:gd name="T88" fmla="*/ 282 w 674"/>
              <a:gd name="T89" fmla="*/ 488 h 525"/>
              <a:gd name="T90" fmla="*/ 289 w 674"/>
              <a:gd name="T91" fmla="*/ 504 h 525"/>
              <a:gd name="T92" fmla="*/ 288 w 674"/>
              <a:gd name="T93" fmla="*/ 512 h 525"/>
              <a:gd name="T94" fmla="*/ 282 w 674"/>
              <a:gd name="T95" fmla="*/ 519 h 525"/>
              <a:gd name="T96" fmla="*/ 269 w 674"/>
              <a:gd name="T97" fmla="*/ 525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4"/>
              <a:gd name="T148" fmla="*/ 0 h 525"/>
              <a:gd name="T149" fmla="*/ 674 w 674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4" h="525">
                <a:moveTo>
                  <a:pt x="0" y="0"/>
                </a:moveTo>
                <a:lnTo>
                  <a:pt x="674" y="0"/>
                </a:lnTo>
                <a:lnTo>
                  <a:pt x="674" y="196"/>
                </a:lnTo>
                <a:lnTo>
                  <a:pt x="672" y="201"/>
                </a:lnTo>
                <a:lnTo>
                  <a:pt x="670" y="205"/>
                </a:lnTo>
                <a:lnTo>
                  <a:pt x="668" y="208"/>
                </a:lnTo>
                <a:lnTo>
                  <a:pt x="666" y="211"/>
                </a:lnTo>
                <a:lnTo>
                  <a:pt x="664" y="213"/>
                </a:lnTo>
                <a:lnTo>
                  <a:pt x="661" y="214"/>
                </a:lnTo>
                <a:lnTo>
                  <a:pt x="659" y="215"/>
                </a:lnTo>
                <a:lnTo>
                  <a:pt x="656" y="215"/>
                </a:lnTo>
                <a:lnTo>
                  <a:pt x="653" y="215"/>
                </a:lnTo>
                <a:lnTo>
                  <a:pt x="651" y="214"/>
                </a:lnTo>
                <a:lnTo>
                  <a:pt x="645" y="211"/>
                </a:lnTo>
                <a:lnTo>
                  <a:pt x="639" y="207"/>
                </a:lnTo>
                <a:lnTo>
                  <a:pt x="631" y="203"/>
                </a:lnTo>
                <a:lnTo>
                  <a:pt x="617" y="193"/>
                </a:lnTo>
                <a:lnTo>
                  <a:pt x="609" y="189"/>
                </a:lnTo>
                <a:lnTo>
                  <a:pt x="606" y="187"/>
                </a:lnTo>
                <a:lnTo>
                  <a:pt x="602" y="185"/>
                </a:lnTo>
                <a:lnTo>
                  <a:pt x="598" y="184"/>
                </a:lnTo>
                <a:lnTo>
                  <a:pt x="593" y="183"/>
                </a:lnTo>
                <a:lnTo>
                  <a:pt x="589" y="183"/>
                </a:lnTo>
                <a:lnTo>
                  <a:pt x="585" y="183"/>
                </a:lnTo>
                <a:lnTo>
                  <a:pt x="580" y="184"/>
                </a:lnTo>
                <a:lnTo>
                  <a:pt x="576" y="185"/>
                </a:lnTo>
                <a:lnTo>
                  <a:pt x="571" y="187"/>
                </a:lnTo>
                <a:lnTo>
                  <a:pt x="567" y="190"/>
                </a:lnTo>
                <a:lnTo>
                  <a:pt x="563" y="192"/>
                </a:lnTo>
                <a:lnTo>
                  <a:pt x="559" y="195"/>
                </a:lnTo>
                <a:lnTo>
                  <a:pt x="556" y="199"/>
                </a:lnTo>
                <a:lnTo>
                  <a:pt x="553" y="202"/>
                </a:lnTo>
                <a:lnTo>
                  <a:pt x="546" y="210"/>
                </a:lnTo>
                <a:lnTo>
                  <a:pt x="541" y="219"/>
                </a:lnTo>
                <a:lnTo>
                  <a:pt x="539" y="224"/>
                </a:lnTo>
                <a:lnTo>
                  <a:pt x="538" y="229"/>
                </a:lnTo>
                <a:lnTo>
                  <a:pt x="535" y="240"/>
                </a:lnTo>
                <a:lnTo>
                  <a:pt x="533" y="250"/>
                </a:lnTo>
                <a:lnTo>
                  <a:pt x="532" y="255"/>
                </a:lnTo>
                <a:lnTo>
                  <a:pt x="532" y="261"/>
                </a:lnTo>
                <a:lnTo>
                  <a:pt x="532" y="272"/>
                </a:lnTo>
                <a:lnTo>
                  <a:pt x="534" y="282"/>
                </a:lnTo>
                <a:lnTo>
                  <a:pt x="536" y="293"/>
                </a:lnTo>
                <a:lnTo>
                  <a:pt x="540" y="304"/>
                </a:lnTo>
                <a:lnTo>
                  <a:pt x="542" y="308"/>
                </a:lnTo>
                <a:lnTo>
                  <a:pt x="544" y="313"/>
                </a:lnTo>
                <a:lnTo>
                  <a:pt x="547" y="317"/>
                </a:lnTo>
                <a:lnTo>
                  <a:pt x="551" y="321"/>
                </a:lnTo>
                <a:lnTo>
                  <a:pt x="554" y="325"/>
                </a:lnTo>
                <a:lnTo>
                  <a:pt x="558" y="329"/>
                </a:lnTo>
                <a:lnTo>
                  <a:pt x="562" y="332"/>
                </a:lnTo>
                <a:lnTo>
                  <a:pt x="566" y="336"/>
                </a:lnTo>
                <a:lnTo>
                  <a:pt x="570" y="338"/>
                </a:lnTo>
                <a:lnTo>
                  <a:pt x="574" y="340"/>
                </a:lnTo>
                <a:lnTo>
                  <a:pt x="579" y="341"/>
                </a:lnTo>
                <a:lnTo>
                  <a:pt x="583" y="342"/>
                </a:lnTo>
                <a:lnTo>
                  <a:pt x="587" y="342"/>
                </a:lnTo>
                <a:lnTo>
                  <a:pt x="591" y="342"/>
                </a:lnTo>
                <a:lnTo>
                  <a:pt x="600" y="339"/>
                </a:lnTo>
                <a:lnTo>
                  <a:pt x="607" y="336"/>
                </a:lnTo>
                <a:lnTo>
                  <a:pt x="615" y="331"/>
                </a:lnTo>
                <a:lnTo>
                  <a:pt x="623" y="326"/>
                </a:lnTo>
                <a:lnTo>
                  <a:pt x="630" y="320"/>
                </a:lnTo>
                <a:lnTo>
                  <a:pt x="638" y="316"/>
                </a:lnTo>
                <a:lnTo>
                  <a:pt x="644" y="311"/>
                </a:lnTo>
                <a:lnTo>
                  <a:pt x="650" y="309"/>
                </a:lnTo>
                <a:lnTo>
                  <a:pt x="653" y="308"/>
                </a:lnTo>
                <a:lnTo>
                  <a:pt x="656" y="307"/>
                </a:lnTo>
                <a:lnTo>
                  <a:pt x="661" y="308"/>
                </a:lnTo>
                <a:lnTo>
                  <a:pt x="664" y="309"/>
                </a:lnTo>
                <a:lnTo>
                  <a:pt x="666" y="312"/>
                </a:lnTo>
                <a:lnTo>
                  <a:pt x="668" y="314"/>
                </a:lnTo>
                <a:lnTo>
                  <a:pt x="670" y="318"/>
                </a:lnTo>
                <a:lnTo>
                  <a:pt x="672" y="322"/>
                </a:lnTo>
                <a:lnTo>
                  <a:pt x="674" y="328"/>
                </a:lnTo>
                <a:lnTo>
                  <a:pt x="674" y="525"/>
                </a:lnTo>
                <a:lnTo>
                  <a:pt x="403" y="525"/>
                </a:lnTo>
                <a:lnTo>
                  <a:pt x="393" y="521"/>
                </a:lnTo>
                <a:lnTo>
                  <a:pt x="390" y="519"/>
                </a:lnTo>
                <a:lnTo>
                  <a:pt x="387" y="517"/>
                </a:lnTo>
                <a:lnTo>
                  <a:pt x="384" y="515"/>
                </a:lnTo>
                <a:lnTo>
                  <a:pt x="383" y="512"/>
                </a:lnTo>
                <a:lnTo>
                  <a:pt x="382" y="509"/>
                </a:lnTo>
                <a:lnTo>
                  <a:pt x="382" y="507"/>
                </a:lnTo>
                <a:lnTo>
                  <a:pt x="382" y="504"/>
                </a:lnTo>
                <a:lnTo>
                  <a:pt x="383" y="501"/>
                </a:lnTo>
                <a:lnTo>
                  <a:pt x="386" y="495"/>
                </a:lnTo>
                <a:lnTo>
                  <a:pt x="390" y="487"/>
                </a:lnTo>
                <a:lnTo>
                  <a:pt x="395" y="481"/>
                </a:lnTo>
                <a:lnTo>
                  <a:pt x="400" y="473"/>
                </a:lnTo>
                <a:lnTo>
                  <a:pt x="405" y="466"/>
                </a:lnTo>
                <a:lnTo>
                  <a:pt x="410" y="458"/>
                </a:lnTo>
                <a:lnTo>
                  <a:pt x="414" y="450"/>
                </a:lnTo>
                <a:lnTo>
                  <a:pt x="416" y="442"/>
                </a:lnTo>
                <a:lnTo>
                  <a:pt x="417" y="438"/>
                </a:lnTo>
                <a:lnTo>
                  <a:pt x="417" y="433"/>
                </a:lnTo>
                <a:lnTo>
                  <a:pt x="416" y="429"/>
                </a:lnTo>
                <a:lnTo>
                  <a:pt x="415" y="424"/>
                </a:lnTo>
                <a:lnTo>
                  <a:pt x="413" y="419"/>
                </a:lnTo>
                <a:lnTo>
                  <a:pt x="410" y="415"/>
                </a:lnTo>
                <a:lnTo>
                  <a:pt x="404" y="407"/>
                </a:lnTo>
                <a:lnTo>
                  <a:pt x="400" y="404"/>
                </a:lnTo>
                <a:lnTo>
                  <a:pt x="396" y="400"/>
                </a:lnTo>
                <a:lnTo>
                  <a:pt x="388" y="395"/>
                </a:lnTo>
                <a:lnTo>
                  <a:pt x="383" y="392"/>
                </a:lnTo>
                <a:lnTo>
                  <a:pt x="377" y="390"/>
                </a:lnTo>
                <a:lnTo>
                  <a:pt x="367" y="387"/>
                </a:lnTo>
                <a:lnTo>
                  <a:pt x="362" y="385"/>
                </a:lnTo>
                <a:lnTo>
                  <a:pt x="357" y="384"/>
                </a:lnTo>
                <a:lnTo>
                  <a:pt x="346" y="383"/>
                </a:lnTo>
                <a:lnTo>
                  <a:pt x="335" y="383"/>
                </a:lnTo>
                <a:lnTo>
                  <a:pt x="325" y="383"/>
                </a:lnTo>
                <a:lnTo>
                  <a:pt x="314" y="385"/>
                </a:lnTo>
                <a:lnTo>
                  <a:pt x="304" y="388"/>
                </a:lnTo>
                <a:lnTo>
                  <a:pt x="299" y="390"/>
                </a:lnTo>
                <a:lnTo>
                  <a:pt x="294" y="392"/>
                </a:lnTo>
                <a:lnTo>
                  <a:pt x="285" y="396"/>
                </a:lnTo>
                <a:lnTo>
                  <a:pt x="281" y="399"/>
                </a:lnTo>
                <a:lnTo>
                  <a:pt x="277" y="402"/>
                </a:lnTo>
                <a:lnTo>
                  <a:pt x="270" y="409"/>
                </a:lnTo>
                <a:lnTo>
                  <a:pt x="267" y="412"/>
                </a:lnTo>
                <a:lnTo>
                  <a:pt x="264" y="416"/>
                </a:lnTo>
                <a:lnTo>
                  <a:pt x="262" y="421"/>
                </a:lnTo>
                <a:lnTo>
                  <a:pt x="260" y="425"/>
                </a:lnTo>
                <a:lnTo>
                  <a:pt x="259" y="431"/>
                </a:lnTo>
                <a:lnTo>
                  <a:pt x="258" y="435"/>
                </a:lnTo>
                <a:lnTo>
                  <a:pt x="258" y="440"/>
                </a:lnTo>
                <a:lnTo>
                  <a:pt x="258" y="444"/>
                </a:lnTo>
                <a:lnTo>
                  <a:pt x="259" y="448"/>
                </a:lnTo>
                <a:lnTo>
                  <a:pt x="260" y="452"/>
                </a:lnTo>
                <a:lnTo>
                  <a:pt x="263" y="460"/>
                </a:lnTo>
                <a:lnTo>
                  <a:pt x="268" y="467"/>
                </a:lnTo>
                <a:lnTo>
                  <a:pt x="273" y="475"/>
                </a:lnTo>
                <a:lnTo>
                  <a:pt x="277" y="482"/>
                </a:lnTo>
                <a:lnTo>
                  <a:pt x="282" y="488"/>
                </a:lnTo>
                <a:lnTo>
                  <a:pt x="286" y="495"/>
                </a:lnTo>
                <a:lnTo>
                  <a:pt x="288" y="501"/>
                </a:lnTo>
                <a:lnTo>
                  <a:pt x="289" y="504"/>
                </a:lnTo>
                <a:lnTo>
                  <a:pt x="289" y="507"/>
                </a:lnTo>
                <a:lnTo>
                  <a:pt x="289" y="509"/>
                </a:lnTo>
                <a:lnTo>
                  <a:pt x="288" y="512"/>
                </a:lnTo>
                <a:lnTo>
                  <a:pt x="287" y="514"/>
                </a:lnTo>
                <a:lnTo>
                  <a:pt x="285" y="517"/>
                </a:lnTo>
                <a:lnTo>
                  <a:pt x="282" y="519"/>
                </a:lnTo>
                <a:lnTo>
                  <a:pt x="279" y="521"/>
                </a:lnTo>
                <a:lnTo>
                  <a:pt x="274" y="523"/>
                </a:lnTo>
                <a:lnTo>
                  <a:pt x="269" y="525"/>
                </a:lnTo>
                <a:lnTo>
                  <a:pt x="0" y="52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88000" tIns="36000" rIns="72000" bIns="36000" anchor="ctr"/>
          <a:lstStyle/>
          <a:p>
            <a:pPr fontAlgn="auto">
              <a:lnSpc>
                <a:spcPct val="90000"/>
              </a:lnSpc>
              <a:defRPr/>
            </a:pPr>
            <a:endParaRPr lang="ru-RU" sz="2400" kern="0" dirty="0">
              <a:solidFill>
                <a:srgbClr val="FFFFFF"/>
              </a:solidFill>
              <a:latin typeface="Arial"/>
              <a:cs typeface="Calibri" pitchFamily="34" charset="0"/>
            </a:endParaRPr>
          </a:p>
        </p:txBody>
      </p:sp>
      <p:sp>
        <p:nvSpPr>
          <p:cNvPr id="8" name="Freeform 29"/>
          <p:cNvSpPr>
            <a:spLocks/>
          </p:cNvSpPr>
          <p:nvPr/>
        </p:nvSpPr>
        <p:spPr bwMode="auto">
          <a:xfrm>
            <a:off x="2411413" y="2120900"/>
            <a:ext cx="3227387" cy="1841500"/>
          </a:xfrm>
          <a:custGeom>
            <a:avLst/>
            <a:gdLst>
              <a:gd name="T0" fmla="*/ 542 w 822"/>
              <a:gd name="T1" fmla="*/ 522 h 525"/>
              <a:gd name="T2" fmla="*/ 530 w 822"/>
              <a:gd name="T3" fmla="*/ 515 h 525"/>
              <a:gd name="T4" fmla="*/ 527 w 822"/>
              <a:gd name="T5" fmla="*/ 506 h 525"/>
              <a:gd name="T6" fmla="*/ 534 w 822"/>
              <a:gd name="T7" fmla="*/ 489 h 525"/>
              <a:gd name="T8" fmla="*/ 555 w 822"/>
              <a:gd name="T9" fmla="*/ 458 h 525"/>
              <a:gd name="T10" fmla="*/ 561 w 822"/>
              <a:gd name="T11" fmla="*/ 442 h 525"/>
              <a:gd name="T12" fmla="*/ 560 w 822"/>
              <a:gd name="T13" fmla="*/ 425 h 525"/>
              <a:gd name="T14" fmla="*/ 556 w 822"/>
              <a:gd name="T15" fmla="*/ 416 h 525"/>
              <a:gd name="T16" fmla="*/ 548 w 822"/>
              <a:gd name="T17" fmla="*/ 405 h 525"/>
              <a:gd name="T18" fmla="*/ 531 w 822"/>
              <a:gd name="T19" fmla="*/ 393 h 525"/>
              <a:gd name="T20" fmla="*/ 515 w 822"/>
              <a:gd name="T21" fmla="*/ 387 h 525"/>
              <a:gd name="T22" fmla="*/ 492 w 822"/>
              <a:gd name="T23" fmla="*/ 383 h 525"/>
              <a:gd name="T24" fmla="*/ 457 w 822"/>
              <a:gd name="T25" fmla="*/ 385 h 525"/>
              <a:gd name="T26" fmla="*/ 434 w 822"/>
              <a:gd name="T27" fmla="*/ 393 h 525"/>
              <a:gd name="T28" fmla="*/ 420 w 822"/>
              <a:gd name="T29" fmla="*/ 403 h 525"/>
              <a:gd name="T30" fmla="*/ 409 w 822"/>
              <a:gd name="T31" fmla="*/ 416 h 525"/>
              <a:gd name="T32" fmla="*/ 403 w 822"/>
              <a:gd name="T33" fmla="*/ 431 h 525"/>
              <a:gd name="T34" fmla="*/ 403 w 822"/>
              <a:gd name="T35" fmla="*/ 444 h 525"/>
              <a:gd name="T36" fmla="*/ 408 w 822"/>
              <a:gd name="T37" fmla="*/ 460 h 525"/>
              <a:gd name="T38" fmla="*/ 422 w 822"/>
              <a:gd name="T39" fmla="*/ 482 h 525"/>
              <a:gd name="T40" fmla="*/ 433 w 822"/>
              <a:gd name="T41" fmla="*/ 501 h 525"/>
              <a:gd name="T42" fmla="*/ 434 w 822"/>
              <a:gd name="T43" fmla="*/ 509 h 525"/>
              <a:gd name="T44" fmla="*/ 430 w 822"/>
              <a:gd name="T45" fmla="*/ 517 h 525"/>
              <a:gd name="T46" fmla="*/ 419 w 822"/>
              <a:gd name="T47" fmla="*/ 523 h 525"/>
              <a:gd name="T48" fmla="*/ 142 w 822"/>
              <a:gd name="T49" fmla="*/ 327 h 525"/>
              <a:gd name="T50" fmla="*/ 132 w 822"/>
              <a:gd name="T51" fmla="*/ 309 h 525"/>
              <a:gd name="T52" fmla="*/ 124 w 822"/>
              <a:gd name="T53" fmla="*/ 307 h 525"/>
              <a:gd name="T54" fmla="*/ 112 w 822"/>
              <a:gd name="T55" fmla="*/ 312 h 525"/>
              <a:gd name="T56" fmla="*/ 83 w 822"/>
              <a:gd name="T57" fmla="*/ 331 h 525"/>
              <a:gd name="T58" fmla="*/ 72 w 822"/>
              <a:gd name="T59" fmla="*/ 338 h 525"/>
              <a:gd name="T60" fmla="*/ 55 w 822"/>
              <a:gd name="T61" fmla="*/ 342 h 525"/>
              <a:gd name="T62" fmla="*/ 43 w 822"/>
              <a:gd name="T63" fmla="*/ 340 h 525"/>
              <a:gd name="T64" fmla="*/ 26 w 822"/>
              <a:gd name="T65" fmla="*/ 329 h 525"/>
              <a:gd name="T66" fmla="*/ 12 w 822"/>
              <a:gd name="T67" fmla="*/ 313 h 525"/>
              <a:gd name="T68" fmla="*/ 4 w 822"/>
              <a:gd name="T69" fmla="*/ 293 h 525"/>
              <a:gd name="T70" fmla="*/ 1 w 822"/>
              <a:gd name="T71" fmla="*/ 272 h 525"/>
              <a:gd name="T72" fmla="*/ 3 w 822"/>
              <a:gd name="T73" fmla="*/ 240 h 525"/>
              <a:gd name="T74" fmla="*/ 10 w 822"/>
              <a:gd name="T75" fmla="*/ 219 h 525"/>
              <a:gd name="T76" fmla="*/ 21 w 822"/>
              <a:gd name="T77" fmla="*/ 202 h 525"/>
              <a:gd name="T78" fmla="*/ 35 w 822"/>
              <a:gd name="T79" fmla="*/ 190 h 525"/>
              <a:gd name="T80" fmla="*/ 49 w 822"/>
              <a:gd name="T81" fmla="*/ 184 h 525"/>
              <a:gd name="T82" fmla="*/ 61 w 822"/>
              <a:gd name="T83" fmla="*/ 183 h 525"/>
              <a:gd name="T84" fmla="*/ 78 w 822"/>
              <a:gd name="T85" fmla="*/ 189 h 525"/>
              <a:gd name="T86" fmla="*/ 99 w 822"/>
              <a:gd name="T87" fmla="*/ 203 h 525"/>
              <a:gd name="T88" fmla="*/ 119 w 822"/>
              <a:gd name="T89" fmla="*/ 214 h 525"/>
              <a:gd name="T90" fmla="*/ 127 w 822"/>
              <a:gd name="T91" fmla="*/ 215 h 525"/>
              <a:gd name="T92" fmla="*/ 134 w 822"/>
              <a:gd name="T93" fmla="*/ 211 h 525"/>
              <a:gd name="T94" fmla="*/ 142 w 822"/>
              <a:gd name="T95" fmla="*/ 196 h 525"/>
              <a:gd name="T96" fmla="*/ 822 w 822"/>
              <a:gd name="T97" fmla="*/ 525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22"/>
              <a:gd name="T148" fmla="*/ 0 h 525"/>
              <a:gd name="T149" fmla="*/ 822 w 822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22" h="525">
                <a:moveTo>
                  <a:pt x="822" y="525"/>
                </a:moveTo>
                <a:lnTo>
                  <a:pt x="549" y="525"/>
                </a:lnTo>
                <a:lnTo>
                  <a:pt x="542" y="522"/>
                </a:lnTo>
                <a:lnTo>
                  <a:pt x="536" y="520"/>
                </a:lnTo>
                <a:lnTo>
                  <a:pt x="532" y="516"/>
                </a:lnTo>
                <a:lnTo>
                  <a:pt x="530" y="515"/>
                </a:lnTo>
                <a:lnTo>
                  <a:pt x="529" y="513"/>
                </a:lnTo>
                <a:lnTo>
                  <a:pt x="528" y="510"/>
                </a:lnTo>
                <a:lnTo>
                  <a:pt x="527" y="506"/>
                </a:lnTo>
                <a:lnTo>
                  <a:pt x="528" y="502"/>
                </a:lnTo>
                <a:lnTo>
                  <a:pt x="529" y="498"/>
                </a:lnTo>
                <a:lnTo>
                  <a:pt x="534" y="489"/>
                </a:lnTo>
                <a:lnTo>
                  <a:pt x="540" y="479"/>
                </a:lnTo>
                <a:lnTo>
                  <a:pt x="550" y="466"/>
                </a:lnTo>
                <a:lnTo>
                  <a:pt x="555" y="458"/>
                </a:lnTo>
                <a:lnTo>
                  <a:pt x="558" y="451"/>
                </a:lnTo>
                <a:lnTo>
                  <a:pt x="560" y="445"/>
                </a:lnTo>
                <a:lnTo>
                  <a:pt x="561" y="442"/>
                </a:lnTo>
                <a:lnTo>
                  <a:pt x="561" y="438"/>
                </a:lnTo>
                <a:lnTo>
                  <a:pt x="561" y="432"/>
                </a:lnTo>
                <a:lnTo>
                  <a:pt x="560" y="425"/>
                </a:lnTo>
                <a:lnTo>
                  <a:pt x="559" y="422"/>
                </a:lnTo>
                <a:lnTo>
                  <a:pt x="558" y="420"/>
                </a:lnTo>
                <a:lnTo>
                  <a:pt x="556" y="416"/>
                </a:lnTo>
                <a:lnTo>
                  <a:pt x="554" y="412"/>
                </a:lnTo>
                <a:lnTo>
                  <a:pt x="551" y="408"/>
                </a:lnTo>
                <a:lnTo>
                  <a:pt x="548" y="405"/>
                </a:lnTo>
                <a:lnTo>
                  <a:pt x="544" y="402"/>
                </a:lnTo>
                <a:lnTo>
                  <a:pt x="536" y="396"/>
                </a:lnTo>
                <a:lnTo>
                  <a:pt x="531" y="393"/>
                </a:lnTo>
                <a:lnTo>
                  <a:pt x="527" y="391"/>
                </a:lnTo>
                <a:lnTo>
                  <a:pt x="520" y="389"/>
                </a:lnTo>
                <a:lnTo>
                  <a:pt x="515" y="387"/>
                </a:lnTo>
                <a:lnTo>
                  <a:pt x="504" y="384"/>
                </a:lnTo>
                <a:lnTo>
                  <a:pt x="498" y="383"/>
                </a:lnTo>
                <a:lnTo>
                  <a:pt x="492" y="383"/>
                </a:lnTo>
                <a:lnTo>
                  <a:pt x="480" y="382"/>
                </a:lnTo>
                <a:lnTo>
                  <a:pt x="468" y="383"/>
                </a:lnTo>
                <a:lnTo>
                  <a:pt x="457" y="385"/>
                </a:lnTo>
                <a:lnTo>
                  <a:pt x="445" y="388"/>
                </a:lnTo>
                <a:lnTo>
                  <a:pt x="439" y="391"/>
                </a:lnTo>
                <a:lnTo>
                  <a:pt x="434" y="393"/>
                </a:lnTo>
                <a:lnTo>
                  <a:pt x="429" y="396"/>
                </a:lnTo>
                <a:lnTo>
                  <a:pt x="424" y="399"/>
                </a:lnTo>
                <a:lnTo>
                  <a:pt x="420" y="403"/>
                </a:lnTo>
                <a:lnTo>
                  <a:pt x="416" y="407"/>
                </a:lnTo>
                <a:lnTo>
                  <a:pt x="412" y="411"/>
                </a:lnTo>
                <a:lnTo>
                  <a:pt x="409" y="416"/>
                </a:lnTo>
                <a:lnTo>
                  <a:pt x="406" y="420"/>
                </a:lnTo>
                <a:lnTo>
                  <a:pt x="404" y="425"/>
                </a:lnTo>
                <a:lnTo>
                  <a:pt x="403" y="431"/>
                </a:lnTo>
                <a:lnTo>
                  <a:pt x="402" y="435"/>
                </a:lnTo>
                <a:lnTo>
                  <a:pt x="402" y="439"/>
                </a:lnTo>
                <a:lnTo>
                  <a:pt x="403" y="444"/>
                </a:lnTo>
                <a:lnTo>
                  <a:pt x="404" y="448"/>
                </a:lnTo>
                <a:lnTo>
                  <a:pt x="405" y="452"/>
                </a:lnTo>
                <a:lnTo>
                  <a:pt x="408" y="460"/>
                </a:lnTo>
                <a:lnTo>
                  <a:pt x="412" y="468"/>
                </a:lnTo>
                <a:lnTo>
                  <a:pt x="417" y="475"/>
                </a:lnTo>
                <a:lnTo>
                  <a:pt x="422" y="482"/>
                </a:lnTo>
                <a:lnTo>
                  <a:pt x="427" y="488"/>
                </a:lnTo>
                <a:lnTo>
                  <a:pt x="431" y="495"/>
                </a:lnTo>
                <a:lnTo>
                  <a:pt x="433" y="501"/>
                </a:lnTo>
                <a:lnTo>
                  <a:pt x="434" y="504"/>
                </a:lnTo>
                <a:lnTo>
                  <a:pt x="434" y="507"/>
                </a:lnTo>
                <a:lnTo>
                  <a:pt x="434" y="509"/>
                </a:lnTo>
                <a:lnTo>
                  <a:pt x="433" y="512"/>
                </a:lnTo>
                <a:lnTo>
                  <a:pt x="432" y="514"/>
                </a:lnTo>
                <a:lnTo>
                  <a:pt x="430" y="517"/>
                </a:lnTo>
                <a:lnTo>
                  <a:pt x="427" y="519"/>
                </a:lnTo>
                <a:lnTo>
                  <a:pt x="423" y="521"/>
                </a:lnTo>
                <a:lnTo>
                  <a:pt x="419" y="523"/>
                </a:lnTo>
                <a:lnTo>
                  <a:pt x="413" y="525"/>
                </a:lnTo>
                <a:lnTo>
                  <a:pt x="142" y="525"/>
                </a:lnTo>
                <a:lnTo>
                  <a:pt x="142" y="327"/>
                </a:lnTo>
                <a:lnTo>
                  <a:pt x="138" y="317"/>
                </a:lnTo>
                <a:lnTo>
                  <a:pt x="134" y="311"/>
                </a:lnTo>
                <a:lnTo>
                  <a:pt x="132" y="309"/>
                </a:lnTo>
                <a:lnTo>
                  <a:pt x="129" y="308"/>
                </a:lnTo>
                <a:lnTo>
                  <a:pt x="127" y="307"/>
                </a:lnTo>
                <a:lnTo>
                  <a:pt x="124" y="307"/>
                </a:lnTo>
                <a:lnTo>
                  <a:pt x="121" y="308"/>
                </a:lnTo>
                <a:lnTo>
                  <a:pt x="118" y="309"/>
                </a:lnTo>
                <a:lnTo>
                  <a:pt x="112" y="312"/>
                </a:lnTo>
                <a:lnTo>
                  <a:pt x="106" y="316"/>
                </a:lnTo>
                <a:lnTo>
                  <a:pt x="98" y="321"/>
                </a:lnTo>
                <a:lnTo>
                  <a:pt x="83" y="331"/>
                </a:lnTo>
                <a:lnTo>
                  <a:pt x="79" y="333"/>
                </a:lnTo>
                <a:lnTo>
                  <a:pt x="76" y="336"/>
                </a:lnTo>
                <a:lnTo>
                  <a:pt x="72" y="338"/>
                </a:lnTo>
                <a:lnTo>
                  <a:pt x="68" y="339"/>
                </a:lnTo>
                <a:lnTo>
                  <a:pt x="59" y="342"/>
                </a:lnTo>
                <a:lnTo>
                  <a:pt x="55" y="342"/>
                </a:lnTo>
                <a:lnTo>
                  <a:pt x="51" y="342"/>
                </a:lnTo>
                <a:lnTo>
                  <a:pt x="47" y="341"/>
                </a:lnTo>
                <a:lnTo>
                  <a:pt x="43" y="340"/>
                </a:lnTo>
                <a:lnTo>
                  <a:pt x="38" y="338"/>
                </a:lnTo>
                <a:lnTo>
                  <a:pt x="34" y="336"/>
                </a:lnTo>
                <a:lnTo>
                  <a:pt x="26" y="329"/>
                </a:lnTo>
                <a:lnTo>
                  <a:pt x="22" y="325"/>
                </a:lnTo>
                <a:lnTo>
                  <a:pt x="19" y="321"/>
                </a:lnTo>
                <a:lnTo>
                  <a:pt x="12" y="313"/>
                </a:lnTo>
                <a:lnTo>
                  <a:pt x="10" y="308"/>
                </a:lnTo>
                <a:lnTo>
                  <a:pt x="8" y="304"/>
                </a:lnTo>
                <a:lnTo>
                  <a:pt x="4" y="293"/>
                </a:lnTo>
                <a:lnTo>
                  <a:pt x="3" y="287"/>
                </a:lnTo>
                <a:lnTo>
                  <a:pt x="2" y="282"/>
                </a:lnTo>
                <a:lnTo>
                  <a:pt x="1" y="272"/>
                </a:lnTo>
                <a:lnTo>
                  <a:pt x="0" y="261"/>
                </a:lnTo>
                <a:lnTo>
                  <a:pt x="1" y="250"/>
                </a:lnTo>
                <a:lnTo>
                  <a:pt x="3" y="240"/>
                </a:lnTo>
                <a:lnTo>
                  <a:pt x="6" y="229"/>
                </a:lnTo>
                <a:lnTo>
                  <a:pt x="8" y="224"/>
                </a:lnTo>
                <a:lnTo>
                  <a:pt x="10" y="219"/>
                </a:lnTo>
                <a:lnTo>
                  <a:pt x="14" y="210"/>
                </a:lnTo>
                <a:lnTo>
                  <a:pt x="18" y="206"/>
                </a:lnTo>
                <a:lnTo>
                  <a:pt x="21" y="202"/>
                </a:lnTo>
                <a:lnTo>
                  <a:pt x="27" y="195"/>
                </a:lnTo>
                <a:lnTo>
                  <a:pt x="31" y="192"/>
                </a:lnTo>
                <a:lnTo>
                  <a:pt x="35" y="190"/>
                </a:lnTo>
                <a:lnTo>
                  <a:pt x="40" y="187"/>
                </a:lnTo>
                <a:lnTo>
                  <a:pt x="44" y="185"/>
                </a:lnTo>
                <a:lnTo>
                  <a:pt x="49" y="184"/>
                </a:lnTo>
                <a:lnTo>
                  <a:pt x="53" y="183"/>
                </a:lnTo>
                <a:lnTo>
                  <a:pt x="57" y="183"/>
                </a:lnTo>
                <a:lnTo>
                  <a:pt x="61" y="183"/>
                </a:lnTo>
                <a:lnTo>
                  <a:pt x="66" y="184"/>
                </a:lnTo>
                <a:lnTo>
                  <a:pt x="70" y="185"/>
                </a:lnTo>
                <a:lnTo>
                  <a:pt x="78" y="189"/>
                </a:lnTo>
                <a:lnTo>
                  <a:pt x="85" y="193"/>
                </a:lnTo>
                <a:lnTo>
                  <a:pt x="92" y="198"/>
                </a:lnTo>
                <a:lnTo>
                  <a:pt x="99" y="203"/>
                </a:lnTo>
                <a:lnTo>
                  <a:pt x="107" y="207"/>
                </a:lnTo>
                <a:lnTo>
                  <a:pt x="113" y="211"/>
                </a:lnTo>
                <a:lnTo>
                  <a:pt x="119" y="214"/>
                </a:lnTo>
                <a:lnTo>
                  <a:pt x="121" y="215"/>
                </a:lnTo>
                <a:lnTo>
                  <a:pt x="124" y="215"/>
                </a:lnTo>
                <a:lnTo>
                  <a:pt x="127" y="215"/>
                </a:lnTo>
                <a:lnTo>
                  <a:pt x="129" y="214"/>
                </a:lnTo>
                <a:lnTo>
                  <a:pt x="132" y="213"/>
                </a:lnTo>
                <a:lnTo>
                  <a:pt x="134" y="211"/>
                </a:lnTo>
                <a:lnTo>
                  <a:pt x="138" y="205"/>
                </a:lnTo>
                <a:lnTo>
                  <a:pt x="140" y="201"/>
                </a:lnTo>
                <a:lnTo>
                  <a:pt x="142" y="196"/>
                </a:lnTo>
                <a:lnTo>
                  <a:pt x="142" y="0"/>
                </a:lnTo>
                <a:lnTo>
                  <a:pt x="822" y="0"/>
                </a:lnTo>
                <a:lnTo>
                  <a:pt x="822" y="525"/>
                </a:lnTo>
                <a:close/>
              </a:path>
            </a:pathLst>
          </a:custGeom>
          <a:blipFill>
            <a:blip r:embed="rId4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92000" tIns="36000" rIns="72000" bIns="36000" anchor="ctr"/>
          <a:lstStyle/>
          <a:p>
            <a:pPr fontAlgn="auto">
              <a:lnSpc>
                <a:spcPct val="90000"/>
              </a:lnSpc>
              <a:defRPr/>
            </a:pPr>
            <a:endParaRPr lang="ru-RU" sz="2400" kern="0" dirty="0">
              <a:solidFill>
                <a:srgbClr val="2D2D8A"/>
              </a:solidFill>
              <a:latin typeface="Arial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98613" y="1268413"/>
            <a:ext cx="74945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1.  </a:t>
            </a:r>
            <a:r>
              <a:rPr lang="uk-UA" sz="40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Їжачок </a:t>
            </a:r>
            <a:r>
              <a:rPr lang="uk-UA" sz="40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засинає восени?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035675" y="1976438"/>
            <a:ext cx="768350" cy="795337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Так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7329488" y="1976438"/>
            <a:ext cx="792162" cy="731837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Ні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24128" y="2852936"/>
            <a:ext cx="3419872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/>
                <a:solidFill>
                  <a:srgbClr val="993300"/>
                </a:solidFill>
                <a:latin typeface="+mn-lt"/>
                <a:cs typeface="+mn-cs"/>
              </a:rPr>
              <a:t>2. Лисиця робить запаси на зиму?</a:t>
            </a:r>
            <a:endParaRPr lang="ru-RU" sz="3600" b="1" dirty="0">
              <a:ln/>
              <a:solidFill>
                <a:srgbClr val="993300"/>
              </a:solidFill>
              <a:latin typeface="+mn-lt"/>
              <a:cs typeface="+mn-cs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035675" y="4635500"/>
            <a:ext cx="768350" cy="795338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Так</a:t>
            </a:r>
            <a:endParaRPr lang="ru-RU" sz="2000" b="1" dirty="0"/>
          </a:p>
        </p:txBody>
      </p:sp>
      <p:sp>
        <p:nvSpPr>
          <p:cNvPr id="19" name="Овал 18"/>
          <p:cNvSpPr/>
          <p:nvPr/>
        </p:nvSpPr>
        <p:spPr>
          <a:xfrm>
            <a:off x="7235825" y="4635500"/>
            <a:ext cx="769938" cy="795338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Ні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3" y="2166938"/>
            <a:ext cx="522446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1013" y="4364038"/>
            <a:ext cx="1414462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Freeform 26"/>
          <p:cNvSpPr>
            <a:spLocks/>
          </p:cNvSpPr>
          <p:nvPr/>
        </p:nvSpPr>
        <p:spPr bwMode="auto">
          <a:xfrm>
            <a:off x="2411413" y="3467100"/>
            <a:ext cx="3227387" cy="2338388"/>
          </a:xfrm>
          <a:custGeom>
            <a:avLst/>
            <a:gdLst>
              <a:gd name="T0" fmla="*/ 44 w 822"/>
              <a:gd name="T1" fmla="*/ 327 h 667"/>
              <a:gd name="T2" fmla="*/ 57 w 822"/>
              <a:gd name="T3" fmla="*/ 325 h 667"/>
              <a:gd name="T4" fmla="*/ 70 w 822"/>
              <a:gd name="T5" fmla="*/ 327 h 667"/>
              <a:gd name="T6" fmla="*/ 92 w 822"/>
              <a:gd name="T7" fmla="*/ 340 h 667"/>
              <a:gd name="T8" fmla="*/ 113 w 822"/>
              <a:gd name="T9" fmla="*/ 353 h 667"/>
              <a:gd name="T10" fmla="*/ 124 w 822"/>
              <a:gd name="T11" fmla="*/ 357 h 667"/>
              <a:gd name="T12" fmla="*/ 134 w 822"/>
              <a:gd name="T13" fmla="*/ 353 h 667"/>
              <a:gd name="T14" fmla="*/ 140 w 822"/>
              <a:gd name="T15" fmla="*/ 343 h 667"/>
              <a:gd name="T16" fmla="*/ 414 w 822"/>
              <a:gd name="T17" fmla="*/ 142 h 667"/>
              <a:gd name="T18" fmla="*/ 430 w 822"/>
              <a:gd name="T19" fmla="*/ 134 h 667"/>
              <a:gd name="T20" fmla="*/ 435 w 822"/>
              <a:gd name="T21" fmla="*/ 123 h 667"/>
              <a:gd name="T22" fmla="*/ 429 w 822"/>
              <a:gd name="T23" fmla="*/ 108 h 667"/>
              <a:gd name="T24" fmla="*/ 413 w 822"/>
              <a:gd name="T25" fmla="*/ 84 h 667"/>
              <a:gd name="T26" fmla="*/ 405 w 822"/>
              <a:gd name="T27" fmla="*/ 67 h 667"/>
              <a:gd name="T28" fmla="*/ 403 w 822"/>
              <a:gd name="T29" fmla="*/ 52 h 667"/>
              <a:gd name="T30" fmla="*/ 408 w 822"/>
              <a:gd name="T31" fmla="*/ 34 h 667"/>
              <a:gd name="T32" fmla="*/ 419 w 822"/>
              <a:gd name="T33" fmla="*/ 21 h 667"/>
              <a:gd name="T34" fmla="*/ 435 w 822"/>
              <a:gd name="T35" fmla="*/ 10 h 667"/>
              <a:gd name="T36" fmla="*/ 456 w 822"/>
              <a:gd name="T37" fmla="*/ 3 h 667"/>
              <a:gd name="T38" fmla="*/ 477 w 822"/>
              <a:gd name="T39" fmla="*/ 0 h 667"/>
              <a:gd name="T40" fmla="*/ 499 w 822"/>
              <a:gd name="T41" fmla="*/ 1 h 667"/>
              <a:gd name="T42" fmla="*/ 520 w 822"/>
              <a:gd name="T43" fmla="*/ 6 h 667"/>
              <a:gd name="T44" fmla="*/ 534 w 822"/>
              <a:gd name="T45" fmla="*/ 13 h 667"/>
              <a:gd name="T46" fmla="*/ 548 w 822"/>
              <a:gd name="T47" fmla="*/ 24 h 667"/>
              <a:gd name="T48" fmla="*/ 558 w 822"/>
              <a:gd name="T49" fmla="*/ 37 h 667"/>
              <a:gd name="T50" fmla="*/ 561 w 822"/>
              <a:gd name="T51" fmla="*/ 55 h 667"/>
              <a:gd name="T52" fmla="*/ 558 w 822"/>
              <a:gd name="T53" fmla="*/ 68 h 667"/>
              <a:gd name="T54" fmla="*/ 550 w 822"/>
              <a:gd name="T55" fmla="*/ 83 h 667"/>
              <a:gd name="T56" fmla="*/ 531 w 822"/>
              <a:gd name="T57" fmla="*/ 111 h 667"/>
              <a:gd name="T58" fmla="*/ 527 w 822"/>
              <a:gd name="T59" fmla="*/ 123 h 667"/>
              <a:gd name="T60" fmla="*/ 528 w 822"/>
              <a:gd name="T61" fmla="*/ 130 h 667"/>
              <a:gd name="T62" fmla="*/ 535 w 822"/>
              <a:gd name="T63" fmla="*/ 137 h 667"/>
              <a:gd name="T64" fmla="*/ 548 w 822"/>
              <a:gd name="T65" fmla="*/ 142 h 667"/>
              <a:gd name="T66" fmla="*/ 142 w 822"/>
              <a:gd name="T67" fmla="*/ 667 h 667"/>
              <a:gd name="T68" fmla="*/ 136 w 822"/>
              <a:gd name="T69" fmla="*/ 456 h 667"/>
              <a:gd name="T70" fmla="*/ 129 w 822"/>
              <a:gd name="T71" fmla="*/ 450 h 667"/>
              <a:gd name="T72" fmla="*/ 121 w 822"/>
              <a:gd name="T73" fmla="*/ 450 h 667"/>
              <a:gd name="T74" fmla="*/ 106 w 822"/>
              <a:gd name="T75" fmla="*/ 458 h 667"/>
              <a:gd name="T76" fmla="*/ 75 w 822"/>
              <a:gd name="T77" fmla="*/ 478 h 667"/>
              <a:gd name="T78" fmla="*/ 59 w 822"/>
              <a:gd name="T79" fmla="*/ 484 h 667"/>
              <a:gd name="T80" fmla="*/ 47 w 822"/>
              <a:gd name="T81" fmla="*/ 483 h 667"/>
              <a:gd name="T82" fmla="*/ 34 w 822"/>
              <a:gd name="T83" fmla="*/ 478 h 667"/>
              <a:gd name="T84" fmla="*/ 19 w 822"/>
              <a:gd name="T85" fmla="*/ 463 h 667"/>
              <a:gd name="T86" fmla="*/ 8 w 822"/>
              <a:gd name="T87" fmla="*/ 446 h 667"/>
              <a:gd name="T88" fmla="*/ 2 w 822"/>
              <a:gd name="T89" fmla="*/ 424 h 667"/>
              <a:gd name="T90" fmla="*/ 1 w 822"/>
              <a:gd name="T91" fmla="*/ 392 h 667"/>
              <a:gd name="T92" fmla="*/ 7 w 822"/>
              <a:gd name="T93" fmla="*/ 366 h 667"/>
              <a:gd name="T94" fmla="*/ 18 w 822"/>
              <a:gd name="T95" fmla="*/ 348 h 667"/>
              <a:gd name="T96" fmla="*/ 31 w 822"/>
              <a:gd name="T97" fmla="*/ 334 h 66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22"/>
              <a:gd name="T148" fmla="*/ 0 h 667"/>
              <a:gd name="T149" fmla="*/ 822 w 822"/>
              <a:gd name="T150" fmla="*/ 667 h 66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22" h="667">
                <a:moveTo>
                  <a:pt x="35" y="332"/>
                </a:moveTo>
                <a:lnTo>
                  <a:pt x="39" y="329"/>
                </a:lnTo>
                <a:lnTo>
                  <a:pt x="44" y="327"/>
                </a:lnTo>
                <a:lnTo>
                  <a:pt x="48" y="326"/>
                </a:lnTo>
                <a:lnTo>
                  <a:pt x="53" y="325"/>
                </a:lnTo>
                <a:lnTo>
                  <a:pt x="57" y="325"/>
                </a:lnTo>
                <a:lnTo>
                  <a:pt x="61" y="325"/>
                </a:lnTo>
                <a:lnTo>
                  <a:pt x="66" y="326"/>
                </a:lnTo>
                <a:lnTo>
                  <a:pt x="70" y="327"/>
                </a:lnTo>
                <a:lnTo>
                  <a:pt x="77" y="331"/>
                </a:lnTo>
                <a:lnTo>
                  <a:pt x="85" y="335"/>
                </a:lnTo>
                <a:lnTo>
                  <a:pt x="92" y="340"/>
                </a:lnTo>
                <a:lnTo>
                  <a:pt x="99" y="345"/>
                </a:lnTo>
                <a:lnTo>
                  <a:pt x="107" y="349"/>
                </a:lnTo>
                <a:lnTo>
                  <a:pt x="113" y="353"/>
                </a:lnTo>
                <a:lnTo>
                  <a:pt x="119" y="356"/>
                </a:lnTo>
                <a:lnTo>
                  <a:pt x="121" y="357"/>
                </a:lnTo>
                <a:lnTo>
                  <a:pt x="124" y="357"/>
                </a:lnTo>
                <a:lnTo>
                  <a:pt x="129" y="356"/>
                </a:lnTo>
                <a:lnTo>
                  <a:pt x="132" y="355"/>
                </a:lnTo>
                <a:lnTo>
                  <a:pt x="134" y="353"/>
                </a:lnTo>
                <a:lnTo>
                  <a:pt x="136" y="350"/>
                </a:lnTo>
                <a:lnTo>
                  <a:pt x="138" y="347"/>
                </a:lnTo>
                <a:lnTo>
                  <a:pt x="140" y="343"/>
                </a:lnTo>
                <a:lnTo>
                  <a:pt x="142" y="338"/>
                </a:lnTo>
                <a:lnTo>
                  <a:pt x="142" y="142"/>
                </a:lnTo>
                <a:lnTo>
                  <a:pt x="414" y="142"/>
                </a:lnTo>
                <a:lnTo>
                  <a:pt x="421" y="139"/>
                </a:lnTo>
                <a:lnTo>
                  <a:pt x="426" y="137"/>
                </a:lnTo>
                <a:lnTo>
                  <a:pt x="430" y="134"/>
                </a:lnTo>
                <a:lnTo>
                  <a:pt x="432" y="130"/>
                </a:lnTo>
                <a:lnTo>
                  <a:pt x="434" y="127"/>
                </a:lnTo>
                <a:lnTo>
                  <a:pt x="435" y="123"/>
                </a:lnTo>
                <a:lnTo>
                  <a:pt x="434" y="120"/>
                </a:lnTo>
                <a:lnTo>
                  <a:pt x="433" y="116"/>
                </a:lnTo>
                <a:lnTo>
                  <a:pt x="429" y="108"/>
                </a:lnTo>
                <a:lnTo>
                  <a:pt x="424" y="100"/>
                </a:lnTo>
                <a:lnTo>
                  <a:pt x="418" y="92"/>
                </a:lnTo>
                <a:lnTo>
                  <a:pt x="413" y="84"/>
                </a:lnTo>
                <a:lnTo>
                  <a:pt x="409" y="77"/>
                </a:lnTo>
                <a:lnTo>
                  <a:pt x="406" y="71"/>
                </a:lnTo>
                <a:lnTo>
                  <a:pt x="405" y="67"/>
                </a:lnTo>
                <a:lnTo>
                  <a:pt x="404" y="64"/>
                </a:lnTo>
                <a:lnTo>
                  <a:pt x="403" y="58"/>
                </a:lnTo>
                <a:lnTo>
                  <a:pt x="403" y="52"/>
                </a:lnTo>
                <a:lnTo>
                  <a:pt x="404" y="46"/>
                </a:lnTo>
                <a:lnTo>
                  <a:pt x="406" y="39"/>
                </a:lnTo>
                <a:lnTo>
                  <a:pt x="408" y="34"/>
                </a:lnTo>
                <a:lnTo>
                  <a:pt x="411" y="29"/>
                </a:lnTo>
                <a:lnTo>
                  <a:pt x="415" y="25"/>
                </a:lnTo>
                <a:lnTo>
                  <a:pt x="419" y="21"/>
                </a:lnTo>
                <a:lnTo>
                  <a:pt x="424" y="17"/>
                </a:lnTo>
                <a:lnTo>
                  <a:pt x="430" y="13"/>
                </a:lnTo>
                <a:lnTo>
                  <a:pt x="435" y="10"/>
                </a:lnTo>
                <a:lnTo>
                  <a:pt x="443" y="7"/>
                </a:lnTo>
                <a:lnTo>
                  <a:pt x="449" y="5"/>
                </a:lnTo>
                <a:lnTo>
                  <a:pt x="456" y="3"/>
                </a:lnTo>
                <a:lnTo>
                  <a:pt x="463" y="1"/>
                </a:lnTo>
                <a:lnTo>
                  <a:pt x="470" y="0"/>
                </a:lnTo>
                <a:lnTo>
                  <a:pt x="477" y="0"/>
                </a:lnTo>
                <a:lnTo>
                  <a:pt x="485" y="0"/>
                </a:lnTo>
                <a:lnTo>
                  <a:pt x="492" y="0"/>
                </a:lnTo>
                <a:lnTo>
                  <a:pt x="499" y="1"/>
                </a:lnTo>
                <a:lnTo>
                  <a:pt x="506" y="2"/>
                </a:lnTo>
                <a:lnTo>
                  <a:pt x="513" y="4"/>
                </a:lnTo>
                <a:lnTo>
                  <a:pt x="520" y="6"/>
                </a:lnTo>
                <a:lnTo>
                  <a:pt x="525" y="8"/>
                </a:lnTo>
                <a:lnTo>
                  <a:pt x="528" y="9"/>
                </a:lnTo>
                <a:lnTo>
                  <a:pt x="534" y="13"/>
                </a:lnTo>
                <a:lnTo>
                  <a:pt x="540" y="17"/>
                </a:lnTo>
                <a:lnTo>
                  <a:pt x="545" y="21"/>
                </a:lnTo>
                <a:lnTo>
                  <a:pt x="548" y="24"/>
                </a:lnTo>
                <a:lnTo>
                  <a:pt x="550" y="26"/>
                </a:lnTo>
                <a:lnTo>
                  <a:pt x="555" y="32"/>
                </a:lnTo>
                <a:lnTo>
                  <a:pt x="558" y="37"/>
                </a:lnTo>
                <a:lnTo>
                  <a:pt x="560" y="42"/>
                </a:lnTo>
                <a:lnTo>
                  <a:pt x="561" y="48"/>
                </a:lnTo>
                <a:lnTo>
                  <a:pt x="561" y="55"/>
                </a:lnTo>
                <a:lnTo>
                  <a:pt x="560" y="61"/>
                </a:lnTo>
                <a:lnTo>
                  <a:pt x="559" y="64"/>
                </a:lnTo>
                <a:lnTo>
                  <a:pt x="558" y="68"/>
                </a:lnTo>
                <a:lnTo>
                  <a:pt x="554" y="75"/>
                </a:lnTo>
                <a:lnTo>
                  <a:pt x="552" y="79"/>
                </a:lnTo>
                <a:lnTo>
                  <a:pt x="550" y="83"/>
                </a:lnTo>
                <a:lnTo>
                  <a:pt x="540" y="96"/>
                </a:lnTo>
                <a:lnTo>
                  <a:pt x="534" y="106"/>
                </a:lnTo>
                <a:lnTo>
                  <a:pt x="531" y="111"/>
                </a:lnTo>
                <a:lnTo>
                  <a:pt x="529" y="115"/>
                </a:lnTo>
                <a:lnTo>
                  <a:pt x="527" y="119"/>
                </a:lnTo>
                <a:lnTo>
                  <a:pt x="527" y="123"/>
                </a:lnTo>
                <a:lnTo>
                  <a:pt x="527" y="127"/>
                </a:lnTo>
                <a:lnTo>
                  <a:pt x="527" y="129"/>
                </a:lnTo>
                <a:lnTo>
                  <a:pt x="528" y="130"/>
                </a:lnTo>
                <a:lnTo>
                  <a:pt x="530" y="132"/>
                </a:lnTo>
                <a:lnTo>
                  <a:pt x="531" y="134"/>
                </a:lnTo>
                <a:lnTo>
                  <a:pt x="535" y="137"/>
                </a:lnTo>
                <a:lnTo>
                  <a:pt x="538" y="138"/>
                </a:lnTo>
                <a:lnTo>
                  <a:pt x="541" y="140"/>
                </a:lnTo>
                <a:lnTo>
                  <a:pt x="548" y="142"/>
                </a:lnTo>
                <a:lnTo>
                  <a:pt x="822" y="142"/>
                </a:lnTo>
                <a:lnTo>
                  <a:pt x="822" y="667"/>
                </a:lnTo>
                <a:lnTo>
                  <a:pt x="142" y="667"/>
                </a:lnTo>
                <a:lnTo>
                  <a:pt x="142" y="470"/>
                </a:lnTo>
                <a:lnTo>
                  <a:pt x="138" y="460"/>
                </a:lnTo>
                <a:lnTo>
                  <a:pt x="136" y="456"/>
                </a:lnTo>
                <a:lnTo>
                  <a:pt x="134" y="454"/>
                </a:lnTo>
                <a:lnTo>
                  <a:pt x="132" y="451"/>
                </a:lnTo>
                <a:lnTo>
                  <a:pt x="129" y="450"/>
                </a:lnTo>
                <a:lnTo>
                  <a:pt x="127" y="449"/>
                </a:lnTo>
                <a:lnTo>
                  <a:pt x="124" y="449"/>
                </a:lnTo>
                <a:lnTo>
                  <a:pt x="121" y="450"/>
                </a:lnTo>
                <a:lnTo>
                  <a:pt x="118" y="451"/>
                </a:lnTo>
                <a:lnTo>
                  <a:pt x="112" y="454"/>
                </a:lnTo>
                <a:lnTo>
                  <a:pt x="106" y="458"/>
                </a:lnTo>
                <a:lnTo>
                  <a:pt x="98" y="463"/>
                </a:lnTo>
                <a:lnTo>
                  <a:pt x="83" y="473"/>
                </a:lnTo>
                <a:lnTo>
                  <a:pt x="75" y="478"/>
                </a:lnTo>
                <a:lnTo>
                  <a:pt x="72" y="480"/>
                </a:lnTo>
                <a:lnTo>
                  <a:pt x="68" y="481"/>
                </a:lnTo>
                <a:lnTo>
                  <a:pt x="59" y="484"/>
                </a:lnTo>
                <a:lnTo>
                  <a:pt x="55" y="484"/>
                </a:lnTo>
                <a:lnTo>
                  <a:pt x="51" y="484"/>
                </a:lnTo>
                <a:lnTo>
                  <a:pt x="47" y="483"/>
                </a:lnTo>
                <a:lnTo>
                  <a:pt x="42" y="482"/>
                </a:lnTo>
                <a:lnTo>
                  <a:pt x="38" y="480"/>
                </a:lnTo>
                <a:lnTo>
                  <a:pt x="34" y="478"/>
                </a:lnTo>
                <a:lnTo>
                  <a:pt x="26" y="471"/>
                </a:lnTo>
                <a:lnTo>
                  <a:pt x="22" y="467"/>
                </a:lnTo>
                <a:lnTo>
                  <a:pt x="19" y="463"/>
                </a:lnTo>
                <a:lnTo>
                  <a:pt x="12" y="455"/>
                </a:lnTo>
                <a:lnTo>
                  <a:pt x="10" y="450"/>
                </a:lnTo>
                <a:lnTo>
                  <a:pt x="8" y="446"/>
                </a:lnTo>
                <a:lnTo>
                  <a:pt x="4" y="435"/>
                </a:lnTo>
                <a:lnTo>
                  <a:pt x="3" y="429"/>
                </a:lnTo>
                <a:lnTo>
                  <a:pt x="2" y="424"/>
                </a:lnTo>
                <a:lnTo>
                  <a:pt x="1" y="414"/>
                </a:lnTo>
                <a:lnTo>
                  <a:pt x="0" y="403"/>
                </a:lnTo>
                <a:lnTo>
                  <a:pt x="1" y="392"/>
                </a:lnTo>
                <a:lnTo>
                  <a:pt x="3" y="382"/>
                </a:lnTo>
                <a:lnTo>
                  <a:pt x="6" y="371"/>
                </a:lnTo>
                <a:lnTo>
                  <a:pt x="7" y="366"/>
                </a:lnTo>
                <a:lnTo>
                  <a:pt x="9" y="361"/>
                </a:lnTo>
                <a:lnTo>
                  <a:pt x="14" y="352"/>
                </a:lnTo>
                <a:lnTo>
                  <a:pt x="18" y="348"/>
                </a:lnTo>
                <a:lnTo>
                  <a:pt x="21" y="344"/>
                </a:lnTo>
                <a:lnTo>
                  <a:pt x="27" y="337"/>
                </a:lnTo>
                <a:lnTo>
                  <a:pt x="31" y="334"/>
                </a:lnTo>
                <a:lnTo>
                  <a:pt x="35" y="332"/>
                </a:lnTo>
                <a:close/>
              </a:path>
            </a:pathLst>
          </a:custGeom>
          <a:blipFill>
            <a:blip r:embed="rId5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92000" tIns="612000" rIns="72000" bIns="36000" anchor="ctr"/>
          <a:lstStyle/>
          <a:p>
            <a:pPr fontAlgn="auto">
              <a:lnSpc>
                <a:spcPct val="90000"/>
              </a:lnSpc>
              <a:defRPr/>
            </a:pPr>
            <a:endParaRPr lang="ru-RU" sz="2400" kern="0" dirty="0">
              <a:solidFill>
                <a:srgbClr val="2D2D8A"/>
              </a:solidFill>
              <a:latin typeface="Arial"/>
              <a:cs typeface="Calibri" pitchFamily="34" charset="0"/>
            </a:endParaRPr>
          </a:p>
        </p:txBody>
      </p:sp>
      <p:sp>
        <p:nvSpPr>
          <p:cNvPr id="7" name="Freeform 28"/>
          <p:cNvSpPr>
            <a:spLocks/>
          </p:cNvSpPr>
          <p:nvPr/>
        </p:nvSpPr>
        <p:spPr bwMode="auto">
          <a:xfrm>
            <a:off x="328613" y="2120900"/>
            <a:ext cx="2643187" cy="1841500"/>
          </a:xfrm>
          <a:custGeom>
            <a:avLst/>
            <a:gdLst>
              <a:gd name="T0" fmla="*/ 674 w 674"/>
              <a:gd name="T1" fmla="*/ 196 h 525"/>
              <a:gd name="T2" fmla="*/ 668 w 674"/>
              <a:gd name="T3" fmla="*/ 208 h 525"/>
              <a:gd name="T4" fmla="*/ 661 w 674"/>
              <a:gd name="T5" fmla="*/ 214 h 525"/>
              <a:gd name="T6" fmla="*/ 653 w 674"/>
              <a:gd name="T7" fmla="*/ 215 h 525"/>
              <a:gd name="T8" fmla="*/ 639 w 674"/>
              <a:gd name="T9" fmla="*/ 207 h 525"/>
              <a:gd name="T10" fmla="*/ 609 w 674"/>
              <a:gd name="T11" fmla="*/ 189 h 525"/>
              <a:gd name="T12" fmla="*/ 598 w 674"/>
              <a:gd name="T13" fmla="*/ 184 h 525"/>
              <a:gd name="T14" fmla="*/ 585 w 674"/>
              <a:gd name="T15" fmla="*/ 183 h 525"/>
              <a:gd name="T16" fmla="*/ 571 w 674"/>
              <a:gd name="T17" fmla="*/ 187 h 525"/>
              <a:gd name="T18" fmla="*/ 559 w 674"/>
              <a:gd name="T19" fmla="*/ 195 h 525"/>
              <a:gd name="T20" fmla="*/ 546 w 674"/>
              <a:gd name="T21" fmla="*/ 210 h 525"/>
              <a:gd name="T22" fmla="*/ 538 w 674"/>
              <a:gd name="T23" fmla="*/ 229 h 525"/>
              <a:gd name="T24" fmla="*/ 532 w 674"/>
              <a:gd name="T25" fmla="*/ 255 h 525"/>
              <a:gd name="T26" fmla="*/ 534 w 674"/>
              <a:gd name="T27" fmla="*/ 282 h 525"/>
              <a:gd name="T28" fmla="*/ 542 w 674"/>
              <a:gd name="T29" fmla="*/ 308 h 525"/>
              <a:gd name="T30" fmla="*/ 551 w 674"/>
              <a:gd name="T31" fmla="*/ 321 h 525"/>
              <a:gd name="T32" fmla="*/ 562 w 674"/>
              <a:gd name="T33" fmla="*/ 332 h 525"/>
              <a:gd name="T34" fmla="*/ 574 w 674"/>
              <a:gd name="T35" fmla="*/ 340 h 525"/>
              <a:gd name="T36" fmla="*/ 587 w 674"/>
              <a:gd name="T37" fmla="*/ 342 h 525"/>
              <a:gd name="T38" fmla="*/ 607 w 674"/>
              <a:gd name="T39" fmla="*/ 336 h 525"/>
              <a:gd name="T40" fmla="*/ 630 w 674"/>
              <a:gd name="T41" fmla="*/ 320 h 525"/>
              <a:gd name="T42" fmla="*/ 650 w 674"/>
              <a:gd name="T43" fmla="*/ 309 h 525"/>
              <a:gd name="T44" fmla="*/ 661 w 674"/>
              <a:gd name="T45" fmla="*/ 308 h 525"/>
              <a:gd name="T46" fmla="*/ 668 w 674"/>
              <a:gd name="T47" fmla="*/ 314 h 525"/>
              <a:gd name="T48" fmla="*/ 674 w 674"/>
              <a:gd name="T49" fmla="*/ 328 h 525"/>
              <a:gd name="T50" fmla="*/ 393 w 674"/>
              <a:gd name="T51" fmla="*/ 521 h 525"/>
              <a:gd name="T52" fmla="*/ 384 w 674"/>
              <a:gd name="T53" fmla="*/ 515 h 525"/>
              <a:gd name="T54" fmla="*/ 382 w 674"/>
              <a:gd name="T55" fmla="*/ 507 h 525"/>
              <a:gd name="T56" fmla="*/ 386 w 674"/>
              <a:gd name="T57" fmla="*/ 495 h 525"/>
              <a:gd name="T58" fmla="*/ 400 w 674"/>
              <a:gd name="T59" fmla="*/ 473 h 525"/>
              <a:gd name="T60" fmla="*/ 414 w 674"/>
              <a:gd name="T61" fmla="*/ 450 h 525"/>
              <a:gd name="T62" fmla="*/ 417 w 674"/>
              <a:gd name="T63" fmla="*/ 433 h 525"/>
              <a:gd name="T64" fmla="*/ 413 w 674"/>
              <a:gd name="T65" fmla="*/ 419 h 525"/>
              <a:gd name="T66" fmla="*/ 400 w 674"/>
              <a:gd name="T67" fmla="*/ 404 h 525"/>
              <a:gd name="T68" fmla="*/ 383 w 674"/>
              <a:gd name="T69" fmla="*/ 392 h 525"/>
              <a:gd name="T70" fmla="*/ 362 w 674"/>
              <a:gd name="T71" fmla="*/ 385 h 525"/>
              <a:gd name="T72" fmla="*/ 335 w 674"/>
              <a:gd name="T73" fmla="*/ 383 h 525"/>
              <a:gd name="T74" fmla="*/ 304 w 674"/>
              <a:gd name="T75" fmla="*/ 388 h 525"/>
              <a:gd name="T76" fmla="*/ 285 w 674"/>
              <a:gd name="T77" fmla="*/ 396 h 525"/>
              <a:gd name="T78" fmla="*/ 270 w 674"/>
              <a:gd name="T79" fmla="*/ 409 h 525"/>
              <a:gd name="T80" fmla="*/ 262 w 674"/>
              <a:gd name="T81" fmla="*/ 421 h 525"/>
              <a:gd name="T82" fmla="*/ 258 w 674"/>
              <a:gd name="T83" fmla="*/ 435 h 525"/>
              <a:gd name="T84" fmla="*/ 259 w 674"/>
              <a:gd name="T85" fmla="*/ 448 h 525"/>
              <a:gd name="T86" fmla="*/ 268 w 674"/>
              <a:gd name="T87" fmla="*/ 467 h 525"/>
              <a:gd name="T88" fmla="*/ 282 w 674"/>
              <a:gd name="T89" fmla="*/ 488 h 525"/>
              <a:gd name="T90" fmla="*/ 289 w 674"/>
              <a:gd name="T91" fmla="*/ 504 h 525"/>
              <a:gd name="T92" fmla="*/ 288 w 674"/>
              <a:gd name="T93" fmla="*/ 512 h 525"/>
              <a:gd name="T94" fmla="*/ 282 w 674"/>
              <a:gd name="T95" fmla="*/ 519 h 525"/>
              <a:gd name="T96" fmla="*/ 269 w 674"/>
              <a:gd name="T97" fmla="*/ 525 h 52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4"/>
              <a:gd name="T148" fmla="*/ 0 h 525"/>
              <a:gd name="T149" fmla="*/ 674 w 674"/>
              <a:gd name="T150" fmla="*/ 525 h 52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4" h="525">
                <a:moveTo>
                  <a:pt x="0" y="0"/>
                </a:moveTo>
                <a:lnTo>
                  <a:pt x="674" y="0"/>
                </a:lnTo>
                <a:lnTo>
                  <a:pt x="674" y="196"/>
                </a:lnTo>
                <a:lnTo>
                  <a:pt x="672" y="201"/>
                </a:lnTo>
                <a:lnTo>
                  <a:pt x="670" y="205"/>
                </a:lnTo>
                <a:lnTo>
                  <a:pt x="668" y="208"/>
                </a:lnTo>
                <a:lnTo>
                  <a:pt x="666" y="211"/>
                </a:lnTo>
                <a:lnTo>
                  <a:pt x="664" y="213"/>
                </a:lnTo>
                <a:lnTo>
                  <a:pt x="661" y="214"/>
                </a:lnTo>
                <a:lnTo>
                  <a:pt x="659" y="215"/>
                </a:lnTo>
                <a:lnTo>
                  <a:pt x="656" y="215"/>
                </a:lnTo>
                <a:lnTo>
                  <a:pt x="653" y="215"/>
                </a:lnTo>
                <a:lnTo>
                  <a:pt x="651" y="214"/>
                </a:lnTo>
                <a:lnTo>
                  <a:pt x="645" y="211"/>
                </a:lnTo>
                <a:lnTo>
                  <a:pt x="639" y="207"/>
                </a:lnTo>
                <a:lnTo>
                  <a:pt x="631" y="203"/>
                </a:lnTo>
                <a:lnTo>
                  <a:pt x="617" y="193"/>
                </a:lnTo>
                <a:lnTo>
                  <a:pt x="609" y="189"/>
                </a:lnTo>
                <a:lnTo>
                  <a:pt x="606" y="187"/>
                </a:lnTo>
                <a:lnTo>
                  <a:pt x="602" y="185"/>
                </a:lnTo>
                <a:lnTo>
                  <a:pt x="598" y="184"/>
                </a:lnTo>
                <a:lnTo>
                  <a:pt x="593" y="183"/>
                </a:lnTo>
                <a:lnTo>
                  <a:pt x="589" y="183"/>
                </a:lnTo>
                <a:lnTo>
                  <a:pt x="585" y="183"/>
                </a:lnTo>
                <a:lnTo>
                  <a:pt x="580" y="184"/>
                </a:lnTo>
                <a:lnTo>
                  <a:pt x="576" y="185"/>
                </a:lnTo>
                <a:lnTo>
                  <a:pt x="571" y="187"/>
                </a:lnTo>
                <a:lnTo>
                  <a:pt x="567" y="190"/>
                </a:lnTo>
                <a:lnTo>
                  <a:pt x="563" y="192"/>
                </a:lnTo>
                <a:lnTo>
                  <a:pt x="559" y="195"/>
                </a:lnTo>
                <a:lnTo>
                  <a:pt x="556" y="199"/>
                </a:lnTo>
                <a:lnTo>
                  <a:pt x="553" y="202"/>
                </a:lnTo>
                <a:lnTo>
                  <a:pt x="546" y="210"/>
                </a:lnTo>
                <a:lnTo>
                  <a:pt x="541" y="219"/>
                </a:lnTo>
                <a:lnTo>
                  <a:pt x="539" y="224"/>
                </a:lnTo>
                <a:lnTo>
                  <a:pt x="538" y="229"/>
                </a:lnTo>
                <a:lnTo>
                  <a:pt x="535" y="240"/>
                </a:lnTo>
                <a:lnTo>
                  <a:pt x="533" y="250"/>
                </a:lnTo>
                <a:lnTo>
                  <a:pt x="532" y="255"/>
                </a:lnTo>
                <a:lnTo>
                  <a:pt x="532" y="261"/>
                </a:lnTo>
                <a:lnTo>
                  <a:pt x="532" y="272"/>
                </a:lnTo>
                <a:lnTo>
                  <a:pt x="534" y="282"/>
                </a:lnTo>
                <a:lnTo>
                  <a:pt x="536" y="293"/>
                </a:lnTo>
                <a:lnTo>
                  <a:pt x="540" y="304"/>
                </a:lnTo>
                <a:lnTo>
                  <a:pt x="542" y="308"/>
                </a:lnTo>
                <a:lnTo>
                  <a:pt x="544" y="313"/>
                </a:lnTo>
                <a:lnTo>
                  <a:pt x="547" y="317"/>
                </a:lnTo>
                <a:lnTo>
                  <a:pt x="551" y="321"/>
                </a:lnTo>
                <a:lnTo>
                  <a:pt x="554" y="325"/>
                </a:lnTo>
                <a:lnTo>
                  <a:pt x="558" y="329"/>
                </a:lnTo>
                <a:lnTo>
                  <a:pt x="562" y="332"/>
                </a:lnTo>
                <a:lnTo>
                  <a:pt x="566" y="336"/>
                </a:lnTo>
                <a:lnTo>
                  <a:pt x="570" y="338"/>
                </a:lnTo>
                <a:lnTo>
                  <a:pt x="574" y="340"/>
                </a:lnTo>
                <a:lnTo>
                  <a:pt x="579" y="341"/>
                </a:lnTo>
                <a:lnTo>
                  <a:pt x="583" y="342"/>
                </a:lnTo>
                <a:lnTo>
                  <a:pt x="587" y="342"/>
                </a:lnTo>
                <a:lnTo>
                  <a:pt x="591" y="342"/>
                </a:lnTo>
                <a:lnTo>
                  <a:pt x="600" y="339"/>
                </a:lnTo>
                <a:lnTo>
                  <a:pt x="607" y="336"/>
                </a:lnTo>
                <a:lnTo>
                  <a:pt x="615" y="331"/>
                </a:lnTo>
                <a:lnTo>
                  <a:pt x="623" y="326"/>
                </a:lnTo>
                <a:lnTo>
                  <a:pt x="630" y="320"/>
                </a:lnTo>
                <a:lnTo>
                  <a:pt x="638" y="316"/>
                </a:lnTo>
                <a:lnTo>
                  <a:pt x="644" y="311"/>
                </a:lnTo>
                <a:lnTo>
                  <a:pt x="650" y="309"/>
                </a:lnTo>
                <a:lnTo>
                  <a:pt x="653" y="308"/>
                </a:lnTo>
                <a:lnTo>
                  <a:pt x="656" y="307"/>
                </a:lnTo>
                <a:lnTo>
                  <a:pt x="661" y="308"/>
                </a:lnTo>
                <a:lnTo>
                  <a:pt x="664" y="309"/>
                </a:lnTo>
                <a:lnTo>
                  <a:pt x="666" y="312"/>
                </a:lnTo>
                <a:lnTo>
                  <a:pt x="668" y="314"/>
                </a:lnTo>
                <a:lnTo>
                  <a:pt x="670" y="318"/>
                </a:lnTo>
                <a:lnTo>
                  <a:pt x="672" y="322"/>
                </a:lnTo>
                <a:lnTo>
                  <a:pt x="674" y="328"/>
                </a:lnTo>
                <a:lnTo>
                  <a:pt x="674" y="525"/>
                </a:lnTo>
                <a:lnTo>
                  <a:pt x="403" y="525"/>
                </a:lnTo>
                <a:lnTo>
                  <a:pt x="393" y="521"/>
                </a:lnTo>
                <a:lnTo>
                  <a:pt x="390" y="519"/>
                </a:lnTo>
                <a:lnTo>
                  <a:pt x="387" y="517"/>
                </a:lnTo>
                <a:lnTo>
                  <a:pt x="384" y="515"/>
                </a:lnTo>
                <a:lnTo>
                  <a:pt x="383" y="512"/>
                </a:lnTo>
                <a:lnTo>
                  <a:pt x="382" y="509"/>
                </a:lnTo>
                <a:lnTo>
                  <a:pt x="382" y="507"/>
                </a:lnTo>
                <a:lnTo>
                  <a:pt x="382" y="504"/>
                </a:lnTo>
                <a:lnTo>
                  <a:pt x="383" y="501"/>
                </a:lnTo>
                <a:lnTo>
                  <a:pt x="386" y="495"/>
                </a:lnTo>
                <a:lnTo>
                  <a:pt x="390" y="487"/>
                </a:lnTo>
                <a:lnTo>
                  <a:pt x="395" y="481"/>
                </a:lnTo>
                <a:lnTo>
                  <a:pt x="400" y="473"/>
                </a:lnTo>
                <a:lnTo>
                  <a:pt x="405" y="466"/>
                </a:lnTo>
                <a:lnTo>
                  <a:pt x="410" y="458"/>
                </a:lnTo>
                <a:lnTo>
                  <a:pt x="414" y="450"/>
                </a:lnTo>
                <a:lnTo>
                  <a:pt x="416" y="442"/>
                </a:lnTo>
                <a:lnTo>
                  <a:pt x="417" y="438"/>
                </a:lnTo>
                <a:lnTo>
                  <a:pt x="417" y="433"/>
                </a:lnTo>
                <a:lnTo>
                  <a:pt x="416" y="429"/>
                </a:lnTo>
                <a:lnTo>
                  <a:pt x="415" y="424"/>
                </a:lnTo>
                <a:lnTo>
                  <a:pt x="413" y="419"/>
                </a:lnTo>
                <a:lnTo>
                  <a:pt x="410" y="415"/>
                </a:lnTo>
                <a:lnTo>
                  <a:pt x="404" y="407"/>
                </a:lnTo>
                <a:lnTo>
                  <a:pt x="400" y="404"/>
                </a:lnTo>
                <a:lnTo>
                  <a:pt x="396" y="400"/>
                </a:lnTo>
                <a:lnTo>
                  <a:pt x="388" y="395"/>
                </a:lnTo>
                <a:lnTo>
                  <a:pt x="383" y="392"/>
                </a:lnTo>
                <a:lnTo>
                  <a:pt x="377" y="390"/>
                </a:lnTo>
                <a:lnTo>
                  <a:pt x="367" y="387"/>
                </a:lnTo>
                <a:lnTo>
                  <a:pt x="362" y="385"/>
                </a:lnTo>
                <a:lnTo>
                  <a:pt x="357" y="384"/>
                </a:lnTo>
                <a:lnTo>
                  <a:pt x="346" y="383"/>
                </a:lnTo>
                <a:lnTo>
                  <a:pt x="335" y="383"/>
                </a:lnTo>
                <a:lnTo>
                  <a:pt x="325" y="383"/>
                </a:lnTo>
                <a:lnTo>
                  <a:pt x="314" y="385"/>
                </a:lnTo>
                <a:lnTo>
                  <a:pt x="304" y="388"/>
                </a:lnTo>
                <a:lnTo>
                  <a:pt x="299" y="390"/>
                </a:lnTo>
                <a:lnTo>
                  <a:pt x="294" y="392"/>
                </a:lnTo>
                <a:lnTo>
                  <a:pt x="285" y="396"/>
                </a:lnTo>
                <a:lnTo>
                  <a:pt x="281" y="399"/>
                </a:lnTo>
                <a:lnTo>
                  <a:pt x="277" y="402"/>
                </a:lnTo>
                <a:lnTo>
                  <a:pt x="270" y="409"/>
                </a:lnTo>
                <a:lnTo>
                  <a:pt x="267" y="412"/>
                </a:lnTo>
                <a:lnTo>
                  <a:pt x="264" y="416"/>
                </a:lnTo>
                <a:lnTo>
                  <a:pt x="262" y="421"/>
                </a:lnTo>
                <a:lnTo>
                  <a:pt x="260" y="425"/>
                </a:lnTo>
                <a:lnTo>
                  <a:pt x="259" y="431"/>
                </a:lnTo>
                <a:lnTo>
                  <a:pt x="258" y="435"/>
                </a:lnTo>
                <a:lnTo>
                  <a:pt x="258" y="440"/>
                </a:lnTo>
                <a:lnTo>
                  <a:pt x="258" y="444"/>
                </a:lnTo>
                <a:lnTo>
                  <a:pt x="259" y="448"/>
                </a:lnTo>
                <a:lnTo>
                  <a:pt x="260" y="452"/>
                </a:lnTo>
                <a:lnTo>
                  <a:pt x="263" y="460"/>
                </a:lnTo>
                <a:lnTo>
                  <a:pt x="268" y="467"/>
                </a:lnTo>
                <a:lnTo>
                  <a:pt x="273" y="475"/>
                </a:lnTo>
                <a:lnTo>
                  <a:pt x="277" y="482"/>
                </a:lnTo>
                <a:lnTo>
                  <a:pt x="282" y="488"/>
                </a:lnTo>
                <a:lnTo>
                  <a:pt x="286" y="495"/>
                </a:lnTo>
                <a:lnTo>
                  <a:pt x="288" y="501"/>
                </a:lnTo>
                <a:lnTo>
                  <a:pt x="289" y="504"/>
                </a:lnTo>
                <a:lnTo>
                  <a:pt x="289" y="507"/>
                </a:lnTo>
                <a:lnTo>
                  <a:pt x="289" y="509"/>
                </a:lnTo>
                <a:lnTo>
                  <a:pt x="288" y="512"/>
                </a:lnTo>
                <a:lnTo>
                  <a:pt x="287" y="514"/>
                </a:lnTo>
                <a:lnTo>
                  <a:pt x="285" y="517"/>
                </a:lnTo>
                <a:lnTo>
                  <a:pt x="282" y="519"/>
                </a:lnTo>
                <a:lnTo>
                  <a:pt x="279" y="521"/>
                </a:lnTo>
                <a:lnTo>
                  <a:pt x="274" y="523"/>
                </a:lnTo>
                <a:lnTo>
                  <a:pt x="269" y="525"/>
                </a:lnTo>
                <a:lnTo>
                  <a:pt x="0" y="52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88000" tIns="36000" rIns="72000" bIns="36000" anchor="ctr"/>
          <a:lstStyle/>
          <a:p>
            <a:pPr fontAlgn="auto">
              <a:lnSpc>
                <a:spcPct val="90000"/>
              </a:lnSpc>
              <a:defRPr/>
            </a:pPr>
            <a:endParaRPr lang="ru-RU" sz="2400" kern="0" dirty="0">
              <a:solidFill>
                <a:srgbClr val="FFFFFF"/>
              </a:solidFill>
              <a:latin typeface="Arial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404664"/>
            <a:ext cx="70421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3. Ведмеді влітку і восени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багато їдять? Чому?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24525" y="1563688"/>
            <a:ext cx="768350" cy="795337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Так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7200900" y="1625600"/>
            <a:ext cx="792163" cy="733425"/>
          </a:xfrm>
          <a:prstGeom prst="ellipse">
            <a:avLst/>
          </a:prstGeom>
          <a:solidFill>
            <a:srgbClr val="FF99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/>
              <a:t>Ні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639271" y="2420888"/>
            <a:ext cx="3504729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/>
                <a:solidFill>
                  <a:srgbClr val="993300"/>
                </a:solidFill>
                <a:latin typeface="+mn-lt"/>
                <a:cs typeface="+mn-cs"/>
              </a:rPr>
              <a:t>4.До зими починає біліти з хвоста. Це - ?</a:t>
            </a:r>
            <a:endParaRPr lang="ru-RU" sz="3600" b="1" dirty="0">
              <a:ln/>
              <a:solidFill>
                <a:srgbClr val="993300"/>
              </a:solidFill>
              <a:latin typeface="+mn-lt"/>
              <a:cs typeface="+mn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13450" y="4175125"/>
            <a:ext cx="1728788" cy="549275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/>
              <a:t>Заєць</a:t>
            </a:r>
            <a:endParaRPr lang="ru-RU" sz="32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22975" y="4979988"/>
            <a:ext cx="1728788" cy="550862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/>
              <a:t>Борсук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3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3131393" cy="234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5040561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268760"/>
            <a:ext cx="7427168" cy="1488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788024" y="1600200"/>
            <a:ext cx="3898776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332655"/>
            <a:ext cx="3732386" cy="298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836518"/>
            <a:ext cx="5341888" cy="37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Осінь </a:t>
            </a:r>
            <a:r>
              <a:rPr lang="uk-UA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проводжаєм</a:t>
            </a: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зиму </a:t>
            </a:r>
            <a:r>
              <a:rPr lang="uk-UA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закликаєм</a:t>
            </a: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890602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сенняя мелодия - Осень в моем сердце...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2060848"/>
            <a:ext cx="2672680" cy="267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lvl="0"/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Приходь, зимо, приходь красна!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 морозами тріскучими,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Снігами сипучими.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Всі тебе ми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закликаєм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З нетерпінням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виглядаєм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778028" y="3519116"/>
            <a:ext cx="2559712" cy="324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632040" y="3768560"/>
            <a:ext cx="2559712" cy="317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277" y="0"/>
            <a:ext cx="9195277" cy="678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2794322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002060"/>
                </a:solidFill>
                <a:latin typeface="Comic Sans MS" pitchFamily="66" charset="0"/>
              </a:rPr>
              <a:t>Через 2 дні ЗИМА!!!</a:t>
            </a:r>
            <a:endParaRPr lang="ru-RU" sz="96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93096"/>
            <a:ext cx="8229600" cy="183306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4248472"/>
          </a:xfrm>
        </p:spPr>
        <p:txBody>
          <a:bodyPr>
            <a:normAutofit/>
          </a:bodyPr>
          <a:lstStyle/>
          <a:p>
            <a:r>
              <a:rPr lang="uk-UA" sz="12000" b="1" dirty="0" smtClean="0">
                <a:solidFill>
                  <a:srgbClr val="FF0000"/>
                </a:solidFill>
                <a:latin typeface="Ariston" pitchFamily="66" charset="0"/>
                <a:cs typeface="BrowalliaUPC" pitchFamily="34" charset="-34"/>
              </a:rPr>
              <a:t>Проводи </a:t>
            </a:r>
            <a:br>
              <a:rPr lang="uk-UA" sz="12000" b="1" dirty="0" smtClean="0">
                <a:solidFill>
                  <a:srgbClr val="FF0000"/>
                </a:solidFill>
                <a:latin typeface="Ariston" pitchFamily="66" charset="0"/>
                <a:cs typeface="BrowalliaUPC" pitchFamily="34" charset="-34"/>
              </a:rPr>
            </a:br>
            <a:r>
              <a:rPr lang="uk-UA" sz="12000" b="1" dirty="0" smtClean="0">
                <a:solidFill>
                  <a:srgbClr val="FF0000"/>
                </a:solidFill>
                <a:latin typeface="Ariston" pitchFamily="66" charset="0"/>
                <a:cs typeface="BrowalliaUPC" pitchFamily="34" charset="-34"/>
              </a:rPr>
              <a:t>осені</a:t>
            </a:r>
            <a:endParaRPr lang="ru-RU" sz="12000" b="1" dirty="0">
              <a:solidFill>
                <a:srgbClr val="FF0000"/>
              </a:solidFill>
              <a:latin typeface="Ariston" pitchFamily="66" charset="0"/>
              <a:cs typeface="BrowalliaUPC" pitchFamily="34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57192"/>
            <a:ext cx="8229600" cy="96897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уроку: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741682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Пригадати і повторити: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 зміни стались у неживій природі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відбувалося в житті рослин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в цю пору поводили себе тварини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змінилося життя людей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Мозковий </a:t>
            </a:r>
          </a:p>
          <a:p>
            <a:pPr algn="ctr">
              <a:buNone/>
            </a:pPr>
            <a:r>
              <a:rPr lang="uk-UA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штурм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 l="18279" t="3468"/>
          <a:stretch>
            <a:fillRect/>
          </a:stretch>
        </p:blipFill>
        <p:spPr bwMode="auto">
          <a:xfrm>
            <a:off x="539552" y="476672"/>
            <a:ext cx="7885137" cy="601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t="17540" b="5154"/>
          <a:stretch>
            <a:fillRect/>
          </a:stretch>
        </p:blipFill>
        <p:spPr bwMode="auto">
          <a:xfrm>
            <a:off x="179513" y="1124744"/>
            <a:ext cx="878497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3645024"/>
            <a:ext cx="2306449" cy="257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0"/>
            <a:ext cx="464557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548680"/>
            <a:ext cx="551476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356992"/>
            <a:ext cx="4032448" cy="268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872208"/>
          </a:xfrm>
        </p:spPr>
        <p:txBody>
          <a:bodyPr>
            <a:normAutofit/>
          </a:bodyPr>
          <a:lstStyle/>
          <a:p>
            <a:r>
              <a:rPr lang="uk-UA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Працюєм</a:t>
            </a:r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парах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err="1" smtClean="0">
                <a:latin typeface="Comic Sans MS" pitchFamily="66" charset="0"/>
              </a:rPr>
              <a:t>“Уважні</a:t>
            </a:r>
            <a:r>
              <a:rPr lang="uk-UA" b="1" dirty="0" smtClean="0">
                <a:latin typeface="Comic Sans MS" pitchFamily="66" charset="0"/>
              </a:rPr>
              <a:t> </a:t>
            </a:r>
            <a:r>
              <a:rPr lang="uk-UA" b="1" dirty="0" err="1" smtClean="0">
                <a:latin typeface="Comic Sans MS" pitchFamily="66" charset="0"/>
              </a:rPr>
              <a:t>грибники”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8880"/>
            <a:ext cx="8483443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141</Words>
  <Application>Microsoft Office PowerPoint</Application>
  <PresentationFormat>Экран (4:3)</PresentationFormat>
  <Paragraphs>48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Проводи осені Урок природознавства Узагальнення і систематизація знань учнів з розділу  “Природа восени”</vt:lpstr>
      <vt:lpstr>Слайд 2</vt:lpstr>
      <vt:lpstr>Проводи  осені</vt:lpstr>
      <vt:lpstr>Завдання уроку:</vt:lpstr>
      <vt:lpstr>Слайд 5</vt:lpstr>
      <vt:lpstr>Слайд 6</vt:lpstr>
      <vt:lpstr>Слайд 7</vt:lpstr>
      <vt:lpstr>Слайд 8</vt:lpstr>
      <vt:lpstr>Працюєм в парах “Уважні грибники”</vt:lpstr>
      <vt:lpstr>Слайд 10</vt:lpstr>
      <vt:lpstr>Слайд 11</vt:lpstr>
      <vt:lpstr>Слайд 12</vt:lpstr>
      <vt:lpstr>Слайд 13</vt:lpstr>
      <vt:lpstr>Слайд 14</vt:lpstr>
      <vt:lpstr>Працюємо в групах</vt:lpstr>
      <vt:lpstr>Слайд 16</vt:lpstr>
      <vt:lpstr>Слайд 17</vt:lpstr>
      <vt:lpstr>Слайд 18</vt:lpstr>
      <vt:lpstr>Слайд 19</vt:lpstr>
      <vt:lpstr>Слайд 20</vt:lpstr>
      <vt:lpstr>Через 2 дні ЗИМА!!!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22</cp:revision>
  <dcterms:created xsi:type="dcterms:W3CDTF">2016-11-25T16:53:42Z</dcterms:created>
  <dcterms:modified xsi:type="dcterms:W3CDTF">2016-11-27T16:49:10Z</dcterms:modified>
</cp:coreProperties>
</file>