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BD70-1D3A-4B78-8936-8E7DBBD35657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01BA1-5E6E-4BBD-BEF9-EA1A53DA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040E-1416-4ED7-BFD2-E984B4511310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647B-32AC-43FC-A686-6F27BF011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3102-91BE-4EF9-A51E-9B5301F38371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4D4A-D83C-4459-AF34-E701DD72E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AAE5-9A47-4A98-837D-B5B90A1049D0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303F-B732-4009-8812-E72B382AD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C661-0696-4A98-85E6-9CC5AB3D9814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66EE-B874-4FAB-AB0C-546FDE7EA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0B58A-FA31-417A-88E1-B126F83E5C2C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643F6-7468-4169-837E-E4DBBD30F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7F302-38EC-443A-9990-3ECA502BDD9E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6A91-B07F-4863-9FAD-FD9718711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B77F-3FD6-46CE-BCFF-FAB010A811D4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66DE-EF96-466E-BD3B-7E25F9A68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5F35-5180-4F00-8417-9E7A74A64B5B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E536-3580-4EF9-9F72-D9491A7F2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99496-EA00-44B7-B777-B3C9C666ED1B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16E4-6A11-423C-91DF-04D85176B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5EF2-C350-46B6-813C-8BF4D0B04E8E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85C1-CBAE-4074-B821-74D997DCF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D4A91-1669-4914-9971-D3FE9B82EDA3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B69D1-93B8-4EC8-8DC6-BF60F2FE8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813" y="1773238"/>
            <a:ext cx="7483475" cy="1470025"/>
          </a:xfrm>
        </p:spPr>
        <p:txBody>
          <a:bodyPr/>
          <a:lstStyle/>
          <a:p>
            <a:endParaRPr lang="ru-RU" dirty="0" smtClean="0">
              <a:solidFill>
                <a:srgbClr val="1E1C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32845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907_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42852"/>
            <a:ext cx="4143404" cy="5922779"/>
          </a:xfrm>
        </p:spPr>
      </p:pic>
      <p:pic>
        <p:nvPicPr>
          <p:cNvPr id="3074" name="Picture 2" descr="D:\Олеся\работа\7 клас\11. Шолом Алейхем\aleichme77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4105496" cy="27987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072066" cy="4525963"/>
          </a:xfrm>
        </p:spPr>
        <p:txBody>
          <a:bodyPr/>
          <a:lstStyle/>
          <a:p>
            <a:r>
              <a:rPr lang="ru-RU" dirty="0" smtClean="0"/>
              <a:t>В 1876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Шолом</a:t>
            </a:r>
            <a:r>
              <a:rPr lang="ru-RU" dirty="0" smtClean="0"/>
              <a:t> </a:t>
            </a:r>
            <a:r>
              <a:rPr lang="ru-RU" dirty="0" err="1" smtClean="0"/>
              <a:t>Рабінович</a:t>
            </a:r>
            <a:r>
              <a:rPr lang="ru-RU" dirty="0" smtClean="0"/>
              <a:t>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відзнакою</a:t>
            </a:r>
            <a:r>
              <a:rPr lang="ru-RU" dirty="0" smtClean="0"/>
              <a:t> курс </a:t>
            </a:r>
            <a:r>
              <a:rPr lang="ru-RU" dirty="0" err="1" smtClean="0"/>
              <a:t>Переяславського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уїздного</a:t>
            </a:r>
            <a:r>
              <a:rPr lang="ru-RU" dirty="0" smtClean="0"/>
              <a:t> училища.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домашнім</a:t>
            </a:r>
            <a:r>
              <a:rPr lang="ru-RU" dirty="0" smtClean="0"/>
              <a:t> </a:t>
            </a:r>
            <a:r>
              <a:rPr lang="ru-RU" dirty="0" err="1" smtClean="0"/>
              <a:t>вчителем</a:t>
            </a:r>
            <a:r>
              <a:rPr lang="ru-RU" dirty="0" smtClean="0"/>
              <a:t> в </a:t>
            </a:r>
            <a:r>
              <a:rPr lang="ru-RU" dirty="0" err="1" smtClean="0"/>
              <a:t>купця</a:t>
            </a:r>
            <a:r>
              <a:rPr lang="ru-RU" dirty="0" smtClean="0"/>
              <a:t> – </a:t>
            </a:r>
            <a:r>
              <a:rPr lang="ru-RU" dirty="0" err="1" smtClean="0"/>
              <a:t>єврея</a:t>
            </a:r>
            <a:r>
              <a:rPr lang="ru-RU" dirty="0" smtClean="0"/>
              <a:t> </a:t>
            </a:r>
            <a:r>
              <a:rPr lang="ru-RU" dirty="0" err="1" smtClean="0"/>
              <a:t>Елі</a:t>
            </a:r>
            <a:r>
              <a:rPr lang="ru-RU" dirty="0" smtClean="0"/>
              <a:t> – Мейлаха </a:t>
            </a:r>
            <a:r>
              <a:rPr lang="ru-RU" dirty="0" err="1" smtClean="0"/>
              <a:t>Лоєва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жив у </a:t>
            </a:r>
            <a:r>
              <a:rPr lang="ru-RU" dirty="0" err="1" smtClean="0"/>
              <a:t>Києвській</a:t>
            </a:r>
            <a:r>
              <a:rPr lang="ru-RU" dirty="0" smtClean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. І так </a:t>
            </a:r>
            <a:r>
              <a:rPr lang="ru-RU" dirty="0" err="1" smtClean="0"/>
              <a:t>трапилось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закохався</a:t>
            </a:r>
            <a:r>
              <a:rPr lang="ru-RU" dirty="0" smtClean="0"/>
              <a:t> у свою </a:t>
            </a:r>
            <a:r>
              <a:rPr lang="ru-RU" dirty="0" err="1" smtClean="0"/>
              <a:t>ученицю</a:t>
            </a:r>
            <a:r>
              <a:rPr lang="ru-RU" dirty="0" smtClean="0"/>
              <a:t>, </a:t>
            </a:r>
            <a:r>
              <a:rPr lang="ru-RU" dirty="0" err="1" smtClean="0"/>
              <a:t>єдину</a:t>
            </a:r>
            <a:r>
              <a:rPr lang="ru-RU" dirty="0" smtClean="0"/>
              <a:t> дочку </a:t>
            </a:r>
            <a:r>
              <a:rPr lang="ru-RU" dirty="0" err="1" smtClean="0"/>
              <a:t>Лоєва</a:t>
            </a:r>
            <a:r>
              <a:rPr lang="ru-RU" dirty="0" smtClean="0"/>
              <a:t> Ольгу.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holom_Aleichem_NY_card_18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4074199" cy="52149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357166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1883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в </a:t>
            </a:r>
            <a:r>
              <a:rPr lang="ru-RU" dirty="0" err="1" smtClean="0"/>
              <a:t>Київ</a:t>
            </a:r>
            <a:r>
              <a:rPr lang="ru-RU" dirty="0" smtClean="0"/>
              <a:t>, </a:t>
            </a:r>
            <a:r>
              <a:rPr lang="ru-RU" dirty="0" err="1" smtClean="0"/>
              <a:t>несподівано</a:t>
            </a:r>
            <a:r>
              <a:rPr lang="ru-RU" dirty="0" smtClean="0"/>
              <a:t> </a:t>
            </a:r>
            <a:r>
              <a:rPr lang="ru-RU" dirty="0" err="1" smtClean="0"/>
              <a:t>зустрічає</a:t>
            </a:r>
            <a:r>
              <a:rPr lang="ru-RU" dirty="0" smtClean="0"/>
              <a:t> Ольгу </a:t>
            </a:r>
            <a:r>
              <a:rPr lang="ru-RU" dirty="0" err="1" smtClean="0"/>
              <a:t>Лоєву</a:t>
            </a:r>
            <a:r>
              <a:rPr lang="ru-RU" dirty="0" smtClean="0"/>
              <a:t>. </a:t>
            </a:r>
            <a:r>
              <a:rPr lang="ru-RU" dirty="0" err="1" smtClean="0"/>
              <a:t>Шолом</a:t>
            </a:r>
            <a:r>
              <a:rPr lang="ru-RU" dirty="0" smtClean="0"/>
              <a:t> </a:t>
            </a:r>
            <a:r>
              <a:rPr lang="ru-RU" dirty="0" err="1" smtClean="0"/>
              <a:t>одружується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нею, </a:t>
            </a:r>
            <a:r>
              <a:rPr lang="ru-RU" dirty="0" err="1" smtClean="0"/>
              <a:t>всупереч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батька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поселяється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молодою дружиною в </a:t>
            </a:r>
            <a:r>
              <a:rPr lang="ru-RU" dirty="0" err="1" smtClean="0"/>
              <a:t>Білій</a:t>
            </a:r>
            <a:r>
              <a:rPr lang="ru-RU" dirty="0" smtClean="0"/>
              <a:t> </a:t>
            </a:r>
            <a:r>
              <a:rPr lang="ru-RU" dirty="0" err="1" smtClean="0"/>
              <a:t>Церкві</a:t>
            </a:r>
            <a:r>
              <a:rPr lang="ru-RU" dirty="0" smtClean="0"/>
              <a:t>, де </a:t>
            </a:r>
            <a:r>
              <a:rPr lang="ru-RU" dirty="0" err="1" smtClean="0"/>
              <a:t>приступає</a:t>
            </a:r>
            <a:r>
              <a:rPr lang="ru-RU" dirty="0" smtClean="0"/>
              <a:t> до </a:t>
            </a:r>
            <a:r>
              <a:rPr lang="ru-RU" dirty="0" err="1" smtClean="0"/>
              <a:t>літературної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4286280" cy="4525963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жовтні</a:t>
            </a:r>
            <a:r>
              <a:rPr lang="ru-RU" dirty="0" smtClean="0"/>
              <a:t> 1905 року </a:t>
            </a:r>
            <a:r>
              <a:rPr lang="ru-RU" dirty="0" err="1" smtClean="0"/>
              <a:t>Шолом</a:t>
            </a:r>
            <a:r>
              <a:rPr lang="ru-RU" dirty="0" smtClean="0"/>
              <a:t> </a:t>
            </a:r>
            <a:r>
              <a:rPr lang="ru-RU" dirty="0" err="1" smtClean="0"/>
              <a:t>Алейхему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прийшлось</a:t>
            </a:r>
            <a:r>
              <a:rPr lang="ru-RU" dirty="0" smtClean="0"/>
              <a:t> на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випробувати</a:t>
            </a:r>
            <a:r>
              <a:rPr lang="ru-RU" dirty="0" smtClean="0"/>
              <a:t> весь </a:t>
            </a:r>
            <a:r>
              <a:rPr lang="ru-RU" dirty="0" err="1" smtClean="0"/>
              <a:t>жах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єврейського</a:t>
            </a:r>
            <a:r>
              <a:rPr lang="ru-RU" dirty="0" smtClean="0"/>
              <a:t> погрому.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змушений</a:t>
            </a:r>
            <a:r>
              <a:rPr lang="ru-RU" dirty="0" smtClean="0"/>
              <a:t> </a:t>
            </a:r>
            <a:r>
              <a:rPr lang="ru-RU" dirty="0" err="1" smtClean="0"/>
              <a:t>тимчасово</a:t>
            </a:r>
            <a:r>
              <a:rPr lang="ru-RU" dirty="0" smtClean="0"/>
              <a:t> </a:t>
            </a:r>
            <a:r>
              <a:rPr lang="ru-RU" dirty="0" err="1" smtClean="0"/>
              <a:t>виїхати</a:t>
            </a:r>
            <a:r>
              <a:rPr lang="ru-RU" dirty="0" smtClean="0"/>
              <a:t> за кордон.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довгих</a:t>
            </a:r>
            <a:r>
              <a:rPr lang="ru-RU" dirty="0" smtClean="0"/>
              <a:t> </a:t>
            </a:r>
            <a:r>
              <a:rPr lang="ru-RU" dirty="0" err="1" smtClean="0"/>
              <a:t>поневірянь</a:t>
            </a:r>
            <a:r>
              <a:rPr lang="ru-RU" dirty="0" smtClean="0"/>
              <a:t> </a:t>
            </a:r>
            <a:r>
              <a:rPr lang="ru-RU" dirty="0" err="1" smtClean="0"/>
              <a:t>Європою</a:t>
            </a:r>
            <a:r>
              <a:rPr lang="ru-RU" dirty="0" smtClean="0"/>
              <a:t>, </a:t>
            </a:r>
            <a:r>
              <a:rPr lang="ru-RU" dirty="0" err="1" smtClean="0"/>
              <a:t>восени</a:t>
            </a:r>
            <a:r>
              <a:rPr lang="ru-RU" dirty="0" smtClean="0"/>
              <a:t> 1906 року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перехздить</a:t>
            </a:r>
            <a:r>
              <a:rPr lang="ru-RU" dirty="0" smtClean="0"/>
              <a:t> до </a:t>
            </a:r>
            <a:r>
              <a:rPr lang="ru-RU" dirty="0" err="1" smtClean="0"/>
              <a:t>Нью</a:t>
            </a:r>
            <a:r>
              <a:rPr lang="ru-RU" dirty="0" smtClean="0"/>
              <a:t> – Йорка. </a:t>
            </a:r>
            <a:endParaRPr lang="ru-RU" dirty="0"/>
          </a:p>
        </p:txBody>
      </p:sp>
      <p:pic>
        <p:nvPicPr>
          <p:cNvPr id="5" name="Содержимое 4" descr="chena039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0"/>
            <a:ext cx="4624383" cy="2926542"/>
          </a:xfrm>
        </p:spPr>
      </p:pic>
      <p:pic>
        <p:nvPicPr>
          <p:cNvPr id="4098" name="Picture 2" descr="D:\Олеся\работа\7 клас\11. Шолом Алейхем\Gelston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4211183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4071966" cy="54292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571480"/>
            <a:ext cx="4786346" cy="5429288"/>
          </a:xfrm>
        </p:spPr>
        <p:txBody>
          <a:bodyPr/>
          <a:lstStyle/>
          <a:p>
            <a:r>
              <a:rPr lang="ru-RU" sz="2400" dirty="0" err="1" smtClean="0"/>
              <a:t>Шолом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Алейхем</a:t>
            </a:r>
            <a:r>
              <a:rPr lang="ru-RU" sz="2400" dirty="0" smtClean="0"/>
              <a:t> писав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, коли до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приходило </a:t>
            </a:r>
            <a:r>
              <a:rPr lang="ru-RU" sz="2400" dirty="0" err="1" smtClean="0"/>
              <a:t>натхнення</a:t>
            </a:r>
            <a:r>
              <a:rPr lang="ru-RU" sz="2400" dirty="0" smtClean="0"/>
              <a:t>. Часто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прогулянок</a:t>
            </a:r>
            <a:r>
              <a:rPr lang="ru-RU" sz="2400" dirty="0" smtClean="0"/>
              <a:t> (як хлопчик </a:t>
            </a:r>
            <a:r>
              <a:rPr lang="ru-RU" sz="2400" dirty="0" err="1" smtClean="0"/>
              <a:t>Мотл</a:t>
            </a:r>
            <a:r>
              <a:rPr lang="ru-RU" sz="2400" dirty="0" smtClean="0"/>
              <a:t>), и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завмирав</a:t>
            </a:r>
            <a:r>
              <a:rPr lang="ru-RU" sz="2400" dirty="0" smtClean="0"/>
              <a:t>, </a:t>
            </a:r>
            <a:r>
              <a:rPr lang="ru-RU" sz="2400" dirty="0" err="1" smtClean="0"/>
              <a:t>довго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нерухомо</a:t>
            </a:r>
            <a:r>
              <a:rPr lang="ru-RU" sz="2400" dirty="0" smtClean="0"/>
              <a:t> </a:t>
            </a:r>
            <a:r>
              <a:rPr lang="ru-RU" sz="2400" dirty="0" err="1" smtClean="0"/>
              <a:t>дивився</a:t>
            </a:r>
            <a:r>
              <a:rPr lang="ru-RU" sz="2400" dirty="0" smtClean="0"/>
              <a:t> в небо. Писав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швидко</a:t>
            </a:r>
            <a:r>
              <a:rPr lang="ru-RU" sz="2400" dirty="0" smtClean="0"/>
              <a:t>, </a:t>
            </a:r>
            <a:r>
              <a:rPr lang="ru-RU" sz="2400" dirty="0" err="1" smtClean="0"/>
              <a:t>інколи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закусуючи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пальці</a:t>
            </a:r>
            <a:r>
              <a:rPr lang="ru-RU" sz="2400" dirty="0" smtClean="0"/>
              <a:t>. Коли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писав,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нічого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помічав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, </a:t>
            </a:r>
            <a:r>
              <a:rPr lang="ru-RU" sz="2400" dirty="0" err="1" smtClean="0"/>
              <a:t>смявся</a:t>
            </a:r>
            <a:r>
              <a:rPr lang="ru-RU" sz="2400" dirty="0" smtClean="0"/>
              <a:t>, говорив сам </a:t>
            </a:r>
            <a:r>
              <a:rPr lang="ru-RU" sz="2400" dirty="0" err="1" smtClean="0"/>
              <a:t>з</a:t>
            </a:r>
            <a:r>
              <a:rPr lang="ru-RU" sz="2400" dirty="0" smtClean="0"/>
              <a:t> собою. Любив </a:t>
            </a:r>
            <a:r>
              <a:rPr lang="ru-RU" sz="2400" dirty="0" err="1" smtClean="0"/>
              <a:t>прикладати</a:t>
            </a:r>
            <a:r>
              <a:rPr lang="ru-RU" sz="2400" dirty="0" smtClean="0"/>
              <a:t> перо до правого </a:t>
            </a:r>
            <a:r>
              <a:rPr lang="ru-RU" sz="2400" dirty="0" err="1" smtClean="0"/>
              <a:t>вуха</a:t>
            </a:r>
            <a:r>
              <a:rPr lang="ru-RU" sz="2400" dirty="0" smtClean="0"/>
              <a:t>, </a:t>
            </a:r>
            <a:r>
              <a:rPr lang="ru-RU" sz="2400" dirty="0" err="1" smtClean="0"/>
              <a:t>наче</a:t>
            </a:r>
            <a:r>
              <a:rPr lang="ru-RU" sz="2400" dirty="0" smtClean="0"/>
              <a:t> </a:t>
            </a:r>
            <a:r>
              <a:rPr lang="ru-RU" sz="2400" dirty="0" err="1" smtClean="0"/>
              <a:t>слухав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щось</a:t>
            </a:r>
            <a:r>
              <a:rPr lang="ru-RU" sz="2400" dirty="0" smtClean="0"/>
              <a:t> </a:t>
            </a:r>
            <a:r>
              <a:rPr lang="ru-RU" sz="2400" dirty="0" err="1" smtClean="0"/>
              <a:t>скаже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586790" cy="1143000"/>
          </a:xfrm>
        </p:spPr>
        <p:txBody>
          <a:bodyPr/>
          <a:lstStyle/>
          <a:p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Творчість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письменника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тісно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пов’язана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долею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єврейської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бідноти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0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3372996" cy="4929222"/>
          </a:xfrm>
        </p:spPr>
      </p:pic>
      <p:pic>
        <p:nvPicPr>
          <p:cNvPr id="6" name="Содержимое 5" descr="2991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357298"/>
            <a:ext cx="3357586" cy="501586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52"/>
            <a:ext cx="4286280" cy="4525963"/>
          </a:xfrm>
        </p:spPr>
        <p:txBody>
          <a:bodyPr/>
          <a:lstStyle/>
          <a:p>
            <a:r>
              <a:rPr lang="ru-RU" sz="2600" dirty="0" err="1" smtClean="0"/>
              <a:t>Читаючи</a:t>
            </a:r>
            <a:r>
              <a:rPr lang="ru-RU" sz="2600" dirty="0" smtClean="0"/>
              <a:t> твори </a:t>
            </a:r>
            <a:r>
              <a:rPr lang="ru-RU" sz="2600" dirty="0" err="1" smtClean="0"/>
              <a:t>Шолома</a:t>
            </a:r>
            <a:r>
              <a:rPr lang="ru-RU" sz="2600" dirty="0" smtClean="0"/>
              <a:t> </a:t>
            </a:r>
            <a:r>
              <a:rPr lang="ru-RU" sz="2600" dirty="0" err="1" smtClean="0"/>
              <a:t>Алейхема</a:t>
            </a:r>
            <a:r>
              <a:rPr lang="ru-RU" sz="2600" dirty="0" smtClean="0"/>
              <a:t> про </a:t>
            </a:r>
            <a:r>
              <a:rPr lang="ru-RU" sz="2600" dirty="0" err="1" smtClean="0"/>
              <a:t>дітей</a:t>
            </a:r>
            <a:r>
              <a:rPr lang="ru-RU" sz="2600" dirty="0" smtClean="0"/>
              <a:t>, ми </a:t>
            </a:r>
            <a:r>
              <a:rPr lang="ru-RU" sz="2600" dirty="0" err="1" smtClean="0"/>
              <a:t>потрапляємо</a:t>
            </a:r>
            <a:r>
              <a:rPr lang="ru-RU" sz="2600" dirty="0" smtClean="0"/>
              <a:t> в </a:t>
            </a:r>
            <a:r>
              <a:rPr lang="ru-RU" sz="2600" dirty="0" err="1" smtClean="0"/>
              <a:t>своєрідний</a:t>
            </a:r>
            <a:r>
              <a:rPr lang="ru-RU" sz="2600" dirty="0" smtClean="0"/>
              <a:t> </a:t>
            </a:r>
            <a:r>
              <a:rPr lang="ru-RU" sz="2600" dirty="0" err="1" smtClean="0"/>
              <a:t>ідеальний</a:t>
            </a:r>
            <a:r>
              <a:rPr lang="ru-RU" sz="2600" dirty="0" smtClean="0"/>
              <a:t> </a:t>
            </a:r>
            <a:r>
              <a:rPr lang="ru-RU" sz="2600" dirty="0" err="1" smtClean="0"/>
              <a:t>світ</a:t>
            </a:r>
            <a:r>
              <a:rPr lang="ru-RU" sz="2600" dirty="0" smtClean="0"/>
              <a:t> – коло </a:t>
            </a:r>
            <a:r>
              <a:rPr lang="ru-RU" sz="2600" dirty="0" err="1" smtClean="0"/>
              <a:t>дитячого</a:t>
            </a:r>
            <a:r>
              <a:rPr lang="ru-RU" sz="2600" dirty="0" smtClean="0"/>
              <a:t> </a:t>
            </a:r>
            <a:r>
              <a:rPr lang="ru-RU" sz="2600" dirty="0" err="1" smtClean="0"/>
              <a:t>спілкування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переймаємося</a:t>
            </a:r>
            <a:r>
              <a:rPr lang="ru-RU" sz="2600" dirty="0" smtClean="0"/>
              <a:t> </a:t>
            </a:r>
            <a:r>
              <a:rPr lang="ru-RU" sz="2600" dirty="0" err="1" smtClean="0"/>
              <a:t>мрією</a:t>
            </a:r>
            <a:r>
              <a:rPr lang="ru-RU" sz="2600" dirty="0" smtClean="0"/>
              <a:t> </a:t>
            </a:r>
            <a:r>
              <a:rPr lang="ru-RU" sz="2600" dirty="0" err="1" smtClean="0"/>
              <a:t>письменника</a:t>
            </a:r>
            <a:r>
              <a:rPr lang="ru-RU" sz="2600" dirty="0" smtClean="0"/>
              <a:t>: </a:t>
            </a:r>
            <a:r>
              <a:rPr lang="ru-RU" sz="2600" dirty="0" err="1" smtClean="0"/>
              <a:t>побачити</a:t>
            </a:r>
            <a:r>
              <a:rPr lang="ru-RU" sz="2600" dirty="0" smtClean="0"/>
              <a:t> коли – </a:t>
            </a:r>
            <a:r>
              <a:rPr lang="ru-RU" sz="2600" dirty="0" err="1" smtClean="0"/>
              <a:t>небудь</a:t>
            </a:r>
            <a:r>
              <a:rPr lang="ru-RU" sz="2600" dirty="0" smtClean="0"/>
              <a:t> </a:t>
            </a:r>
            <a:r>
              <a:rPr lang="ru-RU" sz="2600" dirty="0" err="1" smtClean="0"/>
              <a:t>реальний</a:t>
            </a:r>
            <a:r>
              <a:rPr lang="ru-RU" sz="2600" dirty="0" smtClean="0"/>
              <a:t> </a:t>
            </a:r>
            <a:r>
              <a:rPr lang="ru-RU" sz="2600" dirty="0" err="1" smtClean="0"/>
              <a:t>світ</a:t>
            </a:r>
            <a:r>
              <a:rPr lang="ru-RU" sz="2600" dirty="0" smtClean="0"/>
              <a:t> </a:t>
            </a:r>
            <a:r>
              <a:rPr lang="ru-RU" sz="2600" dirty="0" err="1" smtClean="0"/>
              <a:t>дорослих</a:t>
            </a:r>
            <a:r>
              <a:rPr lang="ru-RU" sz="2600" dirty="0" smtClean="0"/>
              <a:t> людей, де люди </a:t>
            </a:r>
            <a:r>
              <a:rPr lang="ru-RU" sz="2600" dirty="0" err="1" smtClean="0"/>
              <a:t>різних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національностей</a:t>
            </a:r>
            <a:r>
              <a:rPr lang="ru-RU" sz="2600" dirty="0" smtClean="0"/>
              <a:t> сам буде господарем </a:t>
            </a:r>
            <a:r>
              <a:rPr lang="ru-RU" sz="2600" dirty="0" err="1" smtClean="0"/>
              <a:t>свого</a:t>
            </a:r>
            <a:r>
              <a:rPr lang="ru-RU" sz="2600" dirty="0" smtClean="0"/>
              <a:t> </a:t>
            </a:r>
            <a:r>
              <a:rPr lang="ru-RU" sz="2600" dirty="0" err="1" smtClean="0"/>
              <a:t>щастя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5" name="Содержимое 4" descr="2182f87d592b436bc3f33327566f625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0496" y="1928802"/>
            <a:ext cx="5056130" cy="335758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07_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316623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54" y="428604"/>
            <a:ext cx="4786346" cy="5286412"/>
          </a:xfrm>
        </p:spPr>
        <p:txBody>
          <a:bodyPr/>
          <a:lstStyle/>
          <a:p>
            <a:r>
              <a:rPr lang="ru-RU" dirty="0" err="1" smtClean="0"/>
              <a:t>Беручи</a:t>
            </a:r>
            <a:r>
              <a:rPr lang="ru-RU" dirty="0" smtClean="0"/>
              <a:t> до </a:t>
            </a:r>
            <a:r>
              <a:rPr lang="ru-RU" dirty="0" err="1" smtClean="0"/>
              <a:t>уваги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1916 року 13 </a:t>
            </a:r>
            <a:r>
              <a:rPr lang="ru-RU" dirty="0" err="1" smtClean="0"/>
              <a:t>травня</a:t>
            </a:r>
            <a:r>
              <a:rPr lang="ru-RU" dirty="0" smtClean="0"/>
              <a:t> помер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похилого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</a:t>
            </a:r>
            <a:r>
              <a:rPr lang="ru-RU" dirty="0" err="1" smtClean="0"/>
              <a:t>єврей</a:t>
            </a:r>
            <a:r>
              <a:rPr lang="ru-RU" dirty="0" smtClean="0"/>
              <a:t>, </a:t>
            </a:r>
            <a:r>
              <a:rPr lang="ru-RU" dirty="0" err="1" smtClean="0"/>
              <a:t>якого</a:t>
            </a:r>
            <a:r>
              <a:rPr lang="ru-RU" dirty="0" smtClean="0"/>
              <a:t> звали </a:t>
            </a:r>
            <a:r>
              <a:rPr lang="ru-RU" dirty="0" err="1" smtClean="0"/>
              <a:t>Шолом</a:t>
            </a:r>
            <a:r>
              <a:rPr lang="ru-RU" dirty="0" smtClean="0"/>
              <a:t> </a:t>
            </a:r>
            <a:r>
              <a:rPr lang="ru-RU" dirty="0" err="1" smtClean="0"/>
              <a:t>Нохумович</a:t>
            </a:r>
            <a:r>
              <a:rPr lang="ru-RU" dirty="0" smtClean="0"/>
              <a:t> </a:t>
            </a:r>
            <a:r>
              <a:rPr lang="ru-RU" dirty="0" err="1" smtClean="0"/>
              <a:t>Рабінович</a:t>
            </a:r>
            <a:r>
              <a:rPr lang="ru-RU" dirty="0" smtClean="0"/>
              <a:t>, а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Шолом</a:t>
            </a:r>
            <a:r>
              <a:rPr lang="ru-RU" dirty="0" smtClean="0"/>
              <a:t> </a:t>
            </a:r>
            <a:r>
              <a:rPr lang="ru-RU" dirty="0" err="1" smtClean="0"/>
              <a:t>Алейхем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часу в прекрасному </a:t>
            </a:r>
            <a:r>
              <a:rPr lang="ru-RU" dirty="0" err="1" smtClean="0"/>
              <a:t>гуморі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зараз в </a:t>
            </a:r>
            <a:r>
              <a:rPr lang="ru-RU" dirty="0" err="1" smtClean="0"/>
              <a:t>оточенні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безсмертних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endParaRPr lang="ru-RU" dirty="0"/>
          </a:p>
        </p:txBody>
      </p:sp>
      <p:pic>
        <p:nvPicPr>
          <p:cNvPr id="5124" name="Picture 4" descr="D:\Олеся\работа\7 клас\11. Шолом Алейхем\axel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172603" cy="62151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43372" y="6000768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solidFill>
                  <a:srgbClr val="002060"/>
                </a:solidFill>
              </a:rPr>
              <a:t>КиЇв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5-09-08_105259-e14416745959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571480"/>
            <a:ext cx="7715304" cy="562695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Олеся\работа\7 клас\11. Шолом Алейхем\birobidzhan-pamyatnik-sholom-aleihemu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429684" cy="63222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6088559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 smtClean="0">
                <a:solidFill>
                  <a:srgbClr val="002060"/>
                </a:solidFill>
              </a:rPr>
              <a:t>Бірабіджан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285720" y="5429264"/>
            <a:ext cx="357190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Город на Дальнем Востоке России, административный центр Еврейской автономной области. Город областного </a:t>
            </a:r>
            <a:r>
              <a:rPr lang="ru-RU" b="1" dirty="0" smtClean="0"/>
              <a:t>значения.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3686172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Пам’ятник </a:t>
            </a:r>
            <a:r>
              <a:rPr lang="uk-UA" b="1" dirty="0" err="1" smtClean="0">
                <a:solidFill>
                  <a:srgbClr val="002060"/>
                </a:solidFill>
              </a:rPr>
              <a:t>“Блукаючі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зірки”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031310_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214290"/>
            <a:ext cx="4714908" cy="6283875"/>
          </a:xfrm>
        </p:spPr>
      </p:pic>
      <p:sp>
        <p:nvSpPr>
          <p:cNvPr id="5" name="Прямоугольник 4"/>
          <p:cNvSpPr/>
          <p:nvPr/>
        </p:nvSpPr>
        <p:spPr>
          <a:xfrm>
            <a:off x="1928794" y="5143512"/>
            <a:ext cx="2571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Місто </a:t>
            </a:r>
            <a:r>
              <a:rPr lang="uk-UA" sz="3200" b="1" dirty="0" err="1" smtClean="0">
                <a:solidFill>
                  <a:srgbClr val="002060"/>
                </a:solidFill>
              </a:rPr>
              <a:t>Нетанія</a:t>
            </a:r>
            <a:r>
              <a:rPr lang="uk-UA" sz="3200" b="1" dirty="0" smtClean="0">
                <a:solidFill>
                  <a:srgbClr val="002060"/>
                </a:solidFill>
              </a:rPr>
              <a:t>, Ізраїль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b5a8bc5351d38a992d5b1ee5f7eb54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181512" cy="5572164"/>
          </a:xfrm>
        </p:spPr>
      </p:pic>
      <p:pic>
        <p:nvPicPr>
          <p:cNvPr id="6" name="Содержимое 5" descr="Pamjatnik_SHolom-Aleihemu_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1999" y="285728"/>
            <a:ext cx="4381531" cy="3286148"/>
          </a:xfrm>
        </p:spPr>
      </p:pic>
      <p:sp>
        <p:nvSpPr>
          <p:cNvPr id="7" name="TextBox 6"/>
          <p:cNvSpPr txBox="1"/>
          <p:nvPr/>
        </p:nvSpPr>
        <p:spPr>
          <a:xfrm>
            <a:off x="5143504" y="464344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Москва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000372"/>
            <a:ext cx="7515220" cy="1143000"/>
          </a:xfrm>
        </p:spPr>
        <p:txBody>
          <a:bodyPr/>
          <a:lstStyle/>
          <a:p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Шолом-Алейхем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 «Пісня над піснями». Віхи життєвого і творчого шляху письменника. Відображення у його творах долі єврейського народу.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Повість </a:t>
            </a:r>
            <a:r>
              <a:rPr lang="uk-UA" dirty="0" err="1" smtClean="0"/>
              <a:t>“Пісня</a:t>
            </a:r>
            <a:r>
              <a:rPr lang="uk-UA" dirty="0" smtClean="0"/>
              <a:t> над </a:t>
            </a:r>
            <a:r>
              <a:rPr lang="uk-UA" dirty="0" err="1" smtClean="0"/>
              <a:t>піснями”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6314" y="1500174"/>
            <a:ext cx="4500594" cy="4525963"/>
          </a:xfrm>
        </p:spPr>
        <p:txBody>
          <a:bodyPr/>
          <a:lstStyle/>
          <a:p>
            <a:r>
              <a:rPr lang="uk-UA" dirty="0" err="1" smtClean="0"/>
              <a:t>“</a:t>
            </a:r>
            <a:r>
              <a:rPr lang="uk-UA" sz="3600" b="1" dirty="0" err="1" smtClean="0">
                <a:solidFill>
                  <a:srgbClr val="002060"/>
                </a:solidFill>
              </a:rPr>
              <a:t>Бузя”</a:t>
            </a:r>
            <a:r>
              <a:rPr lang="uk-UA" sz="3600" b="1" dirty="0" smtClean="0">
                <a:solidFill>
                  <a:srgbClr val="002060"/>
                </a:solidFill>
              </a:rPr>
              <a:t> (1909)</a:t>
            </a:r>
          </a:p>
          <a:p>
            <a:r>
              <a:rPr lang="uk-UA" sz="3600" b="1" dirty="0" err="1" smtClean="0">
                <a:solidFill>
                  <a:srgbClr val="002060"/>
                </a:solidFill>
              </a:rPr>
              <a:t>“Їдемо</a:t>
            </a:r>
            <a:r>
              <a:rPr lang="uk-UA" sz="3600" b="1" dirty="0" smtClean="0">
                <a:solidFill>
                  <a:srgbClr val="002060"/>
                </a:solidFill>
              </a:rPr>
              <a:t> по </a:t>
            </a:r>
            <a:r>
              <a:rPr lang="uk-UA" sz="3600" b="1" dirty="0" err="1" smtClean="0">
                <a:solidFill>
                  <a:srgbClr val="002060"/>
                </a:solidFill>
              </a:rPr>
              <a:t>зелень”</a:t>
            </a:r>
            <a:r>
              <a:rPr lang="uk-UA" sz="3600" b="1" dirty="0" smtClean="0">
                <a:solidFill>
                  <a:srgbClr val="002060"/>
                </a:solidFill>
              </a:rPr>
              <a:t> (1909)</a:t>
            </a:r>
          </a:p>
          <a:p>
            <a:r>
              <a:rPr lang="uk-UA" sz="3600" b="1" dirty="0" err="1" smtClean="0">
                <a:solidFill>
                  <a:srgbClr val="002060"/>
                </a:solidFill>
              </a:rPr>
              <a:t>“Тієї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</a:rPr>
              <a:t>ночі”</a:t>
            </a:r>
            <a:r>
              <a:rPr lang="uk-UA" sz="3600" b="1" dirty="0" smtClean="0">
                <a:solidFill>
                  <a:srgbClr val="002060"/>
                </a:solidFill>
              </a:rPr>
              <a:t> (1911)</a:t>
            </a:r>
          </a:p>
          <a:p>
            <a:r>
              <a:rPr lang="uk-UA" sz="3600" b="1" dirty="0" smtClean="0">
                <a:solidFill>
                  <a:srgbClr val="002060"/>
                </a:solidFill>
              </a:rPr>
              <a:t>“У суботу після зелених </a:t>
            </a:r>
            <a:r>
              <a:rPr lang="uk-UA" sz="3600" b="1" dirty="0" err="1" smtClean="0">
                <a:solidFill>
                  <a:srgbClr val="002060"/>
                </a:solidFill>
              </a:rPr>
              <a:t>свят”</a:t>
            </a:r>
            <a:r>
              <a:rPr lang="uk-UA" sz="3600" b="1" dirty="0" smtClean="0">
                <a:solidFill>
                  <a:srgbClr val="002060"/>
                </a:solidFill>
              </a:rPr>
              <a:t> (1911)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40d5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3681113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0"/>
            <a:ext cx="8229600" cy="1143000"/>
          </a:xfrm>
        </p:spPr>
        <p:txBody>
          <a:bodyPr/>
          <a:lstStyle/>
          <a:p>
            <a:r>
              <a:rPr lang="uk-UA" dirty="0" smtClean="0"/>
              <a:t>Словничок: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28860" y="1000108"/>
            <a:ext cx="6215106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Синагога</a:t>
            </a:r>
            <a:r>
              <a:rPr lang="ru-RU" dirty="0" smtClean="0"/>
              <a:t> - </a:t>
            </a:r>
            <a:r>
              <a:rPr lang="ru-RU" dirty="0" err="1" smtClean="0"/>
              <a:t>єврейський</a:t>
            </a:r>
            <a:r>
              <a:rPr lang="ru-RU" dirty="0" smtClean="0"/>
              <a:t> </a:t>
            </a:r>
            <a:r>
              <a:rPr lang="ru-RU" dirty="0" err="1" smtClean="0"/>
              <a:t>культовий</a:t>
            </a:r>
            <a:r>
              <a:rPr lang="ru-RU" dirty="0" smtClean="0"/>
              <a:t> храм</a:t>
            </a:r>
            <a:r>
              <a:rPr lang="ru-RU" dirty="0" smtClean="0"/>
              <a:t>?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Кафильник</a:t>
            </a:r>
            <a:r>
              <a:rPr lang="ru-RU" dirty="0" smtClean="0"/>
              <a:t> - </a:t>
            </a:r>
            <a:r>
              <a:rPr lang="ru-RU" dirty="0" err="1" smtClean="0"/>
              <a:t>єврейська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злидаря</a:t>
            </a:r>
            <a:r>
              <a:rPr lang="ru-RU" dirty="0" smtClean="0"/>
              <a:t>. </a:t>
            </a:r>
            <a:r>
              <a:rPr lang="ru-RU" dirty="0" smtClean="0"/>
              <a:t>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Седер</a:t>
            </a:r>
            <a:r>
              <a:rPr lang="ru-RU" dirty="0" smtClean="0"/>
              <a:t> - </a:t>
            </a:r>
            <a:r>
              <a:rPr lang="ru-RU" dirty="0" err="1" smtClean="0"/>
              <a:t>урочиста</a:t>
            </a:r>
            <a:r>
              <a:rPr lang="ru-RU" dirty="0" smtClean="0"/>
              <a:t> </a:t>
            </a:r>
            <a:r>
              <a:rPr lang="ru-RU" dirty="0" smtClean="0"/>
              <a:t>трапеза </a:t>
            </a:r>
            <a:r>
              <a:rPr lang="ru-RU" dirty="0" err="1" smtClean="0"/>
              <a:t>весняного</a:t>
            </a:r>
            <a:r>
              <a:rPr lang="ru-RU" dirty="0" smtClean="0"/>
              <a:t> </a:t>
            </a:r>
            <a:r>
              <a:rPr lang="ru-RU" dirty="0" err="1" smtClean="0"/>
              <a:t>єврейського</a:t>
            </a:r>
            <a:r>
              <a:rPr lang="ru-RU" dirty="0" smtClean="0"/>
              <a:t> свята. </a:t>
            </a:r>
            <a:endParaRPr lang="ru-RU" dirty="0" smtClean="0"/>
          </a:p>
          <a:p>
            <a:r>
              <a:rPr lang="ru-RU" b="1" dirty="0" err="1" smtClean="0">
                <a:solidFill>
                  <a:srgbClr val="002060"/>
                </a:solidFill>
              </a:rPr>
              <a:t>Цвей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є</a:t>
            </a:r>
            <a:r>
              <a:rPr lang="ru-RU" dirty="0" err="1" smtClean="0"/>
              <a:t>врейська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цифри</a:t>
            </a:r>
            <a:r>
              <a:rPr lang="ru-RU" dirty="0" smtClean="0"/>
              <a:t> 2 </a:t>
            </a:r>
            <a:r>
              <a:rPr lang="ru-RU" dirty="0" smtClean="0"/>
              <a:t>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Песах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весняне</a:t>
            </a:r>
            <a:r>
              <a:rPr lang="ru-RU" dirty="0" smtClean="0"/>
              <a:t> </a:t>
            </a:r>
            <a:r>
              <a:rPr lang="ru-RU" dirty="0" err="1" smtClean="0"/>
              <a:t>єврейське</a:t>
            </a:r>
            <a:r>
              <a:rPr lang="ru-RU" dirty="0" smtClean="0"/>
              <a:t> свято, схоже на нашу </a:t>
            </a:r>
            <a:r>
              <a:rPr lang="ru-RU" dirty="0" err="1" smtClean="0"/>
              <a:t>Паску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Ярмулка</a:t>
            </a:r>
            <a:r>
              <a:rPr lang="ru-RU" dirty="0" smtClean="0"/>
              <a:t> - </a:t>
            </a:r>
            <a:r>
              <a:rPr lang="ru-RU" dirty="0" err="1" smtClean="0"/>
              <a:t>маленька</a:t>
            </a:r>
            <a:r>
              <a:rPr lang="ru-RU" dirty="0" smtClean="0"/>
              <a:t> </a:t>
            </a:r>
            <a:r>
              <a:rPr lang="ru-RU" dirty="0" err="1" smtClean="0"/>
              <a:t>єврейська</a:t>
            </a:r>
            <a:r>
              <a:rPr lang="ru-RU" dirty="0" smtClean="0"/>
              <a:t> шапочка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завдання:</a:t>
            </a:r>
            <a:endParaRPr lang="ru-RU" dirty="0"/>
          </a:p>
        </p:txBody>
      </p:sp>
      <p:pic>
        <p:nvPicPr>
          <p:cNvPr id="5" name="Содержимое 4" descr="83012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611218" cy="33143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43050"/>
            <a:ext cx="4038600" cy="4525963"/>
          </a:xfrm>
        </p:spPr>
        <p:txBody>
          <a:bodyPr/>
          <a:lstStyle/>
          <a:p>
            <a:r>
              <a:rPr lang="uk-UA" dirty="0" smtClean="0"/>
              <a:t>Читати с 138 - 152 (усно знайдіть засоби розкриття психологічного стану героїв твору)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07167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Дзеркало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якому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відображаються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промені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сонця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…»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assover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4587725" cy="3455191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500042"/>
            <a:ext cx="4429156" cy="4525963"/>
          </a:xfrm>
        </p:spPr>
        <p:txBody>
          <a:bodyPr/>
          <a:lstStyle/>
          <a:p>
            <a:r>
              <a:rPr lang="ru-RU" dirty="0" err="1" smtClean="0"/>
              <a:t>Песах</a:t>
            </a:r>
            <a:r>
              <a:rPr lang="ru-RU" dirty="0" smtClean="0"/>
              <a:t> – </a:t>
            </a:r>
            <a:r>
              <a:rPr lang="ru-RU" dirty="0" err="1" smtClean="0"/>
              <a:t>весняне</a:t>
            </a:r>
            <a:r>
              <a:rPr lang="ru-RU" dirty="0" smtClean="0"/>
              <a:t> свято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єгипетського</a:t>
            </a:r>
            <a:r>
              <a:rPr lang="ru-RU" dirty="0" smtClean="0"/>
              <a:t> </a:t>
            </a:r>
            <a:r>
              <a:rPr lang="ru-RU" dirty="0" err="1" smtClean="0"/>
              <a:t>невільництва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тижні</a:t>
            </a:r>
            <a:r>
              <a:rPr lang="ru-RU" dirty="0" smtClean="0"/>
              <a:t> </a:t>
            </a:r>
            <a:r>
              <a:rPr lang="ru-RU" dirty="0" err="1" smtClean="0"/>
              <a:t>єврейський</a:t>
            </a:r>
            <a:r>
              <a:rPr lang="ru-RU" dirty="0" smtClean="0"/>
              <a:t> народ </a:t>
            </a:r>
            <a:r>
              <a:rPr lang="ru-RU" dirty="0" err="1" smtClean="0"/>
              <a:t>відзначає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свято, свято </a:t>
            </a:r>
            <a:r>
              <a:rPr lang="ru-RU" dirty="0" err="1" smtClean="0"/>
              <a:t>весни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. В синагогах </a:t>
            </a:r>
            <a:r>
              <a:rPr lang="ru-RU" dirty="0" err="1" smtClean="0"/>
              <a:t>співають</a:t>
            </a:r>
            <a:r>
              <a:rPr lang="ru-RU" dirty="0" smtClean="0"/>
              <a:t> </a:t>
            </a:r>
            <a:r>
              <a:rPr lang="ru-RU" dirty="0" err="1" smtClean="0"/>
              <a:t>пасхальні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, як ми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називаємо</a:t>
            </a:r>
            <a:r>
              <a:rPr lang="ru-RU" dirty="0" smtClean="0"/>
              <a:t>, а </a:t>
            </a:r>
            <a:r>
              <a:rPr lang="ru-RU" dirty="0" err="1" smtClean="0"/>
              <a:t>столи</a:t>
            </a:r>
            <a:r>
              <a:rPr lang="ru-RU" dirty="0" smtClean="0"/>
              <a:t> </a:t>
            </a:r>
            <a:r>
              <a:rPr lang="ru-RU" dirty="0" err="1" smtClean="0"/>
              <a:t>прикрашає</a:t>
            </a:r>
            <a:r>
              <a:rPr lang="ru-RU" dirty="0" smtClean="0"/>
              <a:t> маца – </a:t>
            </a:r>
            <a:r>
              <a:rPr lang="ru-RU" dirty="0" err="1" smtClean="0"/>
              <a:t>вбогий</a:t>
            </a:r>
            <a:r>
              <a:rPr lang="ru-RU" dirty="0" smtClean="0"/>
              <a:t> </a:t>
            </a:r>
            <a:r>
              <a:rPr lang="ru-RU" dirty="0" err="1" smtClean="0"/>
              <a:t>хліб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їли</a:t>
            </a:r>
            <a:r>
              <a:rPr lang="ru-RU" dirty="0" smtClean="0"/>
              <a:t> </a:t>
            </a:r>
            <a:r>
              <a:rPr lang="ru-RU" dirty="0" err="1" smtClean="0"/>
              <a:t>прадіди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Єгипетській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______________korotke_ale_yaskrave_zhittya_ukransko_literaturi_movoyu_dish__________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307823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714356"/>
            <a:ext cx="5472122" cy="5286412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«Автор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честь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належати</a:t>
            </a:r>
            <a:r>
              <a:rPr lang="ru-RU" dirty="0" smtClean="0"/>
              <a:t> до </a:t>
            </a:r>
            <a:r>
              <a:rPr lang="ru-RU" dirty="0" err="1" smtClean="0"/>
              <a:t>вічно</a:t>
            </a:r>
            <a:r>
              <a:rPr lang="ru-RU" dirty="0" smtClean="0"/>
              <a:t> </a:t>
            </a:r>
            <a:r>
              <a:rPr lang="ru-RU" dirty="0" err="1" smtClean="0"/>
              <a:t>гнаного</a:t>
            </a:r>
            <a:r>
              <a:rPr lang="ru-RU" dirty="0" smtClean="0"/>
              <a:t>, </a:t>
            </a:r>
            <a:r>
              <a:rPr lang="ru-RU" dirty="0" err="1" smtClean="0"/>
              <a:t>безправного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зате</a:t>
            </a:r>
            <a:r>
              <a:rPr lang="ru-RU" dirty="0" smtClean="0"/>
              <a:t> </a:t>
            </a:r>
            <a:r>
              <a:rPr lang="ru-RU" dirty="0" err="1" smtClean="0"/>
              <a:t>своєрідного</a:t>
            </a:r>
            <a:r>
              <a:rPr lang="ru-RU" dirty="0" smtClean="0"/>
              <a:t>, великого народу, бути </a:t>
            </a:r>
            <a:r>
              <a:rPr lang="ru-RU" dirty="0" err="1" smtClean="0"/>
              <a:t>скромним</a:t>
            </a:r>
            <a:r>
              <a:rPr lang="ru-RU" dirty="0" smtClean="0"/>
              <a:t> </a:t>
            </a:r>
            <a:r>
              <a:rPr lang="ru-RU" dirty="0" err="1" smtClean="0"/>
              <a:t>виразником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почуттів</a:t>
            </a:r>
            <a:r>
              <a:rPr lang="ru-RU" dirty="0" smtClean="0"/>
              <a:t>, думок, </a:t>
            </a:r>
            <a:r>
              <a:rPr lang="ru-RU" dirty="0" err="1" smtClean="0"/>
              <a:t>ідеалів</a:t>
            </a:r>
            <a:r>
              <a:rPr lang="ru-RU" dirty="0" smtClean="0"/>
              <a:t> ».</a:t>
            </a:r>
            <a:br>
              <a:rPr lang="ru-RU" dirty="0" smtClean="0"/>
            </a:br>
            <a:r>
              <a:rPr lang="ru-RU" dirty="0" smtClean="0"/>
              <a:t>«І нехай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моє</a:t>
            </a:r>
            <a:r>
              <a:rPr lang="ru-RU" dirty="0" smtClean="0"/>
              <a:t> </a:t>
            </a:r>
            <a:r>
              <a:rPr lang="ru-RU" dirty="0" err="1" smtClean="0"/>
              <a:t>ім’я</a:t>
            </a:r>
            <a:r>
              <a:rPr lang="ru-RU" dirty="0" smtClean="0"/>
              <a:t> </a:t>
            </a:r>
            <a:r>
              <a:rPr lang="ru-RU" dirty="0" err="1" smtClean="0"/>
              <a:t>згадують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анекдотах, жартах, </a:t>
            </a:r>
            <a:r>
              <a:rPr lang="ru-RU" dirty="0" err="1" smtClean="0"/>
              <a:t>ніж</a:t>
            </a:r>
            <a:r>
              <a:rPr lang="ru-RU" dirty="0" smtClean="0"/>
              <a:t> не </a:t>
            </a:r>
            <a:r>
              <a:rPr lang="ru-RU" dirty="0" err="1" smtClean="0"/>
              <a:t>згадують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err="1" smtClean="0"/>
              <a:t>Шолом</a:t>
            </a:r>
            <a:r>
              <a:rPr lang="ru-RU" dirty="0" smtClean="0"/>
              <a:t> </a:t>
            </a:r>
            <a:r>
              <a:rPr lang="ru-RU" dirty="0" err="1" smtClean="0"/>
              <a:t>Алейхем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/>
          <a:lstStyle/>
          <a:p>
            <a:r>
              <a:rPr lang="uk-UA" dirty="0" smtClean="0"/>
              <a:t>Псевдонім </a:t>
            </a:r>
            <a:r>
              <a:rPr lang="uk-UA" dirty="0" err="1" smtClean="0"/>
              <a:t>“Щолом</a:t>
            </a:r>
            <a:r>
              <a:rPr lang="uk-UA" dirty="0" smtClean="0"/>
              <a:t> - </a:t>
            </a:r>
            <a:r>
              <a:rPr lang="uk-UA" dirty="0" err="1" smtClean="0"/>
              <a:t>Алейхем”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розмовну</a:t>
            </a:r>
            <a:r>
              <a:rPr lang="ru-RU" dirty="0" smtClean="0"/>
              <a:t> </a:t>
            </a:r>
            <a:r>
              <a:rPr lang="ru-RU" dirty="0" err="1" smtClean="0"/>
              <a:t>єврейську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вислів</a:t>
            </a:r>
            <a:r>
              <a:rPr lang="ru-RU" dirty="0" smtClean="0"/>
              <a:t> «</a:t>
            </a:r>
            <a:r>
              <a:rPr lang="ru-RU" dirty="0" err="1" smtClean="0"/>
              <a:t>шолом</a:t>
            </a:r>
            <a:r>
              <a:rPr lang="ru-RU" dirty="0" smtClean="0"/>
              <a:t> - </a:t>
            </a:r>
            <a:r>
              <a:rPr lang="ru-RU" dirty="0" err="1" smtClean="0"/>
              <a:t>алейхем</a:t>
            </a:r>
            <a:r>
              <a:rPr lang="ru-RU" dirty="0" smtClean="0"/>
              <a:t>» </a:t>
            </a:r>
            <a:r>
              <a:rPr lang="ru-RU" dirty="0" err="1" smtClean="0"/>
              <a:t>прийшло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давньоєврейської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звичайне</a:t>
            </a:r>
            <a:r>
              <a:rPr lang="ru-RU" dirty="0" smtClean="0"/>
              <a:t> </a:t>
            </a:r>
            <a:r>
              <a:rPr lang="ru-RU" dirty="0" err="1" smtClean="0"/>
              <a:t>привітання</a:t>
            </a:r>
            <a:r>
              <a:rPr lang="ru-RU" dirty="0" smtClean="0"/>
              <a:t>, яке 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івриту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«Мир вам!»</a:t>
            </a:r>
            <a:endParaRPr lang="ru-RU" dirty="0"/>
          </a:p>
        </p:txBody>
      </p:sp>
      <p:pic>
        <p:nvPicPr>
          <p:cNvPr id="5" name="Содержимое 4" descr="850r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0149" y="1071546"/>
            <a:ext cx="3597233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ic_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3791245" cy="5143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42852"/>
            <a:ext cx="5286412" cy="59833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Шолом</a:t>
            </a:r>
            <a:r>
              <a:rPr lang="ru-RU" dirty="0" smtClean="0"/>
              <a:t> </a:t>
            </a:r>
            <a:r>
              <a:rPr lang="ru-RU" dirty="0" err="1" smtClean="0"/>
              <a:t>Алейхем</a:t>
            </a:r>
            <a:r>
              <a:rPr lang="ru-RU" dirty="0" smtClean="0"/>
              <a:t> (</a:t>
            </a:r>
            <a:r>
              <a:rPr lang="ru-RU" dirty="0" err="1" smtClean="0"/>
              <a:t>Шолом</a:t>
            </a:r>
            <a:r>
              <a:rPr lang="ru-RU" dirty="0" smtClean="0"/>
              <a:t> </a:t>
            </a:r>
            <a:r>
              <a:rPr lang="ru-RU" dirty="0" err="1" smtClean="0"/>
              <a:t>Нохумович</a:t>
            </a:r>
            <a:r>
              <a:rPr lang="ru-RU" dirty="0" smtClean="0"/>
              <a:t> </a:t>
            </a:r>
            <a:r>
              <a:rPr lang="ru-RU" dirty="0" err="1" smtClean="0"/>
              <a:t>Рабінович</a:t>
            </a:r>
            <a:r>
              <a:rPr lang="ru-RU" dirty="0" smtClean="0"/>
              <a:t>) </a:t>
            </a:r>
            <a:r>
              <a:rPr lang="ru-RU" dirty="0" err="1" smtClean="0"/>
              <a:t>народився</a:t>
            </a:r>
            <a:r>
              <a:rPr lang="ru-RU" dirty="0" smtClean="0"/>
              <a:t> 2 </a:t>
            </a:r>
            <a:r>
              <a:rPr lang="ru-RU" dirty="0" err="1" smtClean="0"/>
              <a:t>березня</a:t>
            </a:r>
            <a:r>
              <a:rPr lang="ru-RU" dirty="0" smtClean="0"/>
              <a:t> 1859 року на </a:t>
            </a:r>
            <a:r>
              <a:rPr lang="ru-RU" dirty="0" err="1" smtClean="0"/>
              <a:t>Україні</a:t>
            </a:r>
            <a:r>
              <a:rPr lang="ru-RU" dirty="0" smtClean="0"/>
              <a:t>, в </a:t>
            </a:r>
            <a:r>
              <a:rPr lang="ru-RU" dirty="0" err="1" smtClean="0"/>
              <a:t>Переяславі</a:t>
            </a:r>
            <a:r>
              <a:rPr lang="ru-RU" dirty="0" smtClean="0"/>
              <a:t>, </a:t>
            </a:r>
            <a:r>
              <a:rPr lang="ru-RU" dirty="0" err="1" smtClean="0"/>
              <a:t>Полтавської</a:t>
            </a:r>
            <a:r>
              <a:rPr lang="ru-RU" dirty="0" smtClean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 (</a:t>
            </a:r>
            <a:r>
              <a:rPr lang="ru-RU" dirty="0" err="1" smtClean="0"/>
              <a:t>нині</a:t>
            </a:r>
            <a:r>
              <a:rPr lang="ru-RU" dirty="0" smtClean="0"/>
              <a:t> Переяслав - </a:t>
            </a:r>
            <a:r>
              <a:rPr lang="ru-RU" dirty="0" err="1" smtClean="0"/>
              <a:t>Хмельницький</a:t>
            </a:r>
            <a:r>
              <a:rPr lang="ru-RU" dirty="0" smtClean="0"/>
              <a:t>).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розорився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Шолом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маленьким. </a:t>
            </a:r>
            <a:r>
              <a:rPr lang="ru-RU" dirty="0" err="1" smtClean="0"/>
              <a:t>Невдовзі</a:t>
            </a:r>
            <a:r>
              <a:rPr lang="ru-RU" dirty="0" smtClean="0"/>
              <a:t> холера забрала </a:t>
            </a:r>
            <a:r>
              <a:rPr lang="ru-RU" dirty="0" err="1" smtClean="0"/>
              <a:t>матір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ввійшла</a:t>
            </a:r>
            <a:r>
              <a:rPr lang="ru-RU" dirty="0" smtClean="0"/>
              <a:t> </a:t>
            </a:r>
            <a:r>
              <a:rPr lang="ru-RU" dirty="0" err="1" smtClean="0"/>
              <a:t>мачуха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«</a:t>
            </a:r>
            <a:r>
              <a:rPr lang="ru-RU" dirty="0" err="1" smtClean="0"/>
              <a:t>безперестанною</a:t>
            </a:r>
            <a:r>
              <a:rPr lang="ru-RU" dirty="0" smtClean="0"/>
              <a:t>, </a:t>
            </a:r>
            <a:r>
              <a:rPr lang="ru-RU" dirty="0" err="1" smtClean="0"/>
              <a:t>багатою</a:t>
            </a:r>
            <a:r>
              <a:rPr lang="ru-RU" dirty="0" smtClean="0"/>
              <a:t>, сварливою </a:t>
            </a:r>
            <a:r>
              <a:rPr lang="ru-RU" dirty="0" err="1" smtClean="0"/>
              <a:t>мовою</a:t>
            </a:r>
            <a:r>
              <a:rPr lang="ru-RU" dirty="0" smtClean="0"/>
              <a:t>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90447_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3500462" cy="4077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42852"/>
            <a:ext cx="5286380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Шолом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, </a:t>
            </a:r>
            <a:r>
              <a:rPr lang="ru-RU" dirty="0" err="1" smtClean="0"/>
              <a:t>склав</a:t>
            </a:r>
            <a:r>
              <a:rPr lang="ru-RU" dirty="0" smtClean="0"/>
              <a:t> словник </a:t>
            </a:r>
            <a:r>
              <a:rPr lang="ru-RU" dirty="0" err="1" smtClean="0"/>
              <a:t>вульгаризмів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проклять</a:t>
            </a:r>
            <a:r>
              <a:rPr lang="ru-RU" dirty="0" smtClean="0"/>
              <a:t> </a:t>
            </a:r>
            <a:r>
              <a:rPr lang="ru-RU" dirty="0" err="1" smtClean="0"/>
              <a:t>мачухи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читав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слухати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А – </a:t>
            </a:r>
            <a:r>
              <a:rPr lang="ru-RU" dirty="0" err="1" smtClean="0"/>
              <a:t>аман</a:t>
            </a:r>
            <a:r>
              <a:rPr lang="ru-RU" dirty="0" smtClean="0"/>
              <a:t>, </a:t>
            </a:r>
            <a:r>
              <a:rPr lang="ru-RU" dirty="0" err="1" smtClean="0"/>
              <a:t>асмадей</a:t>
            </a:r>
            <a:r>
              <a:rPr lang="ru-RU" dirty="0" smtClean="0"/>
              <a:t>, </a:t>
            </a:r>
            <a:r>
              <a:rPr lang="ru-RU" dirty="0" err="1" smtClean="0"/>
              <a:t>анциболот</a:t>
            </a:r>
            <a:r>
              <a:rPr lang="ru-RU" dirty="0" smtClean="0"/>
              <a:t>, </a:t>
            </a:r>
            <a:r>
              <a:rPr lang="ru-RU" dirty="0" err="1" smtClean="0"/>
              <a:t>арештант</a:t>
            </a:r>
            <a:r>
              <a:rPr lang="ru-RU" dirty="0" smtClean="0"/>
              <a:t>...;</a:t>
            </a:r>
            <a:br>
              <a:rPr lang="ru-RU" dirty="0" smtClean="0"/>
            </a:br>
            <a:r>
              <a:rPr lang="ru-RU" dirty="0" smtClean="0"/>
              <a:t>Б – бандит, </a:t>
            </a:r>
            <a:r>
              <a:rPr lang="ru-RU" dirty="0" err="1" smtClean="0"/>
              <a:t>блошиця</a:t>
            </a:r>
            <a:r>
              <a:rPr lang="ru-RU" dirty="0" smtClean="0"/>
              <a:t>, </a:t>
            </a:r>
            <a:r>
              <a:rPr lang="ru-RU" dirty="0" err="1" smtClean="0"/>
              <a:t>безголовий</a:t>
            </a:r>
            <a:r>
              <a:rPr lang="ru-RU" dirty="0" smtClean="0"/>
              <a:t>, </a:t>
            </a:r>
            <a:r>
              <a:rPr lang="ru-RU" dirty="0" err="1" smtClean="0"/>
              <a:t>бамбула</a:t>
            </a:r>
            <a:r>
              <a:rPr lang="ru-RU" dirty="0" smtClean="0"/>
              <a:t>, </a:t>
            </a:r>
            <a:r>
              <a:rPr lang="ru-RU" dirty="0" err="1" smtClean="0"/>
              <a:t>барило</a:t>
            </a:r>
            <a:r>
              <a:rPr lang="ru-RU" dirty="0" smtClean="0"/>
              <a:t>...;</a:t>
            </a:r>
            <a:br>
              <a:rPr lang="ru-RU" dirty="0" smtClean="0"/>
            </a:br>
            <a:r>
              <a:rPr lang="ru-RU" dirty="0" smtClean="0"/>
              <a:t>В – </a:t>
            </a:r>
            <a:r>
              <a:rPr lang="ru-RU" dirty="0" err="1" smtClean="0"/>
              <a:t>вертихвіст</a:t>
            </a:r>
            <a:r>
              <a:rPr lang="ru-RU" dirty="0" smtClean="0"/>
              <a:t>, </a:t>
            </a:r>
            <a:r>
              <a:rPr lang="ru-RU" dirty="0" err="1" smtClean="0"/>
              <a:t>виродок</a:t>
            </a:r>
            <a:r>
              <a:rPr lang="ru-RU" dirty="0" smtClean="0"/>
              <a:t>, </a:t>
            </a:r>
            <a:r>
              <a:rPr lang="ru-RU" dirty="0" err="1" smtClean="0"/>
              <a:t>вітрогон</a:t>
            </a:r>
            <a:r>
              <a:rPr lang="ru-RU" dirty="0" smtClean="0"/>
              <a:t>, </a:t>
            </a:r>
            <a:r>
              <a:rPr lang="ru-RU" dirty="0" err="1" smtClean="0"/>
              <a:t>відьмак</a:t>
            </a:r>
            <a:r>
              <a:rPr lang="ru-RU" dirty="0" smtClean="0"/>
              <a:t>, вахлак...</a:t>
            </a:r>
            <a:br>
              <a:rPr lang="ru-RU" dirty="0" smtClean="0"/>
            </a:br>
            <a:r>
              <a:rPr lang="ru-RU" dirty="0" smtClean="0"/>
              <a:t>І так до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букви</a:t>
            </a:r>
            <a:r>
              <a:rPr lang="ru-RU" dirty="0" smtClean="0"/>
              <a:t> </a:t>
            </a:r>
            <a:r>
              <a:rPr lang="ru-RU" dirty="0" err="1" smtClean="0"/>
              <a:t>алфавіту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cc87e97b1057c824fe4782bd17717a0_RSZ_690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071678"/>
            <a:ext cx="4038600" cy="30467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428604"/>
            <a:ext cx="4500594" cy="4525963"/>
          </a:xfrm>
        </p:spPr>
        <p:txBody>
          <a:bodyPr/>
          <a:lstStyle/>
          <a:p>
            <a:r>
              <a:rPr lang="ru-RU" dirty="0" smtClean="0"/>
              <a:t>З </a:t>
            </a:r>
            <a:r>
              <a:rPr lang="ru-RU" dirty="0" err="1" smtClean="0"/>
              <a:t>дитинства</a:t>
            </a:r>
            <a:r>
              <a:rPr lang="ru-RU" dirty="0" smtClean="0"/>
              <a:t> </a:t>
            </a:r>
            <a:r>
              <a:rPr lang="ru-RU" dirty="0" err="1" smtClean="0"/>
              <a:t>Шолом</a:t>
            </a:r>
            <a:r>
              <a:rPr lang="ru-RU" dirty="0" smtClean="0"/>
              <a:t> </a:t>
            </a:r>
            <a:r>
              <a:rPr lang="ru-RU" dirty="0" err="1" smtClean="0"/>
              <a:t>допомагав</a:t>
            </a:r>
            <a:r>
              <a:rPr lang="ru-RU" dirty="0" smtClean="0"/>
              <a:t> </a:t>
            </a:r>
            <a:r>
              <a:rPr lang="ru-RU" dirty="0" err="1" smtClean="0"/>
              <a:t>батькові</a:t>
            </a:r>
            <a:r>
              <a:rPr lang="ru-RU" dirty="0" smtClean="0"/>
              <a:t> на постоялому </a:t>
            </a:r>
            <a:r>
              <a:rPr lang="ru-RU" dirty="0" err="1" smtClean="0"/>
              <a:t>дворі</a:t>
            </a:r>
            <a:r>
              <a:rPr lang="ru-RU" dirty="0" smtClean="0"/>
              <a:t>: </a:t>
            </a:r>
            <a:r>
              <a:rPr lang="ru-RU" dirty="0" err="1" smtClean="0"/>
              <a:t>зазивав</a:t>
            </a:r>
            <a:r>
              <a:rPr lang="ru-RU" dirty="0" smtClean="0"/>
              <a:t> </a:t>
            </a:r>
            <a:r>
              <a:rPr lang="ru-RU" dirty="0" err="1" smtClean="0"/>
              <a:t>проїжджих</a:t>
            </a:r>
            <a:r>
              <a:rPr lang="ru-RU" dirty="0" smtClean="0"/>
              <a:t>, подавав самовар, </a:t>
            </a:r>
            <a:r>
              <a:rPr lang="ru-RU" dirty="0" err="1" smtClean="0"/>
              <a:t>бігав</a:t>
            </a:r>
            <a:r>
              <a:rPr lang="ru-RU" dirty="0" smtClean="0"/>
              <a:t> в магазин. </a:t>
            </a:r>
            <a:r>
              <a:rPr lang="ru-RU" dirty="0" err="1" smtClean="0"/>
              <a:t>Невідомо</a:t>
            </a:r>
            <a:r>
              <a:rPr lang="ru-RU" dirty="0" smtClean="0"/>
              <a:t>, як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доля </a:t>
            </a:r>
            <a:r>
              <a:rPr lang="ru-RU" dirty="0" err="1" smtClean="0"/>
              <a:t>далі</a:t>
            </a:r>
            <a:r>
              <a:rPr lang="ru-RU" dirty="0" smtClean="0"/>
              <a:t>, </a:t>
            </a:r>
            <a:r>
              <a:rPr lang="ru-RU" dirty="0" err="1" smtClean="0"/>
              <a:t>якби</a:t>
            </a:r>
            <a:r>
              <a:rPr lang="ru-RU" dirty="0" smtClean="0"/>
              <a:t> не </a:t>
            </a:r>
            <a:r>
              <a:rPr lang="ru-RU" dirty="0" err="1" smtClean="0"/>
              <a:t>старий</a:t>
            </a:r>
            <a:r>
              <a:rPr lang="ru-RU" dirty="0" smtClean="0"/>
              <a:t> </a:t>
            </a:r>
            <a:r>
              <a:rPr lang="ru-RU" dirty="0" err="1" smtClean="0"/>
              <a:t>єврей</a:t>
            </a:r>
            <a:r>
              <a:rPr lang="ru-RU" dirty="0" smtClean="0"/>
              <a:t> Арнольд, </a:t>
            </a:r>
            <a:r>
              <a:rPr lang="ru-RU" dirty="0" err="1" smtClean="0"/>
              <a:t>який</a:t>
            </a:r>
            <a:r>
              <a:rPr lang="ru-RU" dirty="0" smtClean="0"/>
              <a:t> жив в </a:t>
            </a:r>
            <a:r>
              <a:rPr lang="ru-RU" dirty="0" err="1" smtClean="0"/>
              <a:t>пригороді</a:t>
            </a:r>
            <a:r>
              <a:rPr lang="ru-RU" dirty="0" smtClean="0"/>
              <a:t> Переяслава.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умовив</a:t>
            </a:r>
            <a:r>
              <a:rPr lang="ru-RU" dirty="0" smtClean="0"/>
              <a:t> батька </a:t>
            </a:r>
            <a:r>
              <a:rPr lang="ru-RU" dirty="0" err="1" smtClean="0"/>
              <a:t>віддати</a:t>
            </a:r>
            <a:r>
              <a:rPr lang="ru-RU" dirty="0" smtClean="0"/>
              <a:t> хлопчика </a:t>
            </a:r>
            <a:r>
              <a:rPr lang="ru-RU" dirty="0" err="1" smtClean="0"/>
              <a:t>вчитися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олом Алейхем 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Шолом Алейхем !</Template>
  <TotalTime>97</TotalTime>
  <Words>696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Arial</vt:lpstr>
      <vt:lpstr>Century</vt:lpstr>
      <vt:lpstr>Шолом Алейхем !</vt:lpstr>
      <vt:lpstr>Слайд 1</vt:lpstr>
      <vt:lpstr>Шолом-Алейхем  «Пісня над піснями». Віхи життєвого і творчого шляху письменника. Відображення у його творах долі єврейського народу. </vt:lpstr>
      <vt:lpstr>«Дзеркало, в якому відображаються промені сонця…»</vt:lpstr>
      <vt:lpstr>Слайд 4</vt:lpstr>
      <vt:lpstr>Слайд 5</vt:lpstr>
      <vt:lpstr>Псевдонім “Щолом - Алейхем”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Творчість письменника тісно пов’язана з долею єврейської бідноти. </vt:lpstr>
      <vt:lpstr>Слайд 15</vt:lpstr>
      <vt:lpstr>Слайд 16</vt:lpstr>
      <vt:lpstr>Слайд 17</vt:lpstr>
      <vt:lpstr>Пам’ятник “Блукаючі зірки”</vt:lpstr>
      <vt:lpstr>Слайд 19</vt:lpstr>
      <vt:lpstr>Повість “Пісня над піснями”</vt:lpstr>
      <vt:lpstr>Словничок:</vt:lpstr>
      <vt:lpstr>Домашнє завдання: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Любимая Теща</dc:creator>
  <cp:lastModifiedBy>Любимая Теща</cp:lastModifiedBy>
  <cp:revision>9</cp:revision>
  <dcterms:created xsi:type="dcterms:W3CDTF">2017-01-18T19:45:26Z</dcterms:created>
  <dcterms:modified xsi:type="dcterms:W3CDTF">2017-01-18T21:23:13Z</dcterms:modified>
</cp:coreProperties>
</file>