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2160240"/>
          </a:xfrm>
        </p:spPr>
        <p:txBody>
          <a:bodyPr>
            <a:noAutofit/>
          </a:bodyPr>
          <a:lstStyle/>
          <a:p>
            <a:r>
              <a:rPr lang="ru-RU" sz="8800" dirty="0" smtClean="0"/>
              <a:t>Математика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4-Г класс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Домашнее задание</a:t>
            </a:r>
            <a:br>
              <a:rPr lang="ru-RU" sz="6600" dirty="0" smtClean="0"/>
            </a:br>
            <a:r>
              <a:rPr lang="ru-RU" sz="6600" dirty="0" smtClean="0"/>
              <a:t>ст.48 №303, 304</a:t>
            </a:r>
            <a:br>
              <a:rPr lang="ru-RU" sz="6600" dirty="0" smtClean="0"/>
            </a:br>
            <a:r>
              <a:rPr lang="ru-RU" sz="6600" dirty="0" smtClean="0"/>
              <a:t>(на выбор)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7 чудес украи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Заповедник «Каменец»</a:t>
            </a:r>
            <a:endParaRPr lang="ru-RU" dirty="0"/>
          </a:p>
        </p:txBody>
      </p:sp>
      <p:pic>
        <p:nvPicPr>
          <p:cNvPr id="35842" name="Picture 2" descr="Картинки по запросу камен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Киево-Печерская лавра</a:t>
            </a:r>
            <a:endParaRPr lang="ru-RU" dirty="0"/>
          </a:p>
        </p:txBody>
      </p:sp>
      <p:pic>
        <p:nvPicPr>
          <p:cNvPr id="16388" name="Picture 4" descr="Картинки по запросу киево печерская лав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r>
              <a:rPr lang="vi-VN" sz="3200" dirty="0" smtClean="0"/>
              <a:t>Национа́льный дендрологи́ческий парк «Софиевка»</a:t>
            </a:r>
            <a:endParaRPr lang="ru-RU" sz="3200" dirty="0"/>
          </a:p>
        </p:txBody>
      </p:sp>
      <p:pic>
        <p:nvPicPr>
          <p:cNvPr id="30722" name="Picture 2" descr="Картинки по запросу парк софие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Софийский собор</a:t>
            </a:r>
            <a:endParaRPr lang="ru-RU" dirty="0"/>
          </a:p>
        </p:txBody>
      </p:sp>
      <p:pic>
        <p:nvPicPr>
          <p:cNvPr id="31746" name="Picture 2" descr="Картинки по запросу софия киевс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Херсонес</a:t>
            </a:r>
            <a:endParaRPr lang="ru-RU" dirty="0"/>
          </a:p>
        </p:txBody>
      </p:sp>
      <p:pic>
        <p:nvPicPr>
          <p:cNvPr id="32770" name="Picture 2" descr="Картинки по запросу херсон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Хотинская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крепость</a:t>
            </a:r>
            <a:endParaRPr lang="ru-RU" dirty="0"/>
          </a:p>
        </p:txBody>
      </p:sp>
      <p:pic>
        <p:nvPicPr>
          <p:cNvPr id="34818" name="Picture 2" descr="Картинки по запросу хотинская крепо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Хортица</a:t>
            </a:r>
            <a:endParaRPr lang="ru-RU" dirty="0"/>
          </a:p>
        </p:txBody>
      </p:sp>
      <p:pic>
        <p:nvPicPr>
          <p:cNvPr id="337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23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Математика</vt:lpstr>
      <vt:lpstr>Слайд 2</vt:lpstr>
      <vt:lpstr>Заповедник «Каменец»</vt:lpstr>
      <vt:lpstr>Киево-Печерская лавра</vt:lpstr>
      <vt:lpstr>Национа́льный дендрологи́ческий парк «Софиевка»</vt:lpstr>
      <vt:lpstr>Софийский собор</vt:lpstr>
      <vt:lpstr>Херсонес</vt:lpstr>
      <vt:lpstr>Хотинская крепость</vt:lpstr>
      <vt:lpstr>Хортица</vt:lpstr>
      <vt:lpstr>Домашнее задание ст.48 №303, 304 (на выбор)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Колдоба Жанна</dc:creator>
  <cp:lastModifiedBy>009</cp:lastModifiedBy>
  <cp:revision>7</cp:revision>
  <dcterms:created xsi:type="dcterms:W3CDTF">2017-11-05T15:58:08Z</dcterms:created>
  <dcterms:modified xsi:type="dcterms:W3CDTF">2007-03-12T23:41:24Z</dcterms:modified>
</cp:coreProperties>
</file>