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2" r:id="rId3"/>
    <p:sldId id="256" r:id="rId4"/>
    <p:sldId id="258" r:id="rId5"/>
    <p:sldId id="259" r:id="rId6"/>
    <p:sldId id="271" r:id="rId7"/>
    <p:sldId id="263" r:id="rId8"/>
    <p:sldId id="266" r:id="rId9"/>
    <p:sldId id="267" r:id="rId10"/>
    <p:sldId id="268" r:id="rId11"/>
    <p:sldId id="272" r:id="rId12"/>
    <p:sldId id="269" r:id="rId13"/>
    <p:sldId id="264" r:id="rId14"/>
    <p:sldId id="273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0648"/>
            <a:ext cx="8208912" cy="28007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Закріплення вивчених способів додавання і віднімання.</a:t>
            </a:r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Перетворення іменованих чисел. </a:t>
            </a:r>
            <a:r>
              <a:rPr lang="uk-UA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Розв</a:t>
            </a:r>
            <a:r>
              <a:rPr lang="en-US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’</a:t>
            </a:r>
            <a:r>
              <a:rPr lang="uk-UA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язування</a:t>
            </a:r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66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задач.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66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05163"/>
            <a:ext cx="8208912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0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b="1" dirty="0" smtClean="0"/>
              <a:t>27 + (27 + 5) </a:t>
            </a:r>
          </a:p>
          <a:p>
            <a:pPr algn="ctr"/>
            <a:endParaRPr lang="uk-UA" sz="8000" b="1" dirty="0"/>
          </a:p>
          <a:p>
            <a:pPr marL="0" indent="0" algn="ctr">
              <a:buNone/>
            </a:pPr>
            <a:r>
              <a:rPr lang="uk-UA" sz="8000" b="1" dirty="0" smtClean="0"/>
              <a:t>27 + (27 - 5) </a:t>
            </a:r>
            <a:endParaRPr lang="ru-RU" sz="8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1" y="404664"/>
            <a:ext cx="5904656" cy="92333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Творча робота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3371" y="2103039"/>
            <a:ext cx="50994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______________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www\Desktop\урок\1511214111_The color of the new year 201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018680"/>
            <a:ext cx="1722482" cy="160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0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8000" b="1" dirty="0" smtClean="0">
                <a:solidFill>
                  <a:srgbClr val="002060"/>
                </a:solidFill>
              </a:rPr>
              <a:t>59 – 27</a:t>
            </a:r>
          </a:p>
          <a:p>
            <a:pPr marL="0" indent="0" algn="ctr">
              <a:buNone/>
            </a:pPr>
            <a:endParaRPr lang="uk-UA" sz="80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uk-UA" sz="8000" b="1" dirty="0" smtClean="0">
                <a:solidFill>
                  <a:srgbClr val="002060"/>
                </a:solidFill>
              </a:rPr>
              <a:t>59 - 32</a:t>
            </a:r>
            <a:endParaRPr lang="uk-UA" sz="80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1" y="404664"/>
            <a:ext cx="5904656" cy="92333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Творча робота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www\Desktop\урок\brown_white_clipart_dog_with_red_collar300x3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509120"/>
            <a:ext cx="1709567" cy="211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93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Знайдіть </a:t>
            </a:r>
            <a:r>
              <a:rPr lang="uk-UA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фігури, якщо </a:t>
            </a:r>
            <a:r>
              <a:rPr lang="uk-UA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uk-UA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uk-UA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 10 см</a:t>
            </a:r>
            <a:endParaRPr lang="ru-RU" b="1" i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Знайди </a:t>
            </a:r>
            <a:r>
              <a:rPr lang="uk-UA" dirty="0">
                <a:solidFill>
                  <a:srgbClr val="FF0000"/>
                </a:solidFill>
              </a:rPr>
              <a:t>Р</a:t>
            </a:r>
            <a:r>
              <a:rPr lang="uk-UA" dirty="0"/>
              <a:t> фігури, якщо </a:t>
            </a:r>
            <a:r>
              <a:rPr lang="uk-UA" i="1" dirty="0"/>
              <a:t>а </a:t>
            </a:r>
            <a:r>
              <a:rPr lang="uk-UA" dirty="0"/>
              <a:t>= 3 см?</a:t>
            </a:r>
            <a:br>
              <a:rPr lang="uk-UA" dirty="0"/>
            </a:br>
            <a:r>
              <a:rPr lang="uk-UA" dirty="0"/>
              <a:t>Що це за фігура?</a:t>
            </a:r>
            <a:endParaRPr lang="ru-RU" dirty="0"/>
          </a:p>
        </p:txBody>
      </p:sp>
      <p:pic>
        <p:nvPicPr>
          <p:cNvPr id="5122" name="Picture 2" descr="C:\Users\www\Desktop\урок\фигури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818" y="1628800"/>
            <a:ext cx="6328363" cy="474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uk-UA" sz="4800" b="1" dirty="0" smtClean="0"/>
          </a:p>
          <a:p>
            <a:pPr marL="0" indent="0">
              <a:buNone/>
            </a:pPr>
            <a:r>
              <a:rPr lang="uk-UA" sz="4800" b="1" dirty="0" smtClean="0"/>
              <a:t>36 – 17 =                 32 + 19 =</a:t>
            </a:r>
          </a:p>
          <a:p>
            <a:pPr marL="0" indent="0">
              <a:buNone/>
            </a:pPr>
            <a:r>
              <a:rPr lang="uk-UA" sz="4800" b="1" dirty="0" smtClean="0"/>
              <a:t>100 – 28 =               45 + 55 =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502919"/>
            <a:ext cx="698477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Самостійна робота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www\Desktop\урок\снеж ду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835696" cy="165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2348880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65618" y="3261435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7656" y="2370822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457656" y="3261435"/>
            <a:ext cx="12570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Users\www\Desktop\урок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4365104"/>
            <a:ext cx="19431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69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404664"/>
            <a:ext cx="674165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Сьогодні Я на уроці…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4073" y="1556792"/>
            <a:ext cx="3453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закріпив 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467767"/>
            <a:ext cx="43426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</a:t>
            </a:r>
            <a:r>
              <a:rPr lang="uk-UA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уло цікаво …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78013" y="3540272"/>
            <a:ext cx="56436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Було складно …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509" y="4463602"/>
            <a:ext cx="8906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</a:t>
            </a:r>
            <a:r>
              <a:rPr lang="uk-UA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ільше за все сподобалось …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6146" name="Picture 2" descr="C:\Users\www\Desktop\урок\снеговик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519" y="1327994"/>
            <a:ext cx="2409899" cy="240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5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87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dirty="0" smtClean="0"/>
              <a:t>34 + 7 =                            94 – 8 =</a:t>
            </a:r>
          </a:p>
          <a:p>
            <a:pPr marL="0" indent="0">
              <a:buNone/>
            </a:pPr>
            <a:r>
              <a:rPr lang="uk-UA" sz="4400" b="1" dirty="0" smtClean="0"/>
              <a:t>41 – 5 =                            77 + 1 =</a:t>
            </a:r>
          </a:p>
          <a:p>
            <a:pPr marL="0" indent="0">
              <a:buNone/>
            </a:pPr>
            <a:r>
              <a:rPr lang="uk-UA" sz="4400" b="1" dirty="0" smtClean="0"/>
              <a:t>50 – 8 =                            7 + 19 =</a:t>
            </a:r>
          </a:p>
          <a:p>
            <a:pPr marL="0" indent="0">
              <a:buNone/>
            </a:pPr>
            <a:r>
              <a:rPr lang="uk-UA" sz="4400" b="1" dirty="0" smtClean="0"/>
              <a:t>11 – 3 =                            60 + 4 =</a:t>
            </a:r>
          </a:p>
          <a:p>
            <a:pPr marL="0" indent="0">
              <a:buNone/>
            </a:pPr>
            <a:r>
              <a:rPr lang="uk-UA" sz="4400" b="1" dirty="0" smtClean="0"/>
              <a:t>41 + 10 =                          69 – 9 =</a:t>
            </a:r>
            <a:endParaRPr lang="ru-RU" sz="4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148478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34321" y="227687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34321" y="302923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09849" y="39525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09849" y="480195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51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51694" y="1494729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751694" y="227687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78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91680" y="404664"/>
            <a:ext cx="5760640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Усний рахунок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51693" y="3093655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26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737861" y="397545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682337" y="479435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630" y="1946449"/>
            <a:ext cx="2299506" cy="377123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460" y="157658"/>
            <a:ext cx="1333822" cy="119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65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 smtClean="0"/>
          </a:p>
          <a:p>
            <a:pPr marL="0" indent="0" algn="ctr">
              <a:buNone/>
            </a:pPr>
            <a:endParaRPr lang="uk-UA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0674" y="404664"/>
            <a:ext cx="8084842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Каліграфічна хвилинка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www\Desktop\урок\matematika-1-class-urok-tsifra-1-1_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2" t="6120" r="37924" b="39512"/>
          <a:stretch/>
        </p:blipFill>
        <p:spPr bwMode="auto">
          <a:xfrm>
            <a:off x="1865550" y="1988840"/>
            <a:ext cx="248754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ww\Desktop\урок\1-klass-chislo_2_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9" t="13485" r="4984"/>
          <a:stretch/>
        </p:blipFill>
        <p:spPr bwMode="auto">
          <a:xfrm>
            <a:off x="4321864" y="1988840"/>
            <a:ext cx="258575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www\Desktop\урок\грудень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789818"/>
            <a:ext cx="28575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0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62987" y="2751163"/>
            <a:ext cx="1611064" cy="7920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b="1" dirty="0" smtClean="0">
                <a:solidFill>
                  <a:srgbClr val="FF0000"/>
                </a:solidFill>
              </a:rPr>
              <a:t>маси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4443" y="4896227"/>
            <a:ext cx="30382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/>
              <a:t>см, дм, м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9420" y="3814541"/>
            <a:ext cx="264425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rgbClr val="FF0000"/>
                </a:solidFill>
              </a:rPr>
              <a:t>довжини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7348" y="2968825"/>
            <a:ext cx="5725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/>
              <a:t>Л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17184" y="4876370"/>
            <a:ext cx="21666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rgbClr val="FF0000"/>
                </a:solidFill>
              </a:rPr>
              <a:t>ємкості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9876" y="3944682"/>
            <a:ext cx="35898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 err="1"/>
              <a:t>хв</a:t>
            </a:r>
            <a:r>
              <a:rPr lang="uk-UA" sz="4800" b="1" dirty="0"/>
              <a:t>, </a:t>
            </a:r>
            <a:r>
              <a:rPr lang="uk-UA" sz="4800" b="1" dirty="0" err="1"/>
              <a:t>год</a:t>
            </a:r>
            <a:r>
              <a:rPr lang="uk-UA" sz="4800" b="1" dirty="0"/>
              <a:t>, </a:t>
            </a:r>
            <a:r>
              <a:rPr lang="uk-UA" sz="4800" b="1" dirty="0" smtClean="0"/>
              <a:t>доба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98195" y="1904161"/>
            <a:ext cx="1340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b="1" dirty="0">
                <a:solidFill>
                  <a:srgbClr val="FF0000"/>
                </a:solidFill>
              </a:rPr>
              <a:t>часу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444" y="1778913"/>
            <a:ext cx="16062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5400" b="1" dirty="0"/>
              <a:t>к</a:t>
            </a:r>
            <a:r>
              <a:rPr lang="uk-UA" sz="5400" b="1" dirty="0" smtClean="0"/>
              <a:t>г, ц</a:t>
            </a:r>
            <a:endParaRPr lang="ru-RU" sz="5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267743" y="2234771"/>
            <a:ext cx="4320481" cy="9061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447583" y="3208402"/>
            <a:ext cx="5016563" cy="18855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682667" y="2258104"/>
            <a:ext cx="2880320" cy="20006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5" idx="1"/>
          </p:cNvCxnSpPr>
          <p:nvPr/>
        </p:nvCxnSpPr>
        <p:spPr>
          <a:xfrm flipV="1">
            <a:off x="3257559" y="4230040"/>
            <a:ext cx="3121861" cy="11267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9108" y="433485"/>
            <a:ext cx="7235352" cy="92333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Одиниці вимірювання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460" y="157658"/>
            <a:ext cx="1333822" cy="119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44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sz="6600" b="1" dirty="0" smtClean="0"/>
              <a:t>   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10 дм           </a:t>
            </a:r>
            <a:r>
              <a:rPr lang="uk-UA" sz="5800" b="1" dirty="0" smtClean="0">
                <a:solidFill>
                  <a:schemeClr val="accent4">
                    <a:lumMod val="50000"/>
                  </a:schemeClr>
                </a:solidFill>
              </a:rPr>
              <a:t>  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1 м</a:t>
            </a:r>
          </a:p>
          <a:p>
            <a:pPr marL="0" indent="0">
              <a:buNone/>
            </a:pPr>
            <a:r>
              <a:rPr lang="uk-UA" sz="5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 1год                    45 </a:t>
            </a:r>
            <a:r>
              <a:rPr lang="uk-UA" sz="5200" b="1" dirty="0" err="1" smtClean="0">
                <a:solidFill>
                  <a:schemeClr val="accent4">
                    <a:lumMod val="50000"/>
                  </a:schemeClr>
                </a:solidFill>
              </a:rPr>
              <a:t>хв</a:t>
            </a:r>
            <a:endParaRPr lang="uk-UA" sz="5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uk-UA" sz="5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 3 дм 1 см          42 </a:t>
            </a:r>
            <a:r>
              <a:rPr lang="uk-UA" sz="5200" b="1" dirty="0" err="1" smtClean="0">
                <a:solidFill>
                  <a:schemeClr val="accent4">
                    <a:lumMod val="50000"/>
                  </a:schemeClr>
                </a:solidFill>
              </a:rPr>
              <a:t>см</a:t>
            </a:r>
            <a:endParaRPr lang="uk-UA" sz="5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uk-UA" sz="5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 75 кг                   1 ц</a:t>
            </a:r>
          </a:p>
          <a:p>
            <a:pPr marL="0" indent="0">
              <a:buNone/>
            </a:pPr>
            <a:r>
              <a:rPr lang="uk-UA" sz="5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 100 к.                 1 </a:t>
            </a:r>
            <a:r>
              <a:rPr lang="uk-UA" sz="5200" b="1" dirty="0" err="1" smtClean="0">
                <a:solidFill>
                  <a:schemeClr val="accent4">
                    <a:lumMod val="50000"/>
                  </a:schemeClr>
                </a:solidFill>
              </a:rPr>
              <a:t>грн</a:t>
            </a:r>
            <a:endParaRPr lang="uk-UA" sz="5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uk-UA" sz="5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200" b="1" dirty="0" smtClean="0">
                <a:solidFill>
                  <a:schemeClr val="accent4">
                    <a:lumMod val="50000"/>
                  </a:schemeClr>
                </a:solidFill>
              </a:rPr>
              <a:t>     90 см                  9 дм</a:t>
            </a:r>
            <a:endParaRPr lang="ru-RU" sz="5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379791"/>
            <a:ext cx="583264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Робота в парах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050" name="Picture 2" descr="C:\Users\www\Desktop\урок\в парах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" y="1"/>
            <a:ext cx="3297747" cy="155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66025" y="1589199"/>
            <a:ext cx="7660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64450" y="2183987"/>
            <a:ext cx="86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&gt;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700" y="2924944"/>
            <a:ext cx="86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35941" y="3717032"/>
            <a:ext cx="86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35941" y="4437112"/>
            <a:ext cx="86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4699" y="5157192"/>
            <a:ext cx="8697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89810" y="3848274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272189" y="3107317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93179" y="2345317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242506" y="1556793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4269819" y="4641765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289810" y="5403765"/>
            <a:ext cx="762000" cy="762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366756" y="1395463"/>
            <a:ext cx="54712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98250" y="2155716"/>
            <a:ext cx="6062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&gt;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385900" y="2924944"/>
            <a:ext cx="6062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320378" y="3624699"/>
            <a:ext cx="6062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&lt;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346440" y="4432067"/>
            <a:ext cx="6062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360369" y="5157192"/>
            <a:ext cx="60625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930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Фізкультхвилинка - Ялинка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7584" y="367554"/>
            <a:ext cx="7632848" cy="6321607"/>
          </a:xfrm>
        </p:spPr>
      </p:pic>
    </p:spTree>
    <p:extLst>
      <p:ext uri="{BB962C8B-B14F-4D97-AF65-F5344CB8AC3E}">
        <p14:creationId xmlns:p14="http://schemas.microsoft.com/office/powerpoint/2010/main" val="406521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Робота в групах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uk-UA" sz="5400" b="1" dirty="0" smtClean="0"/>
              <a:t>4дм 7см + 25см =</a:t>
            </a:r>
            <a:r>
              <a:rPr lang="en-US" sz="5400" b="1" dirty="0" smtClean="0"/>
              <a:t> </a:t>
            </a:r>
            <a:endParaRPr lang="uk-UA" sz="1600" b="1" dirty="0" smtClean="0"/>
          </a:p>
          <a:p>
            <a:pPr marL="0" indent="0">
              <a:buNone/>
            </a:pPr>
            <a:endParaRPr lang="uk-UA" sz="1800" b="1" dirty="0" smtClean="0"/>
          </a:p>
          <a:p>
            <a:pPr marL="0" indent="0">
              <a:buNone/>
            </a:pPr>
            <a:r>
              <a:rPr lang="uk-UA" sz="5400" b="1" dirty="0" smtClean="0"/>
              <a:t>1ц – 73кг</a:t>
            </a:r>
            <a:r>
              <a:rPr lang="uk-UA" sz="5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uk-UA" sz="5400" b="1" dirty="0" smtClean="0"/>
              <a:t>= </a:t>
            </a:r>
          </a:p>
          <a:p>
            <a:pPr marL="0" indent="0">
              <a:buNone/>
            </a:pPr>
            <a:endParaRPr lang="uk-UA" sz="1800" b="1" dirty="0" smtClean="0"/>
          </a:p>
          <a:p>
            <a:pPr marL="0" indent="0">
              <a:buNone/>
            </a:pPr>
            <a:r>
              <a:rPr lang="uk-UA" sz="5400" b="1" dirty="0" smtClean="0"/>
              <a:t>1доба + 9год =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476672"/>
            <a:ext cx="555838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uk-UA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Робота в групах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 descr="C:\Users\www\Desktop\урок\груп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77" y="27285"/>
            <a:ext cx="1928612" cy="16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5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4400" b="1" dirty="0" smtClean="0"/>
              <a:t>                          </a:t>
            </a:r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32656"/>
            <a:ext cx="504056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44824"/>
            <a:ext cx="3090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Жіночих -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2471" y="1877230"/>
            <a:ext cx="15712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27 к.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768154"/>
            <a:ext cx="3596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Чоловічих -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83532" y="2768154"/>
            <a:ext cx="30764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 на 5 к.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&gt;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7975" y="3718072"/>
            <a:ext cx="3056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Дитячих -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28301" y="3718072"/>
            <a:ext cx="49215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тільки, скільки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Стрелка углом 12"/>
          <p:cNvSpPr/>
          <p:nvPr/>
        </p:nvSpPr>
        <p:spPr>
          <a:xfrm flipH="1">
            <a:off x="8172400" y="2636912"/>
            <a:ext cx="648072" cy="154282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7020273" y="1844824"/>
            <a:ext cx="648071" cy="1846660"/>
          </a:xfrm>
          <a:prstGeom prst="rightBrace">
            <a:avLst>
              <a:gd name="adj1" fmla="val 47036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20" name="Прямоугольник 19"/>
          <p:cNvSpPr/>
          <p:nvPr/>
        </p:nvSpPr>
        <p:spPr>
          <a:xfrm>
            <a:off x="7668344" y="2328053"/>
            <a:ext cx="5052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853" y="4941168"/>
            <a:ext cx="2132091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0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План </a:t>
            </a:r>
            <a:r>
              <a:rPr lang="uk-UA" dirty="0" err="1" smtClean="0"/>
              <a:t>розвязання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endParaRPr lang="uk-UA" dirty="0"/>
          </a:p>
          <a:p>
            <a:endParaRPr lang="uk-UA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680364" y="404664"/>
            <a:ext cx="6360717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</a:t>
            </a:r>
            <a:r>
              <a:rPr lang="uk-UA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розв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’</a:t>
            </a:r>
            <a:r>
              <a:rPr lang="uk-UA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язання</a:t>
            </a:r>
            <a:r>
              <a:rPr lang="uk-UA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44824"/>
            <a:ext cx="85689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Скільки продали чоловічих курток?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147" y="3675221"/>
            <a:ext cx="83318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Скільки продали дитячих курток 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1909" y="4725144"/>
            <a:ext cx="2132091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7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282</Words>
  <Application>Microsoft Office PowerPoint</Application>
  <PresentationFormat>Экран (4:3)</PresentationFormat>
  <Paragraphs>91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Робота в групах</vt:lpstr>
      <vt:lpstr>Презентация PowerPoint</vt:lpstr>
      <vt:lpstr>План розвязання </vt:lpstr>
      <vt:lpstr>Презентация PowerPoint</vt:lpstr>
      <vt:lpstr>Презентация PowerPoint</vt:lpstr>
      <vt:lpstr>Знайдіть Р фігури, якщо а = 10 см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Каліграфічна  хвилинка</dc:title>
  <dc:creator>www</dc:creator>
  <cp:lastModifiedBy>www</cp:lastModifiedBy>
  <cp:revision>61</cp:revision>
  <dcterms:created xsi:type="dcterms:W3CDTF">2017-12-10T20:01:23Z</dcterms:created>
  <dcterms:modified xsi:type="dcterms:W3CDTF">2017-12-19T21:15:58Z</dcterms:modified>
</cp:coreProperties>
</file>