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Default Extension="xlsx" ContentType="application/vnd.openxmlformats-officedocument.spreadsheetml.sheet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mp3" ContentType="audio/mpe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8" r:id="rId5"/>
    <p:sldId id="259" r:id="rId6"/>
    <p:sldId id="269" r:id="rId7"/>
    <p:sldId id="270" r:id="rId8"/>
    <p:sldId id="271" r:id="rId9"/>
    <p:sldId id="265" r:id="rId10"/>
    <p:sldId id="262" r:id="rId11"/>
    <p:sldId id="263" r:id="rId12"/>
    <p:sldId id="272" r:id="rId13"/>
    <p:sldId id="274" r:id="rId14"/>
    <p:sldId id="264" r:id="rId15"/>
    <p:sldId id="275" r:id="rId16"/>
    <p:sldId id="276" r:id="rId17"/>
    <p:sldId id="273" r:id="rId18"/>
    <p:sldId id="277" r:id="rId19"/>
    <p:sldId id="278" r:id="rId20"/>
  </p:sldIdLst>
  <p:sldSz cx="12192000" cy="6858000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9900"/>
    <a:srgbClr val="FFFF66"/>
    <a:srgbClr val="FF50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СИНІ</c:v>
                </c:pt>
                <c:pt idx="1">
                  <c:v>ЧОРНІ</c:v>
                </c:pt>
                <c:pt idx="2">
                  <c:v>ЧЕРВОНІ</c:v>
                </c:pt>
                <c:pt idx="3">
                  <c:v>ЖОВТІ</c:v>
                </c:pt>
                <c:pt idx="4">
                  <c:v>ЗЕЛЕНІ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СИНІ</c:v>
                </c:pt>
                <c:pt idx="1">
                  <c:v>ЧОРНІ</c:v>
                </c:pt>
                <c:pt idx="2">
                  <c:v>ЧЕРВОНІ</c:v>
                </c:pt>
                <c:pt idx="3">
                  <c:v>ЖОВТІ</c:v>
                </c:pt>
                <c:pt idx="4">
                  <c:v>ЗЕЛЕНІ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СИНІ</c:v>
                </c:pt>
                <c:pt idx="1">
                  <c:v>ЧОРНІ</c:v>
                </c:pt>
                <c:pt idx="2">
                  <c:v>ЧЕРВОНІ</c:v>
                </c:pt>
                <c:pt idx="3">
                  <c:v>ЖОВТІ</c:v>
                </c:pt>
                <c:pt idx="4">
                  <c:v>ЗЕЛЕНІ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3.5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</c:ser>
        <c:gapWidth val="219"/>
        <c:overlap val="-27"/>
        <c:axId val="66218240"/>
        <c:axId val="66232320"/>
      </c:barChart>
      <c:catAx>
        <c:axId val="662182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66232320"/>
        <c:crosses val="autoZero"/>
        <c:auto val="1"/>
        <c:lblAlgn val="ctr"/>
        <c:lblOffset val="100"/>
      </c:catAx>
      <c:valAx>
        <c:axId val="662323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218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564A1D-596F-4FE6-9D75-BE27BEE8C65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7975E2-6E08-4130-88AF-B3781DF877A0}">
      <dgm:prSet phldrT="[Текст]"/>
      <dgm:spPr>
        <a:solidFill>
          <a:srgbClr val="99CCFF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C26110-50E4-46D1-A97A-91561D224B0F}" type="parTrans" cxnId="{6F4DC791-489B-4602-8CC2-B4C1FC6E15A0}">
      <dgm:prSet/>
      <dgm:spPr/>
      <dgm:t>
        <a:bodyPr/>
        <a:lstStyle/>
        <a:p>
          <a:endParaRPr lang="ru-RU"/>
        </a:p>
      </dgm:t>
    </dgm:pt>
    <dgm:pt modelId="{F4B7E731-00EE-4EA5-A664-D5BAE37B2B85}" type="sibTrans" cxnId="{6F4DC791-489B-4602-8CC2-B4C1FC6E15A0}">
      <dgm:prSet/>
      <dgm:spPr/>
      <dgm:t>
        <a:bodyPr/>
        <a:lstStyle/>
        <a:p>
          <a:endParaRPr lang="ru-RU"/>
        </a:p>
      </dgm:t>
    </dgm:pt>
    <dgm:pt modelId="{437969ED-C452-4407-9477-D466561CC164}">
      <dgm:prSet phldrT="[Текст]"/>
      <dgm:spPr>
        <a:solidFill>
          <a:srgbClr val="99CCFF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5BE25F-BC49-4E82-A87D-3BF6D8FA3A47}" type="parTrans" cxnId="{1D1AE5EB-7F2C-4007-B346-71299919269D}">
      <dgm:prSet/>
      <dgm:spPr/>
      <dgm:t>
        <a:bodyPr/>
        <a:lstStyle/>
        <a:p>
          <a:endParaRPr lang="ru-RU"/>
        </a:p>
      </dgm:t>
    </dgm:pt>
    <dgm:pt modelId="{9AB26D25-D848-4AC9-89AE-49C3B5F14024}" type="sibTrans" cxnId="{1D1AE5EB-7F2C-4007-B346-71299919269D}">
      <dgm:prSet/>
      <dgm:spPr/>
      <dgm:t>
        <a:bodyPr/>
        <a:lstStyle/>
        <a:p>
          <a:endParaRPr lang="ru-RU"/>
        </a:p>
      </dgm:t>
    </dgm:pt>
    <dgm:pt modelId="{967E5FAD-129B-4B13-894F-181C4864A8BA}">
      <dgm:prSet phldrT="[Текст]"/>
      <dgm:spPr>
        <a:solidFill>
          <a:srgbClr val="99CCFF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8A2BAF-630A-4FCA-90DF-94E0AECC8C5D}" type="parTrans" cxnId="{F308E9D3-B26C-4DD8-84EA-8778B66BAEB9}">
      <dgm:prSet/>
      <dgm:spPr/>
      <dgm:t>
        <a:bodyPr/>
        <a:lstStyle/>
        <a:p>
          <a:endParaRPr lang="ru-RU"/>
        </a:p>
      </dgm:t>
    </dgm:pt>
    <dgm:pt modelId="{CFF17856-A25A-468C-BFE3-3A72876B1F52}" type="sibTrans" cxnId="{F308E9D3-B26C-4DD8-84EA-8778B66BAEB9}">
      <dgm:prSet/>
      <dgm:spPr/>
      <dgm:t>
        <a:bodyPr/>
        <a:lstStyle/>
        <a:p>
          <a:endParaRPr lang="ru-RU"/>
        </a:p>
      </dgm:t>
    </dgm:pt>
    <dgm:pt modelId="{8562D065-C298-4370-B414-1C95ED175624}">
      <dgm:prSet/>
      <dgm:spPr>
        <a:solidFill>
          <a:srgbClr val="99CCFF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0DE22C-6601-4707-A6D1-7AA9C283E947}" type="parTrans" cxnId="{A99E5253-041C-4870-898E-BACDBBA30AC0}">
      <dgm:prSet/>
      <dgm:spPr/>
      <dgm:t>
        <a:bodyPr/>
        <a:lstStyle/>
        <a:p>
          <a:endParaRPr lang="ru-RU"/>
        </a:p>
      </dgm:t>
    </dgm:pt>
    <dgm:pt modelId="{D6966A0E-73A9-4171-BBD5-41AB7B4E7094}" type="sibTrans" cxnId="{A99E5253-041C-4870-898E-BACDBBA30AC0}">
      <dgm:prSet/>
      <dgm:spPr/>
      <dgm:t>
        <a:bodyPr/>
        <a:lstStyle/>
        <a:p>
          <a:endParaRPr lang="ru-RU"/>
        </a:p>
      </dgm:t>
    </dgm:pt>
    <dgm:pt modelId="{CFAD69B5-B455-457A-A4E5-682328596ECF}">
      <dgm:prSet/>
      <dgm:spPr>
        <a:solidFill>
          <a:srgbClr val="99CCFF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891292-DA62-4FB9-AE43-20C077C75AC4}" type="parTrans" cxnId="{75ED196B-506E-43C8-B59B-7C8F636B320E}">
      <dgm:prSet/>
      <dgm:spPr/>
      <dgm:t>
        <a:bodyPr/>
        <a:lstStyle/>
        <a:p>
          <a:endParaRPr lang="ru-RU"/>
        </a:p>
      </dgm:t>
    </dgm:pt>
    <dgm:pt modelId="{0EB2940C-B12B-491F-8AF7-C71793360526}" type="sibTrans" cxnId="{75ED196B-506E-43C8-B59B-7C8F636B320E}">
      <dgm:prSet/>
      <dgm:spPr/>
      <dgm:t>
        <a:bodyPr/>
        <a:lstStyle/>
        <a:p>
          <a:endParaRPr lang="ru-RU"/>
        </a:p>
      </dgm:t>
    </dgm:pt>
    <dgm:pt modelId="{920BC538-6670-4628-9F75-DDC1CD919D5B}" type="pres">
      <dgm:prSet presAssocID="{99564A1D-596F-4FE6-9D75-BE27BEE8C65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F467E3-25AF-492D-94BD-066518CCDD32}" type="pres">
      <dgm:prSet presAssocID="{99564A1D-596F-4FE6-9D75-BE27BEE8C65F}" presName="wedge1" presStyleLbl="node1" presStyleIdx="0" presStyleCnt="5" custScaleX="102138" custScaleY="100317"/>
      <dgm:spPr/>
      <dgm:t>
        <a:bodyPr/>
        <a:lstStyle/>
        <a:p>
          <a:endParaRPr lang="ru-RU"/>
        </a:p>
      </dgm:t>
    </dgm:pt>
    <dgm:pt modelId="{4B978EA1-5F0D-464E-A93C-738C699E94CF}" type="pres">
      <dgm:prSet presAssocID="{99564A1D-596F-4FE6-9D75-BE27BEE8C65F}" presName="dummy1a" presStyleCnt="0"/>
      <dgm:spPr/>
    </dgm:pt>
    <dgm:pt modelId="{1CF591BF-4221-498A-BF39-CDF8FE6C496C}" type="pres">
      <dgm:prSet presAssocID="{99564A1D-596F-4FE6-9D75-BE27BEE8C65F}" presName="dummy1b" presStyleCnt="0"/>
      <dgm:spPr/>
    </dgm:pt>
    <dgm:pt modelId="{FEDB03FB-E05E-4637-BE9F-04EB9551A3CB}" type="pres">
      <dgm:prSet presAssocID="{99564A1D-596F-4FE6-9D75-BE27BEE8C65F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550E1-67E3-45BD-8203-A6163524C228}" type="pres">
      <dgm:prSet presAssocID="{99564A1D-596F-4FE6-9D75-BE27BEE8C65F}" presName="wedge2" presStyleLbl="node1" presStyleIdx="1" presStyleCnt="5"/>
      <dgm:spPr/>
      <dgm:t>
        <a:bodyPr/>
        <a:lstStyle/>
        <a:p>
          <a:endParaRPr lang="ru-RU"/>
        </a:p>
      </dgm:t>
    </dgm:pt>
    <dgm:pt modelId="{883AD748-5D0D-4A58-BD28-3E8EB5333088}" type="pres">
      <dgm:prSet presAssocID="{99564A1D-596F-4FE6-9D75-BE27BEE8C65F}" presName="dummy2a" presStyleCnt="0"/>
      <dgm:spPr/>
    </dgm:pt>
    <dgm:pt modelId="{4E379126-0385-4E54-A52F-A67BAE947793}" type="pres">
      <dgm:prSet presAssocID="{99564A1D-596F-4FE6-9D75-BE27BEE8C65F}" presName="dummy2b" presStyleCnt="0"/>
      <dgm:spPr/>
    </dgm:pt>
    <dgm:pt modelId="{48A5436C-B4DF-485B-ADAB-75266471CC37}" type="pres">
      <dgm:prSet presAssocID="{99564A1D-596F-4FE6-9D75-BE27BEE8C65F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70768-4506-4FB4-A430-80FC7A81F8DA}" type="pres">
      <dgm:prSet presAssocID="{99564A1D-596F-4FE6-9D75-BE27BEE8C65F}" presName="wedge3" presStyleLbl="node1" presStyleIdx="2" presStyleCnt="5"/>
      <dgm:spPr/>
      <dgm:t>
        <a:bodyPr/>
        <a:lstStyle/>
        <a:p>
          <a:endParaRPr lang="ru-RU"/>
        </a:p>
      </dgm:t>
    </dgm:pt>
    <dgm:pt modelId="{B65D3933-EC5A-4702-AE6B-9AC0E1B5D4F1}" type="pres">
      <dgm:prSet presAssocID="{99564A1D-596F-4FE6-9D75-BE27BEE8C65F}" presName="dummy3a" presStyleCnt="0"/>
      <dgm:spPr/>
    </dgm:pt>
    <dgm:pt modelId="{8B4DF117-C81F-4669-B58B-4473A6587304}" type="pres">
      <dgm:prSet presAssocID="{99564A1D-596F-4FE6-9D75-BE27BEE8C65F}" presName="dummy3b" presStyleCnt="0"/>
      <dgm:spPr/>
    </dgm:pt>
    <dgm:pt modelId="{95821742-94C3-4EA3-974A-A8B63FA8D323}" type="pres">
      <dgm:prSet presAssocID="{99564A1D-596F-4FE6-9D75-BE27BEE8C65F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27A3F-72D0-4C90-85F2-385F6422D619}" type="pres">
      <dgm:prSet presAssocID="{99564A1D-596F-4FE6-9D75-BE27BEE8C65F}" presName="wedge4" presStyleLbl="node1" presStyleIdx="3" presStyleCnt="5"/>
      <dgm:spPr/>
      <dgm:t>
        <a:bodyPr/>
        <a:lstStyle/>
        <a:p>
          <a:endParaRPr lang="ru-RU"/>
        </a:p>
      </dgm:t>
    </dgm:pt>
    <dgm:pt modelId="{86D905A3-C388-4B34-A4EE-2218FDEC6E0C}" type="pres">
      <dgm:prSet presAssocID="{99564A1D-596F-4FE6-9D75-BE27BEE8C65F}" presName="dummy4a" presStyleCnt="0"/>
      <dgm:spPr/>
    </dgm:pt>
    <dgm:pt modelId="{397646EB-39F7-4537-9EA6-FA7CE0E96A94}" type="pres">
      <dgm:prSet presAssocID="{99564A1D-596F-4FE6-9D75-BE27BEE8C65F}" presName="dummy4b" presStyleCnt="0"/>
      <dgm:spPr/>
    </dgm:pt>
    <dgm:pt modelId="{0465C72A-8AEB-42F5-AB2D-A21378C7D0C4}" type="pres">
      <dgm:prSet presAssocID="{99564A1D-596F-4FE6-9D75-BE27BEE8C65F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490E7-A765-43BF-8347-9EA0C65C0E58}" type="pres">
      <dgm:prSet presAssocID="{99564A1D-596F-4FE6-9D75-BE27BEE8C65F}" presName="wedge5" presStyleLbl="node1" presStyleIdx="4" presStyleCnt="5"/>
      <dgm:spPr/>
      <dgm:t>
        <a:bodyPr/>
        <a:lstStyle/>
        <a:p>
          <a:endParaRPr lang="ru-RU"/>
        </a:p>
      </dgm:t>
    </dgm:pt>
    <dgm:pt modelId="{6731F2CF-4E61-4523-9549-AF2EAEFCD7A2}" type="pres">
      <dgm:prSet presAssocID="{99564A1D-596F-4FE6-9D75-BE27BEE8C65F}" presName="dummy5a" presStyleCnt="0"/>
      <dgm:spPr/>
    </dgm:pt>
    <dgm:pt modelId="{6D99980E-D9AC-4826-B795-DE8B1582343D}" type="pres">
      <dgm:prSet presAssocID="{99564A1D-596F-4FE6-9D75-BE27BEE8C65F}" presName="dummy5b" presStyleCnt="0"/>
      <dgm:spPr/>
    </dgm:pt>
    <dgm:pt modelId="{CDD4214D-BF78-4890-BC1D-4C03EB89F910}" type="pres">
      <dgm:prSet presAssocID="{99564A1D-596F-4FE6-9D75-BE27BEE8C65F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664D3-0674-47BF-A847-084F2301EE8F}" type="pres">
      <dgm:prSet presAssocID="{F4B7E731-00EE-4EA5-A664-D5BAE37B2B85}" presName="arrowWedge1" presStyleLbl="fgSibTrans2D1" presStyleIdx="0" presStyleCnt="5"/>
      <dgm:spPr>
        <a:solidFill>
          <a:srgbClr val="0070C0"/>
        </a:solidFill>
        <a:ln>
          <a:solidFill>
            <a:srgbClr val="0070C0"/>
          </a:solidFill>
        </a:ln>
      </dgm:spPr>
    </dgm:pt>
    <dgm:pt modelId="{002A0AD9-2B2B-4A42-B54F-27663F1C6258}" type="pres">
      <dgm:prSet presAssocID="{9AB26D25-D848-4AC9-89AE-49C3B5F14024}" presName="arrowWedge2" presStyleLbl="fgSibTrans2D1" presStyleIdx="1" presStyleCnt="5"/>
      <dgm:spPr>
        <a:solidFill>
          <a:srgbClr val="0070C0"/>
        </a:solidFill>
      </dgm:spPr>
    </dgm:pt>
    <dgm:pt modelId="{FB83E7D6-10C7-4F15-A7A2-4DAE17D4D68C}" type="pres">
      <dgm:prSet presAssocID="{CFF17856-A25A-468C-BFE3-3A72876B1F52}" presName="arrowWedge3" presStyleLbl="fgSibTrans2D1" presStyleIdx="2" presStyleCnt="5"/>
      <dgm:spPr>
        <a:solidFill>
          <a:srgbClr val="0070C0"/>
        </a:solidFill>
      </dgm:spPr>
    </dgm:pt>
    <dgm:pt modelId="{2704F270-B158-4642-B5BB-20E9C8047002}" type="pres">
      <dgm:prSet presAssocID="{D6966A0E-73A9-4171-BBD5-41AB7B4E7094}" presName="arrowWedge4" presStyleLbl="fgSibTrans2D1" presStyleIdx="3" presStyleCnt="5"/>
      <dgm:spPr>
        <a:solidFill>
          <a:srgbClr val="0070C0"/>
        </a:solidFill>
      </dgm:spPr>
    </dgm:pt>
    <dgm:pt modelId="{E11B49F5-F862-48AE-BC1A-C91B5DE22BF0}" type="pres">
      <dgm:prSet presAssocID="{0EB2940C-B12B-491F-8AF7-C71793360526}" presName="arrowWedge5" presStyleLbl="fgSibTrans2D1" presStyleIdx="4" presStyleCnt="5"/>
      <dgm:spPr>
        <a:solidFill>
          <a:srgbClr val="0070C0"/>
        </a:solidFill>
        <a:ln>
          <a:solidFill>
            <a:srgbClr val="0070C0"/>
          </a:solidFill>
        </a:ln>
      </dgm:spPr>
    </dgm:pt>
  </dgm:ptLst>
  <dgm:cxnLst>
    <dgm:cxn modelId="{6BD6AC63-3948-4946-9181-E22372A4CA77}" type="presOf" srcId="{99564A1D-596F-4FE6-9D75-BE27BEE8C65F}" destId="{920BC538-6670-4628-9F75-DDC1CD919D5B}" srcOrd="0" destOrd="0" presId="urn:microsoft.com/office/officeart/2005/8/layout/cycle8"/>
    <dgm:cxn modelId="{ED3CA05D-6D6F-46AA-89B1-1637EE2BB3F7}" type="presOf" srcId="{817975E2-6E08-4130-88AF-B3781DF877A0}" destId="{43F467E3-25AF-492D-94BD-066518CCDD32}" srcOrd="0" destOrd="0" presId="urn:microsoft.com/office/officeart/2005/8/layout/cycle8"/>
    <dgm:cxn modelId="{D2F87216-6505-47C4-AD51-8788D7441824}" type="presOf" srcId="{437969ED-C452-4407-9477-D466561CC164}" destId="{855550E1-67E3-45BD-8203-A6163524C228}" srcOrd="0" destOrd="0" presId="urn:microsoft.com/office/officeart/2005/8/layout/cycle8"/>
    <dgm:cxn modelId="{6F4DC791-489B-4602-8CC2-B4C1FC6E15A0}" srcId="{99564A1D-596F-4FE6-9D75-BE27BEE8C65F}" destId="{817975E2-6E08-4130-88AF-B3781DF877A0}" srcOrd="0" destOrd="0" parTransId="{1BC26110-50E4-46D1-A97A-91561D224B0F}" sibTransId="{F4B7E731-00EE-4EA5-A664-D5BAE37B2B85}"/>
    <dgm:cxn modelId="{1D1AE5EB-7F2C-4007-B346-71299919269D}" srcId="{99564A1D-596F-4FE6-9D75-BE27BEE8C65F}" destId="{437969ED-C452-4407-9477-D466561CC164}" srcOrd="1" destOrd="0" parTransId="{B25BE25F-BC49-4E82-A87D-3BF6D8FA3A47}" sibTransId="{9AB26D25-D848-4AC9-89AE-49C3B5F14024}"/>
    <dgm:cxn modelId="{F308E9D3-B26C-4DD8-84EA-8778B66BAEB9}" srcId="{99564A1D-596F-4FE6-9D75-BE27BEE8C65F}" destId="{967E5FAD-129B-4B13-894F-181C4864A8BA}" srcOrd="2" destOrd="0" parTransId="{768A2BAF-630A-4FCA-90DF-94E0AECC8C5D}" sibTransId="{CFF17856-A25A-468C-BFE3-3A72876B1F52}"/>
    <dgm:cxn modelId="{A99E5253-041C-4870-898E-BACDBBA30AC0}" srcId="{99564A1D-596F-4FE6-9D75-BE27BEE8C65F}" destId="{8562D065-C298-4370-B414-1C95ED175624}" srcOrd="3" destOrd="0" parTransId="{1A0DE22C-6601-4707-A6D1-7AA9C283E947}" sibTransId="{D6966A0E-73A9-4171-BBD5-41AB7B4E7094}"/>
    <dgm:cxn modelId="{F1D680AB-2547-45DF-9EF8-CBC22BAADE51}" type="presOf" srcId="{CFAD69B5-B455-457A-A4E5-682328596ECF}" destId="{CDD4214D-BF78-4890-BC1D-4C03EB89F910}" srcOrd="1" destOrd="0" presId="urn:microsoft.com/office/officeart/2005/8/layout/cycle8"/>
    <dgm:cxn modelId="{75ED196B-506E-43C8-B59B-7C8F636B320E}" srcId="{99564A1D-596F-4FE6-9D75-BE27BEE8C65F}" destId="{CFAD69B5-B455-457A-A4E5-682328596ECF}" srcOrd="4" destOrd="0" parTransId="{BD891292-DA62-4FB9-AE43-20C077C75AC4}" sibTransId="{0EB2940C-B12B-491F-8AF7-C71793360526}"/>
    <dgm:cxn modelId="{AE6528B5-5F28-4276-B1FC-6095AECEF00A}" type="presOf" srcId="{8562D065-C298-4370-B414-1C95ED175624}" destId="{E9427A3F-72D0-4C90-85F2-385F6422D619}" srcOrd="0" destOrd="0" presId="urn:microsoft.com/office/officeart/2005/8/layout/cycle8"/>
    <dgm:cxn modelId="{649FEC07-5D50-416D-AE5E-68FE5B898164}" type="presOf" srcId="{CFAD69B5-B455-457A-A4E5-682328596ECF}" destId="{3D9490E7-A765-43BF-8347-9EA0C65C0E58}" srcOrd="0" destOrd="0" presId="urn:microsoft.com/office/officeart/2005/8/layout/cycle8"/>
    <dgm:cxn modelId="{6EB4CBAC-A20E-4F31-B9BD-957A7C082017}" type="presOf" srcId="{817975E2-6E08-4130-88AF-B3781DF877A0}" destId="{FEDB03FB-E05E-4637-BE9F-04EB9551A3CB}" srcOrd="1" destOrd="0" presId="urn:microsoft.com/office/officeart/2005/8/layout/cycle8"/>
    <dgm:cxn modelId="{3C0A7D12-3A5B-4CB0-B9A8-E59837F38C4C}" type="presOf" srcId="{967E5FAD-129B-4B13-894F-181C4864A8BA}" destId="{7E570768-4506-4FB4-A430-80FC7A81F8DA}" srcOrd="0" destOrd="0" presId="urn:microsoft.com/office/officeart/2005/8/layout/cycle8"/>
    <dgm:cxn modelId="{EFED33A6-3156-42FB-8BCF-40FC6C76AA5E}" type="presOf" srcId="{967E5FAD-129B-4B13-894F-181C4864A8BA}" destId="{95821742-94C3-4EA3-974A-A8B63FA8D323}" srcOrd="1" destOrd="0" presId="urn:microsoft.com/office/officeart/2005/8/layout/cycle8"/>
    <dgm:cxn modelId="{80E77D80-9004-4A75-9A34-20902B8B99AF}" type="presOf" srcId="{437969ED-C452-4407-9477-D466561CC164}" destId="{48A5436C-B4DF-485B-ADAB-75266471CC37}" srcOrd="1" destOrd="0" presId="urn:microsoft.com/office/officeart/2005/8/layout/cycle8"/>
    <dgm:cxn modelId="{CB72A350-3CD8-439C-A675-C9B63463A107}" type="presOf" srcId="{8562D065-C298-4370-B414-1C95ED175624}" destId="{0465C72A-8AEB-42F5-AB2D-A21378C7D0C4}" srcOrd="1" destOrd="0" presId="urn:microsoft.com/office/officeart/2005/8/layout/cycle8"/>
    <dgm:cxn modelId="{D7517487-3E6E-44F8-A030-C40535F60D3F}" type="presParOf" srcId="{920BC538-6670-4628-9F75-DDC1CD919D5B}" destId="{43F467E3-25AF-492D-94BD-066518CCDD32}" srcOrd="0" destOrd="0" presId="urn:microsoft.com/office/officeart/2005/8/layout/cycle8"/>
    <dgm:cxn modelId="{331F4AB2-F584-4267-A0F4-8388EE4859D9}" type="presParOf" srcId="{920BC538-6670-4628-9F75-DDC1CD919D5B}" destId="{4B978EA1-5F0D-464E-A93C-738C699E94CF}" srcOrd="1" destOrd="0" presId="urn:microsoft.com/office/officeart/2005/8/layout/cycle8"/>
    <dgm:cxn modelId="{FC6FAA87-CC35-4136-8A69-7A8E402397DC}" type="presParOf" srcId="{920BC538-6670-4628-9F75-DDC1CD919D5B}" destId="{1CF591BF-4221-498A-BF39-CDF8FE6C496C}" srcOrd="2" destOrd="0" presId="urn:microsoft.com/office/officeart/2005/8/layout/cycle8"/>
    <dgm:cxn modelId="{508B48F1-A39C-40EA-8175-8175729E2DE5}" type="presParOf" srcId="{920BC538-6670-4628-9F75-DDC1CD919D5B}" destId="{FEDB03FB-E05E-4637-BE9F-04EB9551A3CB}" srcOrd="3" destOrd="0" presId="urn:microsoft.com/office/officeart/2005/8/layout/cycle8"/>
    <dgm:cxn modelId="{BE655CC2-7D95-4B10-88EC-2B119B6EFD61}" type="presParOf" srcId="{920BC538-6670-4628-9F75-DDC1CD919D5B}" destId="{855550E1-67E3-45BD-8203-A6163524C228}" srcOrd="4" destOrd="0" presId="urn:microsoft.com/office/officeart/2005/8/layout/cycle8"/>
    <dgm:cxn modelId="{67C49938-DE74-4744-A96A-44ACEF4B6CDB}" type="presParOf" srcId="{920BC538-6670-4628-9F75-DDC1CD919D5B}" destId="{883AD748-5D0D-4A58-BD28-3E8EB5333088}" srcOrd="5" destOrd="0" presId="urn:microsoft.com/office/officeart/2005/8/layout/cycle8"/>
    <dgm:cxn modelId="{814F2C9A-3E84-405C-80A4-10BD8C364E23}" type="presParOf" srcId="{920BC538-6670-4628-9F75-DDC1CD919D5B}" destId="{4E379126-0385-4E54-A52F-A67BAE947793}" srcOrd="6" destOrd="0" presId="urn:microsoft.com/office/officeart/2005/8/layout/cycle8"/>
    <dgm:cxn modelId="{4E04085E-8A5F-44C8-A278-685DC1ED5652}" type="presParOf" srcId="{920BC538-6670-4628-9F75-DDC1CD919D5B}" destId="{48A5436C-B4DF-485B-ADAB-75266471CC37}" srcOrd="7" destOrd="0" presId="urn:microsoft.com/office/officeart/2005/8/layout/cycle8"/>
    <dgm:cxn modelId="{FB79E7A9-98E6-4477-A68C-B30FD977CD20}" type="presParOf" srcId="{920BC538-6670-4628-9F75-DDC1CD919D5B}" destId="{7E570768-4506-4FB4-A430-80FC7A81F8DA}" srcOrd="8" destOrd="0" presId="urn:microsoft.com/office/officeart/2005/8/layout/cycle8"/>
    <dgm:cxn modelId="{09DBD208-F952-488A-BD8C-E960BD9D3314}" type="presParOf" srcId="{920BC538-6670-4628-9F75-DDC1CD919D5B}" destId="{B65D3933-EC5A-4702-AE6B-9AC0E1B5D4F1}" srcOrd="9" destOrd="0" presId="urn:microsoft.com/office/officeart/2005/8/layout/cycle8"/>
    <dgm:cxn modelId="{60B10BB4-0BE4-4F84-9CBD-15AE668D6ECA}" type="presParOf" srcId="{920BC538-6670-4628-9F75-DDC1CD919D5B}" destId="{8B4DF117-C81F-4669-B58B-4473A6587304}" srcOrd="10" destOrd="0" presId="urn:microsoft.com/office/officeart/2005/8/layout/cycle8"/>
    <dgm:cxn modelId="{25E3C029-688F-48BC-B0B9-4D349FD8F411}" type="presParOf" srcId="{920BC538-6670-4628-9F75-DDC1CD919D5B}" destId="{95821742-94C3-4EA3-974A-A8B63FA8D323}" srcOrd="11" destOrd="0" presId="urn:microsoft.com/office/officeart/2005/8/layout/cycle8"/>
    <dgm:cxn modelId="{977923F0-372E-4F77-9AA4-83D389DE01D8}" type="presParOf" srcId="{920BC538-6670-4628-9F75-DDC1CD919D5B}" destId="{E9427A3F-72D0-4C90-85F2-385F6422D619}" srcOrd="12" destOrd="0" presId="urn:microsoft.com/office/officeart/2005/8/layout/cycle8"/>
    <dgm:cxn modelId="{5150AE03-EAD4-4CEC-AB29-D3B997E22114}" type="presParOf" srcId="{920BC538-6670-4628-9F75-DDC1CD919D5B}" destId="{86D905A3-C388-4B34-A4EE-2218FDEC6E0C}" srcOrd="13" destOrd="0" presId="urn:microsoft.com/office/officeart/2005/8/layout/cycle8"/>
    <dgm:cxn modelId="{4D0CAC14-6AAE-4CA3-AD1E-D4046228476E}" type="presParOf" srcId="{920BC538-6670-4628-9F75-DDC1CD919D5B}" destId="{397646EB-39F7-4537-9EA6-FA7CE0E96A94}" srcOrd="14" destOrd="0" presId="urn:microsoft.com/office/officeart/2005/8/layout/cycle8"/>
    <dgm:cxn modelId="{5CD973C1-6D12-4C91-B7A0-A767D4892A75}" type="presParOf" srcId="{920BC538-6670-4628-9F75-DDC1CD919D5B}" destId="{0465C72A-8AEB-42F5-AB2D-A21378C7D0C4}" srcOrd="15" destOrd="0" presId="urn:microsoft.com/office/officeart/2005/8/layout/cycle8"/>
    <dgm:cxn modelId="{BEB1F24C-AA67-44A8-BDA4-5F5DAFD2DCF6}" type="presParOf" srcId="{920BC538-6670-4628-9F75-DDC1CD919D5B}" destId="{3D9490E7-A765-43BF-8347-9EA0C65C0E58}" srcOrd="16" destOrd="0" presId="urn:microsoft.com/office/officeart/2005/8/layout/cycle8"/>
    <dgm:cxn modelId="{AA76F840-2476-4ADB-B1AA-3579C51E04A0}" type="presParOf" srcId="{920BC538-6670-4628-9F75-DDC1CD919D5B}" destId="{6731F2CF-4E61-4523-9549-AF2EAEFCD7A2}" srcOrd="17" destOrd="0" presId="urn:microsoft.com/office/officeart/2005/8/layout/cycle8"/>
    <dgm:cxn modelId="{698A7E1B-9B88-4C40-A72A-EEB5BF06BB46}" type="presParOf" srcId="{920BC538-6670-4628-9F75-DDC1CD919D5B}" destId="{6D99980E-D9AC-4826-B795-DE8B1582343D}" srcOrd="18" destOrd="0" presId="urn:microsoft.com/office/officeart/2005/8/layout/cycle8"/>
    <dgm:cxn modelId="{7814DD1C-F89F-4233-8E5D-C5FE214CF414}" type="presParOf" srcId="{920BC538-6670-4628-9F75-DDC1CD919D5B}" destId="{CDD4214D-BF78-4890-BC1D-4C03EB89F910}" srcOrd="19" destOrd="0" presId="urn:microsoft.com/office/officeart/2005/8/layout/cycle8"/>
    <dgm:cxn modelId="{0A9BA0D3-3B9D-4BC6-9496-626E0692538B}" type="presParOf" srcId="{920BC538-6670-4628-9F75-DDC1CD919D5B}" destId="{40C664D3-0674-47BF-A847-084F2301EE8F}" srcOrd="20" destOrd="0" presId="urn:microsoft.com/office/officeart/2005/8/layout/cycle8"/>
    <dgm:cxn modelId="{1C6650E1-61FD-45C5-9DFC-397C4F075920}" type="presParOf" srcId="{920BC538-6670-4628-9F75-DDC1CD919D5B}" destId="{002A0AD9-2B2B-4A42-B54F-27663F1C6258}" srcOrd="21" destOrd="0" presId="urn:microsoft.com/office/officeart/2005/8/layout/cycle8"/>
    <dgm:cxn modelId="{7E894ABE-932A-4CD5-A03D-753836FC7E79}" type="presParOf" srcId="{920BC538-6670-4628-9F75-DDC1CD919D5B}" destId="{FB83E7D6-10C7-4F15-A7A2-4DAE17D4D68C}" srcOrd="22" destOrd="0" presId="urn:microsoft.com/office/officeart/2005/8/layout/cycle8"/>
    <dgm:cxn modelId="{ED82FCBE-066D-4868-B6AA-10BCCCF33DF2}" type="presParOf" srcId="{920BC538-6670-4628-9F75-DDC1CD919D5B}" destId="{2704F270-B158-4642-B5BB-20E9C8047002}" srcOrd="23" destOrd="0" presId="urn:microsoft.com/office/officeart/2005/8/layout/cycle8"/>
    <dgm:cxn modelId="{CB0B673B-F4A0-4348-9BB8-7BC8088909EE}" type="presParOf" srcId="{920BC538-6670-4628-9F75-DDC1CD919D5B}" destId="{E11B49F5-F862-48AE-BC1A-C91B5DE22BF0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564A1D-596F-4FE6-9D75-BE27BEE8C65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7975E2-6E08-4130-88AF-B3781DF877A0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uk-UA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3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C26110-50E4-46D1-A97A-91561D224B0F}" type="parTrans" cxnId="{6F4DC791-489B-4602-8CC2-B4C1FC6E15A0}">
      <dgm:prSet/>
      <dgm:spPr/>
      <dgm:t>
        <a:bodyPr/>
        <a:lstStyle/>
        <a:p>
          <a:endParaRPr lang="ru-RU"/>
        </a:p>
      </dgm:t>
    </dgm:pt>
    <dgm:pt modelId="{F4B7E731-00EE-4EA5-A664-D5BAE37B2B85}" type="sibTrans" cxnId="{6F4DC791-489B-4602-8CC2-B4C1FC6E15A0}">
      <dgm:prSet/>
      <dgm:spPr/>
      <dgm:t>
        <a:bodyPr/>
        <a:lstStyle/>
        <a:p>
          <a:endParaRPr lang="ru-RU"/>
        </a:p>
      </dgm:t>
    </dgm:pt>
    <dgm:pt modelId="{437969ED-C452-4407-9477-D466561CC164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uk-UA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3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5BE25F-BC49-4E82-A87D-3BF6D8FA3A47}" type="parTrans" cxnId="{1D1AE5EB-7F2C-4007-B346-71299919269D}">
      <dgm:prSet/>
      <dgm:spPr/>
      <dgm:t>
        <a:bodyPr/>
        <a:lstStyle/>
        <a:p>
          <a:endParaRPr lang="ru-RU"/>
        </a:p>
      </dgm:t>
    </dgm:pt>
    <dgm:pt modelId="{9AB26D25-D848-4AC9-89AE-49C3B5F14024}" type="sibTrans" cxnId="{1D1AE5EB-7F2C-4007-B346-71299919269D}">
      <dgm:prSet/>
      <dgm:spPr/>
      <dgm:t>
        <a:bodyPr/>
        <a:lstStyle/>
        <a:p>
          <a:endParaRPr lang="ru-RU"/>
        </a:p>
      </dgm:t>
    </dgm:pt>
    <dgm:pt modelId="{967E5FAD-129B-4B13-894F-181C4864A8BA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uk-UA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3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8A2BAF-630A-4FCA-90DF-94E0AECC8C5D}" type="parTrans" cxnId="{F308E9D3-B26C-4DD8-84EA-8778B66BAEB9}">
      <dgm:prSet/>
      <dgm:spPr/>
      <dgm:t>
        <a:bodyPr/>
        <a:lstStyle/>
        <a:p>
          <a:endParaRPr lang="ru-RU"/>
        </a:p>
      </dgm:t>
    </dgm:pt>
    <dgm:pt modelId="{CFF17856-A25A-468C-BFE3-3A72876B1F52}" type="sibTrans" cxnId="{F308E9D3-B26C-4DD8-84EA-8778B66BAEB9}">
      <dgm:prSet/>
      <dgm:spPr/>
      <dgm:t>
        <a:bodyPr/>
        <a:lstStyle/>
        <a:p>
          <a:endParaRPr lang="ru-RU"/>
        </a:p>
      </dgm:t>
    </dgm:pt>
    <dgm:pt modelId="{8562D065-C298-4370-B414-1C95ED175624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uk-UA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3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0DE22C-6601-4707-A6D1-7AA9C283E947}" type="parTrans" cxnId="{A99E5253-041C-4870-898E-BACDBBA30AC0}">
      <dgm:prSet/>
      <dgm:spPr/>
      <dgm:t>
        <a:bodyPr/>
        <a:lstStyle/>
        <a:p>
          <a:endParaRPr lang="ru-RU"/>
        </a:p>
      </dgm:t>
    </dgm:pt>
    <dgm:pt modelId="{D6966A0E-73A9-4171-BBD5-41AB7B4E7094}" type="sibTrans" cxnId="{A99E5253-041C-4870-898E-BACDBBA30AC0}">
      <dgm:prSet/>
      <dgm:spPr/>
      <dgm:t>
        <a:bodyPr/>
        <a:lstStyle/>
        <a:p>
          <a:endParaRPr lang="ru-RU"/>
        </a:p>
      </dgm:t>
    </dgm:pt>
    <dgm:pt modelId="{CFAD69B5-B455-457A-A4E5-682328596ECF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891292-DA62-4FB9-AE43-20C077C75AC4}" type="parTrans" cxnId="{75ED196B-506E-43C8-B59B-7C8F636B320E}">
      <dgm:prSet/>
      <dgm:spPr/>
      <dgm:t>
        <a:bodyPr/>
        <a:lstStyle/>
        <a:p>
          <a:endParaRPr lang="ru-RU"/>
        </a:p>
      </dgm:t>
    </dgm:pt>
    <dgm:pt modelId="{0EB2940C-B12B-491F-8AF7-C71793360526}" type="sibTrans" cxnId="{75ED196B-506E-43C8-B59B-7C8F636B320E}">
      <dgm:prSet/>
      <dgm:spPr/>
      <dgm:t>
        <a:bodyPr/>
        <a:lstStyle/>
        <a:p>
          <a:endParaRPr lang="ru-RU"/>
        </a:p>
      </dgm:t>
    </dgm:pt>
    <dgm:pt modelId="{920BC538-6670-4628-9F75-DDC1CD919D5B}" type="pres">
      <dgm:prSet presAssocID="{99564A1D-596F-4FE6-9D75-BE27BEE8C65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F467E3-25AF-492D-94BD-066518CCDD32}" type="pres">
      <dgm:prSet presAssocID="{99564A1D-596F-4FE6-9D75-BE27BEE8C65F}" presName="wedge1" presStyleLbl="node1" presStyleIdx="0" presStyleCnt="5" custScaleX="102138" custScaleY="100317"/>
      <dgm:spPr/>
      <dgm:t>
        <a:bodyPr/>
        <a:lstStyle/>
        <a:p>
          <a:endParaRPr lang="ru-RU"/>
        </a:p>
      </dgm:t>
    </dgm:pt>
    <dgm:pt modelId="{4B978EA1-5F0D-464E-A93C-738C699E94CF}" type="pres">
      <dgm:prSet presAssocID="{99564A1D-596F-4FE6-9D75-BE27BEE8C65F}" presName="dummy1a" presStyleCnt="0"/>
      <dgm:spPr/>
    </dgm:pt>
    <dgm:pt modelId="{1CF591BF-4221-498A-BF39-CDF8FE6C496C}" type="pres">
      <dgm:prSet presAssocID="{99564A1D-596F-4FE6-9D75-BE27BEE8C65F}" presName="dummy1b" presStyleCnt="0"/>
      <dgm:spPr/>
    </dgm:pt>
    <dgm:pt modelId="{FEDB03FB-E05E-4637-BE9F-04EB9551A3CB}" type="pres">
      <dgm:prSet presAssocID="{99564A1D-596F-4FE6-9D75-BE27BEE8C65F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550E1-67E3-45BD-8203-A6163524C228}" type="pres">
      <dgm:prSet presAssocID="{99564A1D-596F-4FE6-9D75-BE27BEE8C65F}" presName="wedge2" presStyleLbl="node1" presStyleIdx="1" presStyleCnt="5"/>
      <dgm:spPr/>
      <dgm:t>
        <a:bodyPr/>
        <a:lstStyle/>
        <a:p>
          <a:endParaRPr lang="ru-RU"/>
        </a:p>
      </dgm:t>
    </dgm:pt>
    <dgm:pt modelId="{883AD748-5D0D-4A58-BD28-3E8EB5333088}" type="pres">
      <dgm:prSet presAssocID="{99564A1D-596F-4FE6-9D75-BE27BEE8C65F}" presName="dummy2a" presStyleCnt="0"/>
      <dgm:spPr/>
    </dgm:pt>
    <dgm:pt modelId="{4E379126-0385-4E54-A52F-A67BAE947793}" type="pres">
      <dgm:prSet presAssocID="{99564A1D-596F-4FE6-9D75-BE27BEE8C65F}" presName="dummy2b" presStyleCnt="0"/>
      <dgm:spPr/>
    </dgm:pt>
    <dgm:pt modelId="{48A5436C-B4DF-485B-ADAB-75266471CC37}" type="pres">
      <dgm:prSet presAssocID="{99564A1D-596F-4FE6-9D75-BE27BEE8C65F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70768-4506-4FB4-A430-80FC7A81F8DA}" type="pres">
      <dgm:prSet presAssocID="{99564A1D-596F-4FE6-9D75-BE27BEE8C65F}" presName="wedge3" presStyleLbl="node1" presStyleIdx="2" presStyleCnt="5"/>
      <dgm:spPr/>
      <dgm:t>
        <a:bodyPr/>
        <a:lstStyle/>
        <a:p>
          <a:endParaRPr lang="ru-RU"/>
        </a:p>
      </dgm:t>
    </dgm:pt>
    <dgm:pt modelId="{B65D3933-EC5A-4702-AE6B-9AC0E1B5D4F1}" type="pres">
      <dgm:prSet presAssocID="{99564A1D-596F-4FE6-9D75-BE27BEE8C65F}" presName="dummy3a" presStyleCnt="0"/>
      <dgm:spPr/>
    </dgm:pt>
    <dgm:pt modelId="{8B4DF117-C81F-4669-B58B-4473A6587304}" type="pres">
      <dgm:prSet presAssocID="{99564A1D-596F-4FE6-9D75-BE27BEE8C65F}" presName="dummy3b" presStyleCnt="0"/>
      <dgm:spPr/>
    </dgm:pt>
    <dgm:pt modelId="{95821742-94C3-4EA3-974A-A8B63FA8D323}" type="pres">
      <dgm:prSet presAssocID="{99564A1D-596F-4FE6-9D75-BE27BEE8C65F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27A3F-72D0-4C90-85F2-385F6422D619}" type="pres">
      <dgm:prSet presAssocID="{99564A1D-596F-4FE6-9D75-BE27BEE8C65F}" presName="wedge4" presStyleLbl="node1" presStyleIdx="3" presStyleCnt="5"/>
      <dgm:spPr/>
      <dgm:t>
        <a:bodyPr/>
        <a:lstStyle/>
        <a:p>
          <a:endParaRPr lang="ru-RU"/>
        </a:p>
      </dgm:t>
    </dgm:pt>
    <dgm:pt modelId="{86D905A3-C388-4B34-A4EE-2218FDEC6E0C}" type="pres">
      <dgm:prSet presAssocID="{99564A1D-596F-4FE6-9D75-BE27BEE8C65F}" presName="dummy4a" presStyleCnt="0"/>
      <dgm:spPr/>
    </dgm:pt>
    <dgm:pt modelId="{397646EB-39F7-4537-9EA6-FA7CE0E96A94}" type="pres">
      <dgm:prSet presAssocID="{99564A1D-596F-4FE6-9D75-BE27BEE8C65F}" presName="dummy4b" presStyleCnt="0"/>
      <dgm:spPr/>
    </dgm:pt>
    <dgm:pt modelId="{0465C72A-8AEB-42F5-AB2D-A21378C7D0C4}" type="pres">
      <dgm:prSet presAssocID="{99564A1D-596F-4FE6-9D75-BE27BEE8C65F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490E7-A765-43BF-8347-9EA0C65C0E58}" type="pres">
      <dgm:prSet presAssocID="{99564A1D-596F-4FE6-9D75-BE27BEE8C65F}" presName="wedge5" presStyleLbl="node1" presStyleIdx="4" presStyleCnt="5"/>
      <dgm:spPr/>
      <dgm:t>
        <a:bodyPr/>
        <a:lstStyle/>
        <a:p>
          <a:endParaRPr lang="ru-RU"/>
        </a:p>
      </dgm:t>
    </dgm:pt>
    <dgm:pt modelId="{6731F2CF-4E61-4523-9549-AF2EAEFCD7A2}" type="pres">
      <dgm:prSet presAssocID="{99564A1D-596F-4FE6-9D75-BE27BEE8C65F}" presName="dummy5a" presStyleCnt="0"/>
      <dgm:spPr/>
    </dgm:pt>
    <dgm:pt modelId="{6D99980E-D9AC-4826-B795-DE8B1582343D}" type="pres">
      <dgm:prSet presAssocID="{99564A1D-596F-4FE6-9D75-BE27BEE8C65F}" presName="dummy5b" presStyleCnt="0"/>
      <dgm:spPr/>
    </dgm:pt>
    <dgm:pt modelId="{CDD4214D-BF78-4890-BC1D-4C03EB89F910}" type="pres">
      <dgm:prSet presAssocID="{99564A1D-596F-4FE6-9D75-BE27BEE8C65F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664D3-0674-47BF-A847-084F2301EE8F}" type="pres">
      <dgm:prSet presAssocID="{F4B7E731-00EE-4EA5-A664-D5BAE37B2B85}" presName="arrowWedge1" presStyleLbl="fgSibTrans2D1" presStyleIdx="0" presStyleCnt="5" custLinFactNeighborX="-2134" custLinFactNeighborY="2134"/>
      <dgm:spPr>
        <a:solidFill>
          <a:srgbClr val="FFFF00"/>
        </a:solidFill>
      </dgm:spPr>
    </dgm:pt>
    <dgm:pt modelId="{002A0AD9-2B2B-4A42-B54F-27663F1C6258}" type="pres">
      <dgm:prSet presAssocID="{9AB26D25-D848-4AC9-89AE-49C3B5F14024}" presName="arrowWedge2" presStyleLbl="fgSibTrans2D1" presStyleIdx="1" presStyleCnt="5"/>
      <dgm:spPr>
        <a:solidFill>
          <a:srgbClr val="FFFF00"/>
        </a:solidFill>
      </dgm:spPr>
    </dgm:pt>
    <dgm:pt modelId="{FB83E7D6-10C7-4F15-A7A2-4DAE17D4D68C}" type="pres">
      <dgm:prSet presAssocID="{CFF17856-A25A-468C-BFE3-3A72876B1F52}" presName="arrowWedge3" presStyleLbl="fgSibTrans2D1" presStyleIdx="2" presStyleCnt="5"/>
      <dgm:spPr>
        <a:solidFill>
          <a:srgbClr val="FFFF00"/>
        </a:solidFill>
      </dgm:spPr>
    </dgm:pt>
    <dgm:pt modelId="{2704F270-B158-4642-B5BB-20E9C8047002}" type="pres">
      <dgm:prSet presAssocID="{D6966A0E-73A9-4171-BBD5-41AB7B4E7094}" presName="arrowWedge4" presStyleLbl="fgSibTrans2D1" presStyleIdx="3" presStyleCnt="5"/>
      <dgm:spPr>
        <a:solidFill>
          <a:srgbClr val="FFFF66"/>
        </a:solidFill>
      </dgm:spPr>
    </dgm:pt>
    <dgm:pt modelId="{E11B49F5-F862-48AE-BC1A-C91B5DE22BF0}" type="pres">
      <dgm:prSet presAssocID="{0EB2940C-B12B-491F-8AF7-C71793360526}" presName="arrowWedge5" presStyleLbl="fgSibTrans2D1" presStyleIdx="4" presStyleCnt="5"/>
      <dgm:spPr>
        <a:solidFill>
          <a:srgbClr val="FFFF00"/>
        </a:solidFill>
      </dgm:spPr>
    </dgm:pt>
  </dgm:ptLst>
  <dgm:cxnLst>
    <dgm:cxn modelId="{055C3004-76AE-4637-9223-374AC5FD3699}" type="presOf" srcId="{437969ED-C452-4407-9477-D466561CC164}" destId="{855550E1-67E3-45BD-8203-A6163524C228}" srcOrd="0" destOrd="0" presId="urn:microsoft.com/office/officeart/2005/8/layout/cycle8"/>
    <dgm:cxn modelId="{6F4DC791-489B-4602-8CC2-B4C1FC6E15A0}" srcId="{99564A1D-596F-4FE6-9D75-BE27BEE8C65F}" destId="{817975E2-6E08-4130-88AF-B3781DF877A0}" srcOrd="0" destOrd="0" parTransId="{1BC26110-50E4-46D1-A97A-91561D224B0F}" sibTransId="{F4B7E731-00EE-4EA5-A664-D5BAE37B2B85}"/>
    <dgm:cxn modelId="{43866D44-DC41-4FE4-ACB4-A044538AD598}" type="presOf" srcId="{817975E2-6E08-4130-88AF-B3781DF877A0}" destId="{43F467E3-25AF-492D-94BD-066518CCDD32}" srcOrd="0" destOrd="0" presId="urn:microsoft.com/office/officeart/2005/8/layout/cycle8"/>
    <dgm:cxn modelId="{F6BC9913-FCA5-4162-82D2-F713468A4194}" type="presOf" srcId="{99564A1D-596F-4FE6-9D75-BE27BEE8C65F}" destId="{920BC538-6670-4628-9F75-DDC1CD919D5B}" srcOrd="0" destOrd="0" presId="urn:microsoft.com/office/officeart/2005/8/layout/cycle8"/>
    <dgm:cxn modelId="{F308E9D3-B26C-4DD8-84EA-8778B66BAEB9}" srcId="{99564A1D-596F-4FE6-9D75-BE27BEE8C65F}" destId="{967E5FAD-129B-4B13-894F-181C4864A8BA}" srcOrd="2" destOrd="0" parTransId="{768A2BAF-630A-4FCA-90DF-94E0AECC8C5D}" sibTransId="{CFF17856-A25A-468C-BFE3-3A72876B1F52}"/>
    <dgm:cxn modelId="{1D1AE5EB-7F2C-4007-B346-71299919269D}" srcId="{99564A1D-596F-4FE6-9D75-BE27BEE8C65F}" destId="{437969ED-C452-4407-9477-D466561CC164}" srcOrd="1" destOrd="0" parTransId="{B25BE25F-BC49-4E82-A87D-3BF6D8FA3A47}" sibTransId="{9AB26D25-D848-4AC9-89AE-49C3B5F14024}"/>
    <dgm:cxn modelId="{31334A49-CA75-40A8-A4D5-DE2699BBD81F}" type="presOf" srcId="{817975E2-6E08-4130-88AF-B3781DF877A0}" destId="{FEDB03FB-E05E-4637-BE9F-04EB9551A3CB}" srcOrd="1" destOrd="0" presId="urn:microsoft.com/office/officeart/2005/8/layout/cycle8"/>
    <dgm:cxn modelId="{A99E5253-041C-4870-898E-BACDBBA30AC0}" srcId="{99564A1D-596F-4FE6-9D75-BE27BEE8C65F}" destId="{8562D065-C298-4370-B414-1C95ED175624}" srcOrd="3" destOrd="0" parTransId="{1A0DE22C-6601-4707-A6D1-7AA9C283E947}" sibTransId="{D6966A0E-73A9-4171-BBD5-41AB7B4E7094}"/>
    <dgm:cxn modelId="{94F93017-BDC9-48B0-86FE-6DF7C7176A71}" type="presOf" srcId="{437969ED-C452-4407-9477-D466561CC164}" destId="{48A5436C-B4DF-485B-ADAB-75266471CC37}" srcOrd="1" destOrd="0" presId="urn:microsoft.com/office/officeart/2005/8/layout/cycle8"/>
    <dgm:cxn modelId="{03C2002B-1282-4B67-8E69-D0E8BCB1D197}" type="presOf" srcId="{967E5FAD-129B-4B13-894F-181C4864A8BA}" destId="{95821742-94C3-4EA3-974A-A8B63FA8D323}" srcOrd="1" destOrd="0" presId="urn:microsoft.com/office/officeart/2005/8/layout/cycle8"/>
    <dgm:cxn modelId="{75ED196B-506E-43C8-B59B-7C8F636B320E}" srcId="{99564A1D-596F-4FE6-9D75-BE27BEE8C65F}" destId="{CFAD69B5-B455-457A-A4E5-682328596ECF}" srcOrd="4" destOrd="0" parTransId="{BD891292-DA62-4FB9-AE43-20C077C75AC4}" sibTransId="{0EB2940C-B12B-491F-8AF7-C71793360526}"/>
    <dgm:cxn modelId="{13DC2B51-057A-4F5A-80CE-F5E47E340BB6}" type="presOf" srcId="{8562D065-C298-4370-B414-1C95ED175624}" destId="{E9427A3F-72D0-4C90-85F2-385F6422D619}" srcOrd="0" destOrd="0" presId="urn:microsoft.com/office/officeart/2005/8/layout/cycle8"/>
    <dgm:cxn modelId="{4FBD4B62-6DCE-4A31-8749-98A7F4CB5519}" type="presOf" srcId="{CFAD69B5-B455-457A-A4E5-682328596ECF}" destId="{CDD4214D-BF78-4890-BC1D-4C03EB89F910}" srcOrd="1" destOrd="0" presId="urn:microsoft.com/office/officeart/2005/8/layout/cycle8"/>
    <dgm:cxn modelId="{47F3AD7B-25C2-4798-82D7-3CA04BC9314E}" type="presOf" srcId="{8562D065-C298-4370-B414-1C95ED175624}" destId="{0465C72A-8AEB-42F5-AB2D-A21378C7D0C4}" srcOrd="1" destOrd="0" presId="urn:microsoft.com/office/officeart/2005/8/layout/cycle8"/>
    <dgm:cxn modelId="{3DA9CE63-CF7D-4C5B-B33B-BB53942BD4B4}" type="presOf" srcId="{967E5FAD-129B-4B13-894F-181C4864A8BA}" destId="{7E570768-4506-4FB4-A430-80FC7A81F8DA}" srcOrd="0" destOrd="0" presId="urn:microsoft.com/office/officeart/2005/8/layout/cycle8"/>
    <dgm:cxn modelId="{BBC99DDA-D811-4F6B-88AC-C1EE20515E55}" type="presOf" srcId="{CFAD69B5-B455-457A-A4E5-682328596ECF}" destId="{3D9490E7-A765-43BF-8347-9EA0C65C0E58}" srcOrd="0" destOrd="0" presId="urn:microsoft.com/office/officeart/2005/8/layout/cycle8"/>
    <dgm:cxn modelId="{269C5947-3F77-4D66-A876-BD02CF4FD7C2}" type="presParOf" srcId="{920BC538-6670-4628-9F75-DDC1CD919D5B}" destId="{43F467E3-25AF-492D-94BD-066518CCDD32}" srcOrd="0" destOrd="0" presId="urn:microsoft.com/office/officeart/2005/8/layout/cycle8"/>
    <dgm:cxn modelId="{6714B22F-D761-4426-AD2C-134132901EE5}" type="presParOf" srcId="{920BC538-6670-4628-9F75-DDC1CD919D5B}" destId="{4B978EA1-5F0D-464E-A93C-738C699E94CF}" srcOrd="1" destOrd="0" presId="urn:microsoft.com/office/officeart/2005/8/layout/cycle8"/>
    <dgm:cxn modelId="{7C7972E5-8A35-40E3-922A-6F098533AB11}" type="presParOf" srcId="{920BC538-6670-4628-9F75-DDC1CD919D5B}" destId="{1CF591BF-4221-498A-BF39-CDF8FE6C496C}" srcOrd="2" destOrd="0" presId="urn:microsoft.com/office/officeart/2005/8/layout/cycle8"/>
    <dgm:cxn modelId="{7AD38C07-B2A6-4885-9A3B-C45BCD70C042}" type="presParOf" srcId="{920BC538-6670-4628-9F75-DDC1CD919D5B}" destId="{FEDB03FB-E05E-4637-BE9F-04EB9551A3CB}" srcOrd="3" destOrd="0" presId="urn:microsoft.com/office/officeart/2005/8/layout/cycle8"/>
    <dgm:cxn modelId="{8ECF4AA5-725F-44FA-95A7-A22C680C1427}" type="presParOf" srcId="{920BC538-6670-4628-9F75-DDC1CD919D5B}" destId="{855550E1-67E3-45BD-8203-A6163524C228}" srcOrd="4" destOrd="0" presId="urn:microsoft.com/office/officeart/2005/8/layout/cycle8"/>
    <dgm:cxn modelId="{38F7C188-331E-4338-A29F-03DB3787A642}" type="presParOf" srcId="{920BC538-6670-4628-9F75-DDC1CD919D5B}" destId="{883AD748-5D0D-4A58-BD28-3E8EB5333088}" srcOrd="5" destOrd="0" presId="urn:microsoft.com/office/officeart/2005/8/layout/cycle8"/>
    <dgm:cxn modelId="{53FCD450-E3DB-4CF7-8702-523ECDE8FE45}" type="presParOf" srcId="{920BC538-6670-4628-9F75-DDC1CD919D5B}" destId="{4E379126-0385-4E54-A52F-A67BAE947793}" srcOrd="6" destOrd="0" presId="urn:microsoft.com/office/officeart/2005/8/layout/cycle8"/>
    <dgm:cxn modelId="{EAA087F6-5FEB-4584-A725-EA671AA8D310}" type="presParOf" srcId="{920BC538-6670-4628-9F75-DDC1CD919D5B}" destId="{48A5436C-B4DF-485B-ADAB-75266471CC37}" srcOrd="7" destOrd="0" presId="urn:microsoft.com/office/officeart/2005/8/layout/cycle8"/>
    <dgm:cxn modelId="{7BF3FB28-979C-4325-AF95-4F38BBDC9723}" type="presParOf" srcId="{920BC538-6670-4628-9F75-DDC1CD919D5B}" destId="{7E570768-4506-4FB4-A430-80FC7A81F8DA}" srcOrd="8" destOrd="0" presId="urn:microsoft.com/office/officeart/2005/8/layout/cycle8"/>
    <dgm:cxn modelId="{DCC9E2AF-B825-461F-BD2E-19D8C55BD0B9}" type="presParOf" srcId="{920BC538-6670-4628-9F75-DDC1CD919D5B}" destId="{B65D3933-EC5A-4702-AE6B-9AC0E1B5D4F1}" srcOrd="9" destOrd="0" presId="urn:microsoft.com/office/officeart/2005/8/layout/cycle8"/>
    <dgm:cxn modelId="{9735F779-6FA8-4A02-8D78-2E673C6C382B}" type="presParOf" srcId="{920BC538-6670-4628-9F75-DDC1CD919D5B}" destId="{8B4DF117-C81F-4669-B58B-4473A6587304}" srcOrd="10" destOrd="0" presId="urn:microsoft.com/office/officeart/2005/8/layout/cycle8"/>
    <dgm:cxn modelId="{ED3B5536-4C21-41DA-BC0A-968AEC0C91F9}" type="presParOf" srcId="{920BC538-6670-4628-9F75-DDC1CD919D5B}" destId="{95821742-94C3-4EA3-974A-A8B63FA8D323}" srcOrd="11" destOrd="0" presId="urn:microsoft.com/office/officeart/2005/8/layout/cycle8"/>
    <dgm:cxn modelId="{062D3450-6EC4-485C-B138-3263DC633FDA}" type="presParOf" srcId="{920BC538-6670-4628-9F75-DDC1CD919D5B}" destId="{E9427A3F-72D0-4C90-85F2-385F6422D619}" srcOrd="12" destOrd="0" presId="urn:microsoft.com/office/officeart/2005/8/layout/cycle8"/>
    <dgm:cxn modelId="{0890833E-42AB-4742-8927-C43FD5EFD10A}" type="presParOf" srcId="{920BC538-6670-4628-9F75-DDC1CD919D5B}" destId="{86D905A3-C388-4B34-A4EE-2218FDEC6E0C}" srcOrd="13" destOrd="0" presId="urn:microsoft.com/office/officeart/2005/8/layout/cycle8"/>
    <dgm:cxn modelId="{6E67C29E-B61D-4F0F-A105-36A1AE537DED}" type="presParOf" srcId="{920BC538-6670-4628-9F75-DDC1CD919D5B}" destId="{397646EB-39F7-4537-9EA6-FA7CE0E96A94}" srcOrd="14" destOrd="0" presId="urn:microsoft.com/office/officeart/2005/8/layout/cycle8"/>
    <dgm:cxn modelId="{45521685-C7BE-4D88-B3D6-2C3CF8B999BC}" type="presParOf" srcId="{920BC538-6670-4628-9F75-DDC1CD919D5B}" destId="{0465C72A-8AEB-42F5-AB2D-A21378C7D0C4}" srcOrd="15" destOrd="0" presId="urn:microsoft.com/office/officeart/2005/8/layout/cycle8"/>
    <dgm:cxn modelId="{9060EB63-F777-4CA5-A88E-2E53A93CBDB7}" type="presParOf" srcId="{920BC538-6670-4628-9F75-DDC1CD919D5B}" destId="{3D9490E7-A765-43BF-8347-9EA0C65C0E58}" srcOrd="16" destOrd="0" presId="urn:microsoft.com/office/officeart/2005/8/layout/cycle8"/>
    <dgm:cxn modelId="{C9F7E6D2-DEE7-4BD4-8DDF-74F26CB50728}" type="presParOf" srcId="{920BC538-6670-4628-9F75-DDC1CD919D5B}" destId="{6731F2CF-4E61-4523-9549-AF2EAEFCD7A2}" srcOrd="17" destOrd="0" presId="urn:microsoft.com/office/officeart/2005/8/layout/cycle8"/>
    <dgm:cxn modelId="{AB99C965-ACC3-48B5-871C-292170CE9BDB}" type="presParOf" srcId="{920BC538-6670-4628-9F75-DDC1CD919D5B}" destId="{6D99980E-D9AC-4826-B795-DE8B1582343D}" srcOrd="18" destOrd="0" presId="urn:microsoft.com/office/officeart/2005/8/layout/cycle8"/>
    <dgm:cxn modelId="{2887DABC-15A6-4F4E-8B32-45260891417B}" type="presParOf" srcId="{920BC538-6670-4628-9F75-DDC1CD919D5B}" destId="{CDD4214D-BF78-4890-BC1D-4C03EB89F910}" srcOrd="19" destOrd="0" presId="urn:microsoft.com/office/officeart/2005/8/layout/cycle8"/>
    <dgm:cxn modelId="{6E897988-A905-4110-BCBC-A128305B7C5B}" type="presParOf" srcId="{920BC538-6670-4628-9F75-DDC1CD919D5B}" destId="{40C664D3-0674-47BF-A847-084F2301EE8F}" srcOrd="20" destOrd="0" presId="urn:microsoft.com/office/officeart/2005/8/layout/cycle8"/>
    <dgm:cxn modelId="{01CE1DE5-4986-4283-973A-96BEC0C49FD9}" type="presParOf" srcId="{920BC538-6670-4628-9F75-DDC1CD919D5B}" destId="{002A0AD9-2B2B-4A42-B54F-27663F1C6258}" srcOrd="21" destOrd="0" presId="urn:microsoft.com/office/officeart/2005/8/layout/cycle8"/>
    <dgm:cxn modelId="{DFAE3698-088A-4C29-B655-FC384158F690}" type="presParOf" srcId="{920BC538-6670-4628-9F75-DDC1CD919D5B}" destId="{FB83E7D6-10C7-4F15-A7A2-4DAE17D4D68C}" srcOrd="22" destOrd="0" presId="urn:microsoft.com/office/officeart/2005/8/layout/cycle8"/>
    <dgm:cxn modelId="{96798CCB-57B8-4A45-A49E-8385B87C7A16}" type="presParOf" srcId="{920BC538-6670-4628-9F75-DDC1CD919D5B}" destId="{2704F270-B158-4642-B5BB-20E9C8047002}" srcOrd="23" destOrd="0" presId="urn:microsoft.com/office/officeart/2005/8/layout/cycle8"/>
    <dgm:cxn modelId="{736E0416-003E-46C0-A306-FFF00BA47C20}" type="presParOf" srcId="{920BC538-6670-4628-9F75-DDC1CD919D5B}" destId="{E11B49F5-F862-48AE-BC1A-C91B5DE22BF0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564A1D-596F-4FE6-9D75-BE27BEE8C65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7975E2-6E08-4130-88AF-B3781DF877A0}">
      <dgm:prSet phldrT="[Текст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C26110-50E4-46D1-A97A-91561D224B0F}" type="parTrans" cxnId="{6F4DC791-489B-4602-8CC2-B4C1FC6E15A0}">
      <dgm:prSet/>
      <dgm:spPr/>
      <dgm:t>
        <a:bodyPr/>
        <a:lstStyle/>
        <a:p>
          <a:endParaRPr lang="ru-RU"/>
        </a:p>
      </dgm:t>
    </dgm:pt>
    <dgm:pt modelId="{F4B7E731-00EE-4EA5-A664-D5BAE37B2B85}" type="sibTrans" cxnId="{6F4DC791-489B-4602-8CC2-B4C1FC6E15A0}">
      <dgm:prSet/>
      <dgm:spPr/>
      <dgm:t>
        <a:bodyPr/>
        <a:lstStyle/>
        <a:p>
          <a:endParaRPr lang="ru-RU"/>
        </a:p>
      </dgm:t>
    </dgm:pt>
    <dgm:pt modelId="{437969ED-C452-4407-9477-D466561CC164}">
      <dgm:prSet phldrT="[Текст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5BE25F-BC49-4E82-A87D-3BF6D8FA3A47}" type="parTrans" cxnId="{1D1AE5EB-7F2C-4007-B346-71299919269D}">
      <dgm:prSet/>
      <dgm:spPr/>
      <dgm:t>
        <a:bodyPr/>
        <a:lstStyle/>
        <a:p>
          <a:endParaRPr lang="ru-RU"/>
        </a:p>
      </dgm:t>
    </dgm:pt>
    <dgm:pt modelId="{9AB26D25-D848-4AC9-89AE-49C3B5F14024}" type="sibTrans" cxnId="{1D1AE5EB-7F2C-4007-B346-71299919269D}">
      <dgm:prSet/>
      <dgm:spPr/>
      <dgm:t>
        <a:bodyPr/>
        <a:lstStyle/>
        <a:p>
          <a:endParaRPr lang="ru-RU"/>
        </a:p>
      </dgm:t>
    </dgm:pt>
    <dgm:pt modelId="{967E5FAD-129B-4B13-894F-181C4864A8BA}">
      <dgm:prSet phldrT="[Текст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8A2BAF-630A-4FCA-90DF-94E0AECC8C5D}" type="parTrans" cxnId="{F308E9D3-B26C-4DD8-84EA-8778B66BAEB9}">
      <dgm:prSet/>
      <dgm:spPr/>
      <dgm:t>
        <a:bodyPr/>
        <a:lstStyle/>
        <a:p>
          <a:endParaRPr lang="ru-RU"/>
        </a:p>
      </dgm:t>
    </dgm:pt>
    <dgm:pt modelId="{CFF17856-A25A-468C-BFE3-3A72876B1F52}" type="sibTrans" cxnId="{F308E9D3-B26C-4DD8-84EA-8778B66BAEB9}">
      <dgm:prSet/>
      <dgm:spPr/>
      <dgm:t>
        <a:bodyPr/>
        <a:lstStyle/>
        <a:p>
          <a:endParaRPr lang="ru-RU"/>
        </a:p>
      </dgm:t>
    </dgm:pt>
    <dgm:pt modelId="{8562D065-C298-4370-B414-1C95ED175624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0DE22C-6601-4707-A6D1-7AA9C283E947}" type="parTrans" cxnId="{A99E5253-041C-4870-898E-BACDBBA30AC0}">
      <dgm:prSet/>
      <dgm:spPr/>
      <dgm:t>
        <a:bodyPr/>
        <a:lstStyle/>
        <a:p>
          <a:endParaRPr lang="ru-RU"/>
        </a:p>
      </dgm:t>
    </dgm:pt>
    <dgm:pt modelId="{D6966A0E-73A9-4171-BBD5-41AB7B4E7094}" type="sibTrans" cxnId="{A99E5253-041C-4870-898E-BACDBBA30AC0}">
      <dgm:prSet/>
      <dgm:spPr/>
      <dgm:t>
        <a:bodyPr/>
        <a:lstStyle/>
        <a:p>
          <a:endParaRPr lang="ru-RU"/>
        </a:p>
      </dgm:t>
    </dgm:pt>
    <dgm:pt modelId="{CFAD69B5-B455-457A-A4E5-682328596ECF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891292-DA62-4FB9-AE43-20C077C75AC4}" type="parTrans" cxnId="{75ED196B-506E-43C8-B59B-7C8F636B320E}">
      <dgm:prSet/>
      <dgm:spPr/>
      <dgm:t>
        <a:bodyPr/>
        <a:lstStyle/>
        <a:p>
          <a:endParaRPr lang="ru-RU"/>
        </a:p>
      </dgm:t>
    </dgm:pt>
    <dgm:pt modelId="{0EB2940C-B12B-491F-8AF7-C71793360526}" type="sibTrans" cxnId="{75ED196B-506E-43C8-B59B-7C8F636B320E}">
      <dgm:prSet/>
      <dgm:spPr/>
      <dgm:t>
        <a:bodyPr/>
        <a:lstStyle/>
        <a:p>
          <a:endParaRPr lang="ru-RU"/>
        </a:p>
      </dgm:t>
    </dgm:pt>
    <dgm:pt modelId="{920BC538-6670-4628-9F75-DDC1CD919D5B}" type="pres">
      <dgm:prSet presAssocID="{99564A1D-596F-4FE6-9D75-BE27BEE8C65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F467E3-25AF-492D-94BD-066518CCDD32}" type="pres">
      <dgm:prSet presAssocID="{99564A1D-596F-4FE6-9D75-BE27BEE8C65F}" presName="wedge1" presStyleLbl="node1" presStyleIdx="0" presStyleCnt="5" custScaleX="102138" custScaleY="100317"/>
      <dgm:spPr/>
      <dgm:t>
        <a:bodyPr/>
        <a:lstStyle/>
        <a:p>
          <a:endParaRPr lang="ru-RU"/>
        </a:p>
      </dgm:t>
    </dgm:pt>
    <dgm:pt modelId="{4B978EA1-5F0D-464E-A93C-738C699E94CF}" type="pres">
      <dgm:prSet presAssocID="{99564A1D-596F-4FE6-9D75-BE27BEE8C65F}" presName="dummy1a" presStyleCnt="0"/>
      <dgm:spPr/>
    </dgm:pt>
    <dgm:pt modelId="{1CF591BF-4221-498A-BF39-CDF8FE6C496C}" type="pres">
      <dgm:prSet presAssocID="{99564A1D-596F-4FE6-9D75-BE27BEE8C65F}" presName="dummy1b" presStyleCnt="0"/>
      <dgm:spPr/>
    </dgm:pt>
    <dgm:pt modelId="{FEDB03FB-E05E-4637-BE9F-04EB9551A3CB}" type="pres">
      <dgm:prSet presAssocID="{99564A1D-596F-4FE6-9D75-BE27BEE8C65F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550E1-67E3-45BD-8203-A6163524C228}" type="pres">
      <dgm:prSet presAssocID="{99564A1D-596F-4FE6-9D75-BE27BEE8C65F}" presName="wedge2" presStyleLbl="node1" presStyleIdx="1" presStyleCnt="5"/>
      <dgm:spPr/>
      <dgm:t>
        <a:bodyPr/>
        <a:lstStyle/>
        <a:p>
          <a:endParaRPr lang="ru-RU"/>
        </a:p>
      </dgm:t>
    </dgm:pt>
    <dgm:pt modelId="{883AD748-5D0D-4A58-BD28-3E8EB5333088}" type="pres">
      <dgm:prSet presAssocID="{99564A1D-596F-4FE6-9D75-BE27BEE8C65F}" presName="dummy2a" presStyleCnt="0"/>
      <dgm:spPr/>
    </dgm:pt>
    <dgm:pt modelId="{4E379126-0385-4E54-A52F-A67BAE947793}" type="pres">
      <dgm:prSet presAssocID="{99564A1D-596F-4FE6-9D75-BE27BEE8C65F}" presName="dummy2b" presStyleCnt="0"/>
      <dgm:spPr/>
    </dgm:pt>
    <dgm:pt modelId="{48A5436C-B4DF-485B-ADAB-75266471CC37}" type="pres">
      <dgm:prSet presAssocID="{99564A1D-596F-4FE6-9D75-BE27BEE8C65F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70768-4506-4FB4-A430-80FC7A81F8DA}" type="pres">
      <dgm:prSet presAssocID="{99564A1D-596F-4FE6-9D75-BE27BEE8C65F}" presName="wedge3" presStyleLbl="node1" presStyleIdx="2" presStyleCnt="5"/>
      <dgm:spPr/>
      <dgm:t>
        <a:bodyPr/>
        <a:lstStyle/>
        <a:p>
          <a:endParaRPr lang="ru-RU"/>
        </a:p>
      </dgm:t>
    </dgm:pt>
    <dgm:pt modelId="{B65D3933-EC5A-4702-AE6B-9AC0E1B5D4F1}" type="pres">
      <dgm:prSet presAssocID="{99564A1D-596F-4FE6-9D75-BE27BEE8C65F}" presName="dummy3a" presStyleCnt="0"/>
      <dgm:spPr/>
    </dgm:pt>
    <dgm:pt modelId="{8B4DF117-C81F-4669-B58B-4473A6587304}" type="pres">
      <dgm:prSet presAssocID="{99564A1D-596F-4FE6-9D75-BE27BEE8C65F}" presName="dummy3b" presStyleCnt="0"/>
      <dgm:spPr/>
    </dgm:pt>
    <dgm:pt modelId="{95821742-94C3-4EA3-974A-A8B63FA8D323}" type="pres">
      <dgm:prSet presAssocID="{99564A1D-596F-4FE6-9D75-BE27BEE8C65F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27A3F-72D0-4C90-85F2-385F6422D619}" type="pres">
      <dgm:prSet presAssocID="{99564A1D-596F-4FE6-9D75-BE27BEE8C65F}" presName="wedge4" presStyleLbl="node1" presStyleIdx="3" presStyleCnt="5"/>
      <dgm:spPr/>
      <dgm:t>
        <a:bodyPr/>
        <a:lstStyle/>
        <a:p>
          <a:endParaRPr lang="ru-RU"/>
        </a:p>
      </dgm:t>
    </dgm:pt>
    <dgm:pt modelId="{86D905A3-C388-4B34-A4EE-2218FDEC6E0C}" type="pres">
      <dgm:prSet presAssocID="{99564A1D-596F-4FE6-9D75-BE27BEE8C65F}" presName="dummy4a" presStyleCnt="0"/>
      <dgm:spPr/>
    </dgm:pt>
    <dgm:pt modelId="{397646EB-39F7-4537-9EA6-FA7CE0E96A94}" type="pres">
      <dgm:prSet presAssocID="{99564A1D-596F-4FE6-9D75-BE27BEE8C65F}" presName="dummy4b" presStyleCnt="0"/>
      <dgm:spPr/>
    </dgm:pt>
    <dgm:pt modelId="{0465C72A-8AEB-42F5-AB2D-A21378C7D0C4}" type="pres">
      <dgm:prSet presAssocID="{99564A1D-596F-4FE6-9D75-BE27BEE8C65F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490E7-A765-43BF-8347-9EA0C65C0E58}" type="pres">
      <dgm:prSet presAssocID="{99564A1D-596F-4FE6-9D75-BE27BEE8C65F}" presName="wedge5" presStyleLbl="node1" presStyleIdx="4" presStyleCnt="5"/>
      <dgm:spPr/>
      <dgm:t>
        <a:bodyPr/>
        <a:lstStyle/>
        <a:p>
          <a:endParaRPr lang="ru-RU"/>
        </a:p>
      </dgm:t>
    </dgm:pt>
    <dgm:pt modelId="{6731F2CF-4E61-4523-9549-AF2EAEFCD7A2}" type="pres">
      <dgm:prSet presAssocID="{99564A1D-596F-4FE6-9D75-BE27BEE8C65F}" presName="dummy5a" presStyleCnt="0"/>
      <dgm:spPr/>
    </dgm:pt>
    <dgm:pt modelId="{6D99980E-D9AC-4826-B795-DE8B1582343D}" type="pres">
      <dgm:prSet presAssocID="{99564A1D-596F-4FE6-9D75-BE27BEE8C65F}" presName="dummy5b" presStyleCnt="0"/>
      <dgm:spPr/>
    </dgm:pt>
    <dgm:pt modelId="{CDD4214D-BF78-4890-BC1D-4C03EB89F910}" type="pres">
      <dgm:prSet presAssocID="{99564A1D-596F-4FE6-9D75-BE27BEE8C65F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664D3-0674-47BF-A847-084F2301EE8F}" type="pres">
      <dgm:prSet presAssocID="{F4B7E731-00EE-4EA5-A664-D5BAE37B2B85}" presName="arrowWedge1" presStyleLbl="fgSibTrans2D1" presStyleIdx="0" presStyleCnt="5" custLinFactNeighborY="-534"/>
      <dgm:spPr>
        <a:solidFill>
          <a:schemeClr val="tx1"/>
        </a:solidFill>
      </dgm:spPr>
    </dgm:pt>
    <dgm:pt modelId="{002A0AD9-2B2B-4A42-B54F-27663F1C6258}" type="pres">
      <dgm:prSet presAssocID="{9AB26D25-D848-4AC9-89AE-49C3B5F14024}" presName="arrowWedge2" presStyleLbl="fgSibTrans2D1" presStyleIdx="1" presStyleCnt="5"/>
      <dgm:spPr>
        <a:solidFill>
          <a:schemeClr val="tx1"/>
        </a:solidFill>
      </dgm:spPr>
    </dgm:pt>
    <dgm:pt modelId="{FB83E7D6-10C7-4F15-A7A2-4DAE17D4D68C}" type="pres">
      <dgm:prSet presAssocID="{CFF17856-A25A-468C-BFE3-3A72876B1F52}" presName="arrowWedge3" presStyleLbl="fgSibTrans2D1" presStyleIdx="2" presStyleCnt="5"/>
      <dgm:spPr>
        <a:solidFill>
          <a:schemeClr val="tx1"/>
        </a:solidFill>
      </dgm:spPr>
    </dgm:pt>
    <dgm:pt modelId="{2704F270-B158-4642-B5BB-20E9C8047002}" type="pres">
      <dgm:prSet presAssocID="{D6966A0E-73A9-4171-BBD5-41AB7B4E7094}" presName="arrowWedge4" presStyleLbl="fgSibTrans2D1" presStyleIdx="3" presStyleCnt="5"/>
      <dgm:spPr>
        <a:solidFill>
          <a:schemeClr val="tx1"/>
        </a:solidFill>
      </dgm:spPr>
    </dgm:pt>
    <dgm:pt modelId="{E11B49F5-F862-48AE-BC1A-C91B5DE22BF0}" type="pres">
      <dgm:prSet presAssocID="{0EB2940C-B12B-491F-8AF7-C71793360526}" presName="arrowWedge5" presStyleLbl="fgSibTrans2D1" presStyleIdx="4" presStyleCnt="5"/>
      <dgm:spPr>
        <a:solidFill>
          <a:schemeClr val="tx1"/>
        </a:solidFill>
      </dgm:spPr>
    </dgm:pt>
  </dgm:ptLst>
  <dgm:cxnLst>
    <dgm:cxn modelId="{092B2B80-43F6-4A0E-92AD-FE09D3AE545D}" type="presOf" srcId="{967E5FAD-129B-4B13-894F-181C4864A8BA}" destId="{95821742-94C3-4EA3-974A-A8B63FA8D323}" srcOrd="1" destOrd="0" presId="urn:microsoft.com/office/officeart/2005/8/layout/cycle8"/>
    <dgm:cxn modelId="{6F4DC791-489B-4602-8CC2-B4C1FC6E15A0}" srcId="{99564A1D-596F-4FE6-9D75-BE27BEE8C65F}" destId="{817975E2-6E08-4130-88AF-B3781DF877A0}" srcOrd="0" destOrd="0" parTransId="{1BC26110-50E4-46D1-A97A-91561D224B0F}" sibTransId="{F4B7E731-00EE-4EA5-A664-D5BAE37B2B85}"/>
    <dgm:cxn modelId="{5A5F6332-45B3-4530-8F71-7AFDB5C56C21}" type="presOf" srcId="{437969ED-C452-4407-9477-D466561CC164}" destId="{48A5436C-B4DF-485B-ADAB-75266471CC37}" srcOrd="1" destOrd="0" presId="urn:microsoft.com/office/officeart/2005/8/layout/cycle8"/>
    <dgm:cxn modelId="{2AA70CE6-B382-466B-B692-9FE5C702B83E}" type="presOf" srcId="{8562D065-C298-4370-B414-1C95ED175624}" destId="{0465C72A-8AEB-42F5-AB2D-A21378C7D0C4}" srcOrd="1" destOrd="0" presId="urn:microsoft.com/office/officeart/2005/8/layout/cycle8"/>
    <dgm:cxn modelId="{679E1304-77A7-4731-A3E9-CCBF6E205924}" type="presOf" srcId="{967E5FAD-129B-4B13-894F-181C4864A8BA}" destId="{7E570768-4506-4FB4-A430-80FC7A81F8DA}" srcOrd="0" destOrd="0" presId="urn:microsoft.com/office/officeart/2005/8/layout/cycle8"/>
    <dgm:cxn modelId="{1D1AE5EB-7F2C-4007-B346-71299919269D}" srcId="{99564A1D-596F-4FE6-9D75-BE27BEE8C65F}" destId="{437969ED-C452-4407-9477-D466561CC164}" srcOrd="1" destOrd="0" parTransId="{B25BE25F-BC49-4E82-A87D-3BF6D8FA3A47}" sibTransId="{9AB26D25-D848-4AC9-89AE-49C3B5F14024}"/>
    <dgm:cxn modelId="{F308E9D3-B26C-4DD8-84EA-8778B66BAEB9}" srcId="{99564A1D-596F-4FE6-9D75-BE27BEE8C65F}" destId="{967E5FAD-129B-4B13-894F-181C4864A8BA}" srcOrd="2" destOrd="0" parTransId="{768A2BAF-630A-4FCA-90DF-94E0AECC8C5D}" sibTransId="{CFF17856-A25A-468C-BFE3-3A72876B1F52}"/>
    <dgm:cxn modelId="{B06A8477-7D96-45D3-826A-454B490AB1D7}" type="presOf" srcId="{CFAD69B5-B455-457A-A4E5-682328596ECF}" destId="{CDD4214D-BF78-4890-BC1D-4C03EB89F910}" srcOrd="1" destOrd="0" presId="urn:microsoft.com/office/officeart/2005/8/layout/cycle8"/>
    <dgm:cxn modelId="{A99E5253-041C-4870-898E-BACDBBA30AC0}" srcId="{99564A1D-596F-4FE6-9D75-BE27BEE8C65F}" destId="{8562D065-C298-4370-B414-1C95ED175624}" srcOrd="3" destOrd="0" parTransId="{1A0DE22C-6601-4707-A6D1-7AA9C283E947}" sibTransId="{D6966A0E-73A9-4171-BBD5-41AB7B4E7094}"/>
    <dgm:cxn modelId="{75ED196B-506E-43C8-B59B-7C8F636B320E}" srcId="{99564A1D-596F-4FE6-9D75-BE27BEE8C65F}" destId="{CFAD69B5-B455-457A-A4E5-682328596ECF}" srcOrd="4" destOrd="0" parTransId="{BD891292-DA62-4FB9-AE43-20C077C75AC4}" sibTransId="{0EB2940C-B12B-491F-8AF7-C71793360526}"/>
    <dgm:cxn modelId="{70335E68-59D0-4BA1-B3E8-8AFA2198464D}" type="presOf" srcId="{437969ED-C452-4407-9477-D466561CC164}" destId="{855550E1-67E3-45BD-8203-A6163524C228}" srcOrd="0" destOrd="0" presId="urn:microsoft.com/office/officeart/2005/8/layout/cycle8"/>
    <dgm:cxn modelId="{D583820A-A44A-4A67-8521-674D85B0D845}" type="presOf" srcId="{99564A1D-596F-4FE6-9D75-BE27BEE8C65F}" destId="{920BC538-6670-4628-9F75-DDC1CD919D5B}" srcOrd="0" destOrd="0" presId="urn:microsoft.com/office/officeart/2005/8/layout/cycle8"/>
    <dgm:cxn modelId="{FD5CCED8-0D87-4DD2-A4A1-6BB3CAD44D82}" type="presOf" srcId="{817975E2-6E08-4130-88AF-B3781DF877A0}" destId="{43F467E3-25AF-492D-94BD-066518CCDD32}" srcOrd="0" destOrd="0" presId="urn:microsoft.com/office/officeart/2005/8/layout/cycle8"/>
    <dgm:cxn modelId="{87E94D7B-7954-423A-9416-05C806108144}" type="presOf" srcId="{CFAD69B5-B455-457A-A4E5-682328596ECF}" destId="{3D9490E7-A765-43BF-8347-9EA0C65C0E58}" srcOrd="0" destOrd="0" presId="urn:microsoft.com/office/officeart/2005/8/layout/cycle8"/>
    <dgm:cxn modelId="{C345714A-7E70-46EC-BDC2-712174B56CDE}" type="presOf" srcId="{8562D065-C298-4370-B414-1C95ED175624}" destId="{E9427A3F-72D0-4C90-85F2-385F6422D619}" srcOrd="0" destOrd="0" presId="urn:microsoft.com/office/officeart/2005/8/layout/cycle8"/>
    <dgm:cxn modelId="{72161F07-1561-4487-B98D-144FB96E6DE5}" type="presOf" srcId="{817975E2-6E08-4130-88AF-B3781DF877A0}" destId="{FEDB03FB-E05E-4637-BE9F-04EB9551A3CB}" srcOrd="1" destOrd="0" presId="urn:microsoft.com/office/officeart/2005/8/layout/cycle8"/>
    <dgm:cxn modelId="{C8CF6250-8E0A-484A-A3BF-1E0112CA68B3}" type="presParOf" srcId="{920BC538-6670-4628-9F75-DDC1CD919D5B}" destId="{43F467E3-25AF-492D-94BD-066518CCDD32}" srcOrd="0" destOrd="0" presId="urn:microsoft.com/office/officeart/2005/8/layout/cycle8"/>
    <dgm:cxn modelId="{FC3C7C14-BF6C-44E1-AC25-3FB6115C3F98}" type="presParOf" srcId="{920BC538-6670-4628-9F75-DDC1CD919D5B}" destId="{4B978EA1-5F0D-464E-A93C-738C699E94CF}" srcOrd="1" destOrd="0" presId="urn:microsoft.com/office/officeart/2005/8/layout/cycle8"/>
    <dgm:cxn modelId="{314EDAE4-6077-42B9-B00E-477F0767DA16}" type="presParOf" srcId="{920BC538-6670-4628-9F75-DDC1CD919D5B}" destId="{1CF591BF-4221-498A-BF39-CDF8FE6C496C}" srcOrd="2" destOrd="0" presId="urn:microsoft.com/office/officeart/2005/8/layout/cycle8"/>
    <dgm:cxn modelId="{F5A4E46B-57D3-4CBE-A995-D3D50EE7A8DE}" type="presParOf" srcId="{920BC538-6670-4628-9F75-DDC1CD919D5B}" destId="{FEDB03FB-E05E-4637-BE9F-04EB9551A3CB}" srcOrd="3" destOrd="0" presId="urn:microsoft.com/office/officeart/2005/8/layout/cycle8"/>
    <dgm:cxn modelId="{B51FB1B8-318E-41AC-9F87-CE002F9CA041}" type="presParOf" srcId="{920BC538-6670-4628-9F75-DDC1CD919D5B}" destId="{855550E1-67E3-45BD-8203-A6163524C228}" srcOrd="4" destOrd="0" presId="urn:microsoft.com/office/officeart/2005/8/layout/cycle8"/>
    <dgm:cxn modelId="{A4FE120E-5C9D-433F-BFD9-E9F7CD3066E8}" type="presParOf" srcId="{920BC538-6670-4628-9F75-DDC1CD919D5B}" destId="{883AD748-5D0D-4A58-BD28-3E8EB5333088}" srcOrd="5" destOrd="0" presId="urn:microsoft.com/office/officeart/2005/8/layout/cycle8"/>
    <dgm:cxn modelId="{537B21D1-6B40-4657-B2FC-5F6DFC6FC491}" type="presParOf" srcId="{920BC538-6670-4628-9F75-DDC1CD919D5B}" destId="{4E379126-0385-4E54-A52F-A67BAE947793}" srcOrd="6" destOrd="0" presId="urn:microsoft.com/office/officeart/2005/8/layout/cycle8"/>
    <dgm:cxn modelId="{C9427477-7661-4180-8118-08C12CC1BDE5}" type="presParOf" srcId="{920BC538-6670-4628-9F75-DDC1CD919D5B}" destId="{48A5436C-B4DF-485B-ADAB-75266471CC37}" srcOrd="7" destOrd="0" presId="urn:microsoft.com/office/officeart/2005/8/layout/cycle8"/>
    <dgm:cxn modelId="{683AF1CB-DF4A-49F4-B5BF-D2513BD3CA9A}" type="presParOf" srcId="{920BC538-6670-4628-9F75-DDC1CD919D5B}" destId="{7E570768-4506-4FB4-A430-80FC7A81F8DA}" srcOrd="8" destOrd="0" presId="urn:microsoft.com/office/officeart/2005/8/layout/cycle8"/>
    <dgm:cxn modelId="{DC498C8C-2F13-4117-9CD3-457CF700882B}" type="presParOf" srcId="{920BC538-6670-4628-9F75-DDC1CD919D5B}" destId="{B65D3933-EC5A-4702-AE6B-9AC0E1B5D4F1}" srcOrd="9" destOrd="0" presId="urn:microsoft.com/office/officeart/2005/8/layout/cycle8"/>
    <dgm:cxn modelId="{CC48F3F4-37AE-47C7-9C83-DB4CA01FE749}" type="presParOf" srcId="{920BC538-6670-4628-9F75-DDC1CD919D5B}" destId="{8B4DF117-C81F-4669-B58B-4473A6587304}" srcOrd="10" destOrd="0" presId="urn:microsoft.com/office/officeart/2005/8/layout/cycle8"/>
    <dgm:cxn modelId="{34A27B8B-3BEF-4796-9680-92AE471FA873}" type="presParOf" srcId="{920BC538-6670-4628-9F75-DDC1CD919D5B}" destId="{95821742-94C3-4EA3-974A-A8B63FA8D323}" srcOrd="11" destOrd="0" presId="urn:microsoft.com/office/officeart/2005/8/layout/cycle8"/>
    <dgm:cxn modelId="{4C4F37AD-6103-42A3-8C98-1E24B1E3D7D4}" type="presParOf" srcId="{920BC538-6670-4628-9F75-DDC1CD919D5B}" destId="{E9427A3F-72D0-4C90-85F2-385F6422D619}" srcOrd="12" destOrd="0" presId="urn:microsoft.com/office/officeart/2005/8/layout/cycle8"/>
    <dgm:cxn modelId="{88BC79D8-1128-43C7-BA75-E75220A73C1E}" type="presParOf" srcId="{920BC538-6670-4628-9F75-DDC1CD919D5B}" destId="{86D905A3-C388-4B34-A4EE-2218FDEC6E0C}" srcOrd="13" destOrd="0" presId="urn:microsoft.com/office/officeart/2005/8/layout/cycle8"/>
    <dgm:cxn modelId="{4B88920B-1506-4C8D-A534-FCC8662BA35B}" type="presParOf" srcId="{920BC538-6670-4628-9F75-DDC1CD919D5B}" destId="{397646EB-39F7-4537-9EA6-FA7CE0E96A94}" srcOrd="14" destOrd="0" presId="urn:microsoft.com/office/officeart/2005/8/layout/cycle8"/>
    <dgm:cxn modelId="{B38109C7-63DD-4512-87CE-BADDDD3CF723}" type="presParOf" srcId="{920BC538-6670-4628-9F75-DDC1CD919D5B}" destId="{0465C72A-8AEB-42F5-AB2D-A21378C7D0C4}" srcOrd="15" destOrd="0" presId="urn:microsoft.com/office/officeart/2005/8/layout/cycle8"/>
    <dgm:cxn modelId="{166C89CE-607A-4D61-BF73-8EE97075094C}" type="presParOf" srcId="{920BC538-6670-4628-9F75-DDC1CD919D5B}" destId="{3D9490E7-A765-43BF-8347-9EA0C65C0E58}" srcOrd="16" destOrd="0" presId="urn:microsoft.com/office/officeart/2005/8/layout/cycle8"/>
    <dgm:cxn modelId="{5D8F4390-DE31-49CF-8C53-8C5F80E0C906}" type="presParOf" srcId="{920BC538-6670-4628-9F75-DDC1CD919D5B}" destId="{6731F2CF-4E61-4523-9549-AF2EAEFCD7A2}" srcOrd="17" destOrd="0" presId="urn:microsoft.com/office/officeart/2005/8/layout/cycle8"/>
    <dgm:cxn modelId="{2F59EF85-56C9-4B9D-B88E-45648650ED78}" type="presParOf" srcId="{920BC538-6670-4628-9F75-DDC1CD919D5B}" destId="{6D99980E-D9AC-4826-B795-DE8B1582343D}" srcOrd="18" destOrd="0" presId="urn:microsoft.com/office/officeart/2005/8/layout/cycle8"/>
    <dgm:cxn modelId="{DDFF8A44-22E7-463C-9AB2-A388BAB9287A}" type="presParOf" srcId="{920BC538-6670-4628-9F75-DDC1CD919D5B}" destId="{CDD4214D-BF78-4890-BC1D-4C03EB89F910}" srcOrd="19" destOrd="0" presId="urn:microsoft.com/office/officeart/2005/8/layout/cycle8"/>
    <dgm:cxn modelId="{FD84905B-8F06-476E-94F9-377A60A35FDE}" type="presParOf" srcId="{920BC538-6670-4628-9F75-DDC1CD919D5B}" destId="{40C664D3-0674-47BF-A847-084F2301EE8F}" srcOrd="20" destOrd="0" presId="urn:microsoft.com/office/officeart/2005/8/layout/cycle8"/>
    <dgm:cxn modelId="{741DCB14-5ABF-4012-9103-2997BFB257AD}" type="presParOf" srcId="{920BC538-6670-4628-9F75-DDC1CD919D5B}" destId="{002A0AD9-2B2B-4A42-B54F-27663F1C6258}" srcOrd="21" destOrd="0" presId="urn:microsoft.com/office/officeart/2005/8/layout/cycle8"/>
    <dgm:cxn modelId="{0572682B-EEE5-4839-9982-53E01899A596}" type="presParOf" srcId="{920BC538-6670-4628-9F75-DDC1CD919D5B}" destId="{FB83E7D6-10C7-4F15-A7A2-4DAE17D4D68C}" srcOrd="22" destOrd="0" presId="urn:microsoft.com/office/officeart/2005/8/layout/cycle8"/>
    <dgm:cxn modelId="{A0E603EF-B2CC-4E4B-9738-905D61F71D2E}" type="presParOf" srcId="{920BC538-6670-4628-9F75-DDC1CD919D5B}" destId="{2704F270-B158-4642-B5BB-20E9C8047002}" srcOrd="23" destOrd="0" presId="urn:microsoft.com/office/officeart/2005/8/layout/cycle8"/>
    <dgm:cxn modelId="{24F439E8-B9DD-449C-9D9A-634AE51940C0}" type="presParOf" srcId="{920BC538-6670-4628-9F75-DDC1CD919D5B}" destId="{E11B49F5-F862-48AE-BC1A-C91B5DE22BF0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9564A1D-596F-4FE6-9D75-BE27BEE8C65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7975E2-6E08-4130-88AF-B3781DF877A0}">
      <dgm:prSet phldrT="[Текст]"/>
      <dgm:spPr>
        <a:solidFill>
          <a:srgbClr val="FF505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C26110-50E4-46D1-A97A-91561D224B0F}" type="parTrans" cxnId="{6F4DC791-489B-4602-8CC2-B4C1FC6E15A0}">
      <dgm:prSet/>
      <dgm:spPr/>
      <dgm:t>
        <a:bodyPr/>
        <a:lstStyle/>
        <a:p>
          <a:endParaRPr lang="ru-RU"/>
        </a:p>
      </dgm:t>
    </dgm:pt>
    <dgm:pt modelId="{F4B7E731-00EE-4EA5-A664-D5BAE37B2B85}" type="sibTrans" cxnId="{6F4DC791-489B-4602-8CC2-B4C1FC6E15A0}">
      <dgm:prSet/>
      <dgm:spPr/>
      <dgm:t>
        <a:bodyPr/>
        <a:lstStyle/>
        <a:p>
          <a:endParaRPr lang="ru-RU"/>
        </a:p>
      </dgm:t>
    </dgm:pt>
    <dgm:pt modelId="{437969ED-C452-4407-9477-D466561CC164}">
      <dgm:prSet phldrT="[Текст]"/>
      <dgm:spPr>
        <a:solidFill>
          <a:srgbClr val="FF505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2</a:t>
          </a:r>
          <a:endParaRPr lang="ru-RU" dirty="0">
            <a:solidFill>
              <a:schemeClr val="tx1"/>
            </a:solidFill>
          </a:endParaRPr>
        </a:p>
      </dgm:t>
    </dgm:pt>
    <dgm:pt modelId="{B25BE25F-BC49-4E82-A87D-3BF6D8FA3A47}" type="parTrans" cxnId="{1D1AE5EB-7F2C-4007-B346-71299919269D}">
      <dgm:prSet/>
      <dgm:spPr/>
      <dgm:t>
        <a:bodyPr/>
        <a:lstStyle/>
        <a:p>
          <a:endParaRPr lang="ru-RU"/>
        </a:p>
      </dgm:t>
    </dgm:pt>
    <dgm:pt modelId="{9AB26D25-D848-4AC9-89AE-49C3B5F14024}" type="sibTrans" cxnId="{1D1AE5EB-7F2C-4007-B346-71299919269D}">
      <dgm:prSet/>
      <dgm:spPr/>
      <dgm:t>
        <a:bodyPr/>
        <a:lstStyle/>
        <a:p>
          <a:endParaRPr lang="ru-RU"/>
        </a:p>
      </dgm:t>
    </dgm:pt>
    <dgm:pt modelId="{967E5FAD-129B-4B13-894F-181C4864A8BA}">
      <dgm:prSet phldrT="[Текст]" custT="1"/>
      <dgm:spPr>
        <a:solidFill>
          <a:srgbClr val="FF5050"/>
        </a:solidFill>
      </dgm:spPr>
      <dgm:t>
        <a:bodyPr/>
        <a:lstStyle/>
        <a:p>
          <a:r>
            <a:rPr lang="uk-UA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3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8A2BAF-630A-4FCA-90DF-94E0AECC8C5D}" type="parTrans" cxnId="{F308E9D3-B26C-4DD8-84EA-8778B66BAEB9}">
      <dgm:prSet/>
      <dgm:spPr/>
      <dgm:t>
        <a:bodyPr/>
        <a:lstStyle/>
        <a:p>
          <a:endParaRPr lang="ru-RU"/>
        </a:p>
      </dgm:t>
    </dgm:pt>
    <dgm:pt modelId="{CFF17856-A25A-468C-BFE3-3A72876B1F52}" type="sibTrans" cxnId="{F308E9D3-B26C-4DD8-84EA-8778B66BAEB9}">
      <dgm:prSet/>
      <dgm:spPr/>
      <dgm:t>
        <a:bodyPr/>
        <a:lstStyle/>
        <a:p>
          <a:endParaRPr lang="ru-RU"/>
        </a:p>
      </dgm:t>
    </dgm:pt>
    <dgm:pt modelId="{8562D065-C298-4370-B414-1C95ED175624}">
      <dgm:prSet custT="1"/>
      <dgm:spPr>
        <a:solidFill>
          <a:srgbClr val="FF5050"/>
        </a:solidFill>
      </dgm:spPr>
      <dgm:t>
        <a:bodyPr/>
        <a:lstStyle/>
        <a:p>
          <a:r>
            <a:rPr lang="uk-UA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3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0DE22C-6601-4707-A6D1-7AA9C283E947}" type="parTrans" cxnId="{A99E5253-041C-4870-898E-BACDBBA30AC0}">
      <dgm:prSet/>
      <dgm:spPr/>
      <dgm:t>
        <a:bodyPr/>
        <a:lstStyle/>
        <a:p>
          <a:endParaRPr lang="ru-RU"/>
        </a:p>
      </dgm:t>
    </dgm:pt>
    <dgm:pt modelId="{D6966A0E-73A9-4171-BBD5-41AB7B4E7094}" type="sibTrans" cxnId="{A99E5253-041C-4870-898E-BACDBBA30AC0}">
      <dgm:prSet/>
      <dgm:spPr/>
      <dgm:t>
        <a:bodyPr/>
        <a:lstStyle/>
        <a:p>
          <a:endParaRPr lang="ru-RU"/>
        </a:p>
      </dgm:t>
    </dgm:pt>
    <dgm:pt modelId="{CFAD69B5-B455-457A-A4E5-682328596ECF}">
      <dgm:prSet/>
      <dgm:spPr>
        <a:solidFill>
          <a:srgbClr val="FF505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891292-DA62-4FB9-AE43-20C077C75AC4}" type="parTrans" cxnId="{75ED196B-506E-43C8-B59B-7C8F636B320E}">
      <dgm:prSet/>
      <dgm:spPr/>
      <dgm:t>
        <a:bodyPr/>
        <a:lstStyle/>
        <a:p>
          <a:endParaRPr lang="ru-RU"/>
        </a:p>
      </dgm:t>
    </dgm:pt>
    <dgm:pt modelId="{0EB2940C-B12B-491F-8AF7-C71793360526}" type="sibTrans" cxnId="{75ED196B-506E-43C8-B59B-7C8F636B320E}">
      <dgm:prSet/>
      <dgm:spPr/>
      <dgm:t>
        <a:bodyPr/>
        <a:lstStyle/>
        <a:p>
          <a:endParaRPr lang="ru-RU"/>
        </a:p>
      </dgm:t>
    </dgm:pt>
    <dgm:pt modelId="{920BC538-6670-4628-9F75-DDC1CD919D5B}" type="pres">
      <dgm:prSet presAssocID="{99564A1D-596F-4FE6-9D75-BE27BEE8C65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F467E3-25AF-492D-94BD-066518CCDD32}" type="pres">
      <dgm:prSet presAssocID="{99564A1D-596F-4FE6-9D75-BE27BEE8C65F}" presName="wedge1" presStyleLbl="node1" presStyleIdx="0" presStyleCnt="5" custScaleX="102138" custScaleY="100317"/>
      <dgm:spPr/>
      <dgm:t>
        <a:bodyPr/>
        <a:lstStyle/>
        <a:p>
          <a:endParaRPr lang="ru-RU"/>
        </a:p>
      </dgm:t>
    </dgm:pt>
    <dgm:pt modelId="{4B978EA1-5F0D-464E-A93C-738C699E94CF}" type="pres">
      <dgm:prSet presAssocID="{99564A1D-596F-4FE6-9D75-BE27BEE8C65F}" presName="dummy1a" presStyleCnt="0"/>
      <dgm:spPr/>
    </dgm:pt>
    <dgm:pt modelId="{1CF591BF-4221-498A-BF39-CDF8FE6C496C}" type="pres">
      <dgm:prSet presAssocID="{99564A1D-596F-4FE6-9D75-BE27BEE8C65F}" presName="dummy1b" presStyleCnt="0"/>
      <dgm:spPr/>
    </dgm:pt>
    <dgm:pt modelId="{FEDB03FB-E05E-4637-BE9F-04EB9551A3CB}" type="pres">
      <dgm:prSet presAssocID="{99564A1D-596F-4FE6-9D75-BE27BEE8C65F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550E1-67E3-45BD-8203-A6163524C228}" type="pres">
      <dgm:prSet presAssocID="{99564A1D-596F-4FE6-9D75-BE27BEE8C65F}" presName="wedge2" presStyleLbl="node1" presStyleIdx="1" presStyleCnt="5"/>
      <dgm:spPr/>
      <dgm:t>
        <a:bodyPr/>
        <a:lstStyle/>
        <a:p>
          <a:endParaRPr lang="ru-RU"/>
        </a:p>
      </dgm:t>
    </dgm:pt>
    <dgm:pt modelId="{883AD748-5D0D-4A58-BD28-3E8EB5333088}" type="pres">
      <dgm:prSet presAssocID="{99564A1D-596F-4FE6-9D75-BE27BEE8C65F}" presName="dummy2a" presStyleCnt="0"/>
      <dgm:spPr/>
    </dgm:pt>
    <dgm:pt modelId="{4E379126-0385-4E54-A52F-A67BAE947793}" type="pres">
      <dgm:prSet presAssocID="{99564A1D-596F-4FE6-9D75-BE27BEE8C65F}" presName="dummy2b" presStyleCnt="0"/>
      <dgm:spPr/>
    </dgm:pt>
    <dgm:pt modelId="{48A5436C-B4DF-485B-ADAB-75266471CC37}" type="pres">
      <dgm:prSet presAssocID="{99564A1D-596F-4FE6-9D75-BE27BEE8C65F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70768-4506-4FB4-A430-80FC7A81F8DA}" type="pres">
      <dgm:prSet presAssocID="{99564A1D-596F-4FE6-9D75-BE27BEE8C65F}" presName="wedge3" presStyleLbl="node1" presStyleIdx="2" presStyleCnt="5"/>
      <dgm:spPr/>
      <dgm:t>
        <a:bodyPr/>
        <a:lstStyle/>
        <a:p>
          <a:endParaRPr lang="ru-RU"/>
        </a:p>
      </dgm:t>
    </dgm:pt>
    <dgm:pt modelId="{B65D3933-EC5A-4702-AE6B-9AC0E1B5D4F1}" type="pres">
      <dgm:prSet presAssocID="{99564A1D-596F-4FE6-9D75-BE27BEE8C65F}" presName="dummy3a" presStyleCnt="0"/>
      <dgm:spPr/>
    </dgm:pt>
    <dgm:pt modelId="{8B4DF117-C81F-4669-B58B-4473A6587304}" type="pres">
      <dgm:prSet presAssocID="{99564A1D-596F-4FE6-9D75-BE27BEE8C65F}" presName="dummy3b" presStyleCnt="0"/>
      <dgm:spPr/>
    </dgm:pt>
    <dgm:pt modelId="{95821742-94C3-4EA3-974A-A8B63FA8D323}" type="pres">
      <dgm:prSet presAssocID="{99564A1D-596F-4FE6-9D75-BE27BEE8C65F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27A3F-72D0-4C90-85F2-385F6422D619}" type="pres">
      <dgm:prSet presAssocID="{99564A1D-596F-4FE6-9D75-BE27BEE8C65F}" presName="wedge4" presStyleLbl="node1" presStyleIdx="3" presStyleCnt="5"/>
      <dgm:spPr/>
      <dgm:t>
        <a:bodyPr/>
        <a:lstStyle/>
        <a:p>
          <a:endParaRPr lang="ru-RU"/>
        </a:p>
      </dgm:t>
    </dgm:pt>
    <dgm:pt modelId="{86D905A3-C388-4B34-A4EE-2218FDEC6E0C}" type="pres">
      <dgm:prSet presAssocID="{99564A1D-596F-4FE6-9D75-BE27BEE8C65F}" presName="dummy4a" presStyleCnt="0"/>
      <dgm:spPr/>
    </dgm:pt>
    <dgm:pt modelId="{397646EB-39F7-4537-9EA6-FA7CE0E96A94}" type="pres">
      <dgm:prSet presAssocID="{99564A1D-596F-4FE6-9D75-BE27BEE8C65F}" presName="dummy4b" presStyleCnt="0"/>
      <dgm:spPr/>
    </dgm:pt>
    <dgm:pt modelId="{0465C72A-8AEB-42F5-AB2D-A21378C7D0C4}" type="pres">
      <dgm:prSet presAssocID="{99564A1D-596F-4FE6-9D75-BE27BEE8C65F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490E7-A765-43BF-8347-9EA0C65C0E58}" type="pres">
      <dgm:prSet presAssocID="{99564A1D-596F-4FE6-9D75-BE27BEE8C65F}" presName="wedge5" presStyleLbl="node1" presStyleIdx="4" presStyleCnt="5"/>
      <dgm:spPr/>
      <dgm:t>
        <a:bodyPr/>
        <a:lstStyle/>
        <a:p>
          <a:endParaRPr lang="ru-RU"/>
        </a:p>
      </dgm:t>
    </dgm:pt>
    <dgm:pt modelId="{6731F2CF-4E61-4523-9549-AF2EAEFCD7A2}" type="pres">
      <dgm:prSet presAssocID="{99564A1D-596F-4FE6-9D75-BE27BEE8C65F}" presName="dummy5a" presStyleCnt="0"/>
      <dgm:spPr/>
    </dgm:pt>
    <dgm:pt modelId="{6D99980E-D9AC-4826-B795-DE8B1582343D}" type="pres">
      <dgm:prSet presAssocID="{99564A1D-596F-4FE6-9D75-BE27BEE8C65F}" presName="dummy5b" presStyleCnt="0"/>
      <dgm:spPr/>
    </dgm:pt>
    <dgm:pt modelId="{CDD4214D-BF78-4890-BC1D-4C03EB89F910}" type="pres">
      <dgm:prSet presAssocID="{99564A1D-596F-4FE6-9D75-BE27BEE8C65F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664D3-0674-47BF-A847-084F2301EE8F}" type="pres">
      <dgm:prSet presAssocID="{F4B7E731-00EE-4EA5-A664-D5BAE37B2B85}" presName="arrowWedge1" presStyleLbl="fgSibTrans2D1" presStyleIdx="0" presStyleCnt="5"/>
      <dgm:spPr>
        <a:solidFill>
          <a:srgbClr val="FF0000"/>
        </a:solidFill>
      </dgm:spPr>
    </dgm:pt>
    <dgm:pt modelId="{002A0AD9-2B2B-4A42-B54F-27663F1C6258}" type="pres">
      <dgm:prSet presAssocID="{9AB26D25-D848-4AC9-89AE-49C3B5F14024}" presName="arrowWedge2" presStyleLbl="fgSibTrans2D1" presStyleIdx="1" presStyleCnt="5"/>
      <dgm:spPr>
        <a:solidFill>
          <a:srgbClr val="FF0000"/>
        </a:solidFill>
      </dgm:spPr>
    </dgm:pt>
    <dgm:pt modelId="{FB83E7D6-10C7-4F15-A7A2-4DAE17D4D68C}" type="pres">
      <dgm:prSet presAssocID="{CFF17856-A25A-468C-BFE3-3A72876B1F52}" presName="arrowWedge3" presStyleLbl="fgSibTrans2D1" presStyleIdx="2" presStyleCnt="5"/>
      <dgm:spPr>
        <a:solidFill>
          <a:srgbClr val="FF0000"/>
        </a:solidFill>
      </dgm:spPr>
    </dgm:pt>
    <dgm:pt modelId="{2704F270-B158-4642-B5BB-20E9C8047002}" type="pres">
      <dgm:prSet presAssocID="{D6966A0E-73A9-4171-BBD5-41AB7B4E7094}" presName="arrowWedge4" presStyleLbl="fgSibTrans2D1" presStyleIdx="3" presStyleCnt="5"/>
      <dgm:spPr>
        <a:solidFill>
          <a:srgbClr val="FF0000"/>
        </a:solidFill>
      </dgm:spPr>
    </dgm:pt>
    <dgm:pt modelId="{E11B49F5-F862-48AE-BC1A-C91B5DE22BF0}" type="pres">
      <dgm:prSet presAssocID="{0EB2940C-B12B-491F-8AF7-C71793360526}" presName="arrowWedge5" presStyleLbl="fgSibTrans2D1" presStyleIdx="4" presStyleCnt="5"/>
      <dgm:spPr>
        <a:solidFill>
          <a:srgbClr val="FF0000"/>
        </a:solidFill>
      </dgm:spPr>
    </dgm:pt>
  </dgm:ptLst>
  <dgm:cxnLst>
    <dgm:cxn modelId="{BCAEB8B6-F83C-405A-A7AF-8BB4C923EE2E}" type="presOf" srcId="{437969ED-C452-4407-9477-D466561CC164}" destId="{855550E1-67E3-45BD-8203-A6163524C228}" srcOrd="0" destOrd="0" presId="urn:microsoft.com/office/officeart/2005/8/layout/cycle8"/>
    <dgm:cxn modelId="{0D9FF01E-D012-4854-AA56-2534D601F4A6}" type="presOf" srcId="{CFAD69B5-B455-457A-A4E5-682328596ECF}" destId="{3D9490E7-A765-43BF-8347-9EA0C65C0E58}" srcOrd="0" destOrd="0" presId="urn:microsoft.com/office/officeart/2005/8/layout/cycle8"/>
    <dgm:cxn modelId="{6F4DC791-489B-4602-8CC2-B4C1FC6E15A0}" srcId="{99564A1D-596F-4FE6-9D75-BE27BEE8C65F}" destId="{817975E2-6E08-4130-88AF-B3781DF877A0}" srcOrd="0" destOrd="0" parTransId="{1BC26110-50E4-46D1-A97A-91561D224B0F}" sibTransId="{F4B7E731-00EE-4EA5-A664-D5BAE37B2B85}"/>
    <dgm:cxn modelId="{1D1AE5EB-7F2C-4007-B346-71299919269D}" srcId="{99564A1D-596F-4FE6-9D75-BE27BEE8C65F}" destId="{437969ED-C452-4407-9477-D466561CC164}" srcOrd="1" destOrd="0" parTransId="{B25BE25F-BC49-4E82-A87D-3BF6D8FA3A47}" sibTransId="{9AB26D25-D848-4AC9-89AE-49C3B5F14024}"/>
    <dgm:cxn modelId="{F308E9D3-B26C-4DD8-84EA-8778B66BAEB9}" srcId="{99564A1D-596F-4FE6-9D75-BE27BEE8C65F}" destId="{967E5FAD-129B-4B13-894F-181C4864A8BA}" srcOrd="2" destOrd="0" parTransId="{768A2BAF-630A-4FCA-90DF-94E0AECC8C5D}" sibTransId="{CFF17856-A25A-468C-BFE3-3A72876B1F52}"/>
    <dgm:cxn modelId="{A99E5253-041C-4870-898E-BACDBBA30AC0}" srcId="{99564A1D-596F-4FE6-9D75-BE27BEE8C65F}" destId="{8562D065-C298-4370-B414-1C95ED175624}" srcOrd="3" destOrd="0" parTransId="{1A0DE22C-6601-4707-A6D1-7AA9C283E947}" sibTransId="{D6966A0E-73A9-4171-BBD5-41AB7B4E7094}"/>
    <dgm:cxn modelId="{75ED196B-506E-43C8-B59B-7C8F636B320E}" srcId="{99564A1D-596F-4FE6-9D75-BE27BEE8C65F}" destId="{CFAD69B5-B455-457A-A4E5-682328596ECF}" srcOrd="4" destOrd="0" parTransId="{BD891292-DA62-4FB9-AE43-20C077C75AC4}" sibTransId="{0EB2940C-B12B-491F-8AF7-C71793360526}"/>
    <dgm:cxn modelId="{069B3DAB-42A5-461B-9F69-E8987C407B9D}" type="presOf" srcId="{967E5FAD-129B-4B13-894F-181C4864A8BA}" destId="{7E570768-4506-4FB4-A430-80FC7A81F8DA}" srcOrd="0" destOrd="0" presId="urn:microsoft.com/office/officeart/2005/8/layout/cycle8"/>
    <dgm:cxn modelId="{0DC64946-9B5C-46FD-BDA7-74765DCCB27E}" type="presOf" srcId="{8562D065-C298-4370-B414-1C95ED175624}" destId="{E9427A3F-72D0-4C90-85F2-385F6422D619}" srcOrd="0" destOrd="0" presId="urn:microsoft.com/office/officeart/2005/8/layout/cycle8"/>
    <dgm:cxn modelId="{5A340605-2C58-4DA9-BB39-12DD2DF272E8}" type="presOf" srcId="{8562D065-C298-4370-B414-1C95ED175624}" destId="{0465C72A-8AEB-42F5-AB2D-A21378C7D0C4}" srcOrd="1" destOrd="0" presId="urn:microsoft.com/office/officeart/2005/8/layout/cycle8"/>
    <dgm:cxn modelId="{FC0E0713-4B44-4F4F-833E-6A8C1C7441E9}" type="presOf" srcId="{817975E2-6E08-4130-88AF-B3781DF877A0}" destId="{43F467E3-25AF-492D-94BD-066518CCDD32}" srcOrd="0" destOrd="0" presId="urn:microsoft.com/office/officeart/2005/8/layout/cycle8"/>
    <dgm:cxn modelId="{282417EA-7DB3-495F-BA6F-EA8E879F2552}" type="presOf" srcId="{99564A1D-596F-4FE6-9D75-BE27BEE8C65F}" destId="{920BC538-6670-4628-9F75-DDC1CD919D5B}" srcOrd="0" destOrd="0" presId="urn:microsoft.com/office/officeart/2005/8/layout/cycle8"/>
    <dgm:cxn modelId="{75ACF976-4265-49D7-A1E0-23BAD963491C}" type="presOf" srcId="{CFAD69B5-B455-457A-A4E5-682328596ECF}" destId="{CDD4214D-BF78-4890-BC1D-4C03EB89F910}" srcOrd="1" destOrd="0" presId="urn:microsoft.com/office/officeart/2005/8/layout/cycle8"/>
    <dgm:cxn modelId="{FA81CDC2-8AE1-4EC0-B1EE-8B7E7B750463}" type="presOf" srcId="{437969ED-C452-4407-9477-D466561CC164}" destId="{48A5436C-B4DF-485B-ADAB-75266471CC37}" srcOrd="1" destOrd="0" presId="urn:microsoft.com/office/officeart/2005/8/layout/cycle8"/>
    <dgm:cxn modelId="{EF2863A3-C3F7-4901-93DC-102F63B16D8C}" type="presOf" srcId="{967E5FAD-129B-4B13-894F-181C4864A8BA}" destId="{95821742-94C3-4EA3-974A-A8B63FA8D323}" srcOrd="1" destOrd="0" presId="urn:microsoft.com/office/officeart/2005/8/layout/cycle8"/>
    <dgm:cxn modelId="{37A15956-ABB4-46B9-ADA9-BEA6EA8D94F6}" type="presOf" srcId="{817975E2-6E08-4130-88AF-B3781DF877A0}" destId="{FEDB03FB-E05E-4637-BE9F-04EB9551A3CB}" srcOrd="1" destOrd="0" presId="urn:microsoft.com/office/officeart/2005/8/layout/cycle8"/>
    <dgm:cxn modelId="{118A6BF0-31B5-4F7A-8208-328279EE10E3}" type="presParOf" srcId="{920BC538-6670-4628-9F75-DDC1CD919D5B}" destId="{43F467E3-25AF-492D-94BD-066518CCDD32}" srcOrd="0" destOrd="0" presId="urn:microsoft.com/office/officeart/2005/8/layout/cycle8"/>
    <dgm:cxn modelId="{910FD8A1-6A6B-4093-92BF-508FB3ECE55F}" type="presParOf" srcId="{920BC538-6670-4628-9F75-DDC1CD919D5B}" destId="{4B978EA1-5F0D-464E-A93C-738C699E94CF}" srcOrd="1" destOrd="0" presId="urn:microsoft.com/office/officeart/2005/8/layout/cycle8"/>
    <dgm:cxn modelId="{F1034C71-4C6E-45C2-BD17-5A003D14422E}" type="presParOf" srcId="{920BC538-6670-4628-9F75-DDC1CD919D5B}" destId="{1CF591BF-4221-498A-BF39-CDF8FE6C496C}" srcOrd="2" destOrd="0" presId="urn:microsoft.com/office/officeart/2005/8/layout/cycle8"/>
    <dgm:cxn modelId="{AA727F0D-F5A1-425C-AA16-C4EF86EA19BB}" type="presParOf" srcId="{920BC538-6670-4628-9F75-DDC1CD919D5B}" destId="{FEDB03FB-E05E-4637-BE9F-04EB9551A3CB}" srcOrd="3" destOrd="0" presId="urn:microsoft.com/office/officeart/2005/8/layout/cycle8"/>
    <dgm:cxn modelId="{B16CD653-65C1-4AB7-A7A3-01DDF1214848}" type="presParOf" srcId="{920BC538-6670-4628-9F75-DDC1CD919D5B}" destId="{855550E1-67E3-45BD-8203-A6163524C228}" srcOrd="4" destOrd="0" presId="urn:microsoft.com/office/officeart/2005/8/layout/cycle8"/>
    <dgm:cxn modelId="{469A7C76-B99D-4128-96E6-1DA6FD79A1C5}" type="presParOf" srcId="{920BC538-6670-4628-9F75-DDC1CD919D5B}" destId="{883AD748-5D0D-4A58-BD28-3E8EB5333088}" srcOrd="5" destOrd="0" presId="urn:microsoft.com/office/officeart/2005/8/layout/cycle8"/>
    <dgm:cxn modelId="{F5A3E4BB-CBA4-42DD-84D5-AE7F7576625E}" type="presParOf" srcId="{920BC538-6670-4628-9F75-DDC1CD919D5B}" destId="{4E379126-0385-4E54-A52F-A67BAE947793}" srcOrd="6" destOrd="0" presId="urn:microsoft.com/office/officeart/2005/8/layout/cycle8"/>
    <dgm:cxn modelId="{FD8A9FFE-259A-499C-88DC-F4580C76BEF7}" type="presParOf" srcId="{920BC538-6670-4628-9F75-DDC1CD919D5B}" destId="{48A5436C-B4DF-485B-ADAB-75266471CC37}" srcOrd="7" destOrd="0" presId="urn:microsoft.com/office/officeart/2005/8/layout/cycle8"/>
    <dgm:cxn modelId="{570E72AE-4F54-4FA6-B2DF-E171A0726030}" type="presParOf" srcId="{920BC538-6670-4628-9F75-DDC1CD919D5B}" destId="{7E570768-4506-4FB4-A430-80FC7A81F8DA}" srcOrd="8" destOrd="0" presId="urn:microsoft.com/office/officeart/2005/8/layout/cycle8"/>
    <dgm:cxn modelId="{4117FB63-58E7-46E6-9227-3B465B0A606D}" type="presParOf" srcId="{920BC538-6670-4628-9F75-DDC1CD919D5B}" destId="{B65D3933-EC5A-4702-AE6B-9AC0E1B5D4F1}" srcOrd="9" destOrd="0" presId="urn:microsoft.com/office/officeart/2005/8/layout/cycle8"/>
    <dgm:cxn modelId="{0C8DBC20-DD99-4279-A56D-5846DAA2AFA5}" type="presParOf" srcId="{920BC538-6670-4628-9F75-DDC1CD919D5B}" destId="{8B4DF117-C81F-4669-B58B-4473A6587304}" srcOrd="10" destOrd="0" presId="urn:microsoft.com/office/officeart/2005/8/layout/cycle8"/>
    <dgm:cxn modelId="{759629D2-56F2-41FB-94F5-4259639E4BE2}" type="presParOf" srcId="{920BC538-6670-4628-9F75-DDC1CD919D5B}" destId="{95821742-94C3-4EA3-974A-A8B63FA8D323}" srcOrd="11" destOrd="0" presId="urn:microsoft.com/office/officeart/2005/8/layout/cycle8"/>
    <dgm:cxn modelId="{BA1BAFF4-2A32-4699-9F05-52C64B0A22A7}" type="presParOf" srcId="{920BC538-6670-4628-9F75-DDC1CD919D5B}" destId="{E9427A3F-72D0-4C90-85F2-385F6422D619}" srcOrd="12" destOrd="0" presId="urn:microsoft.com/office/officeart/2005/8/layout/cycle8"/>
    <dgm:cxn modelId="{208048C5-0088-4477-80E4-2F35B34F656A}" type="presParOf" srcId="{920BC538-6670-4628-9F75-DDC1CD919D5B}" destId="{86D905A3-C388-4B34-A4EE-2218FDEC6E0C}" srcOrd="13" destOrd="0" presId="urn:microsoft.com/office/officeart/2005/8/layout/cycle8"/>
    <dgm:cxn modelId="{9AF4024C-5899-493C-A7D0-4FFF5FB2029D}" type="presParOf" srcId="{920BC538-6670-4628-9F75-DDC1CD919D5B}" destId="{397646EB-39F7-4537-9EA6-FA7CE0E96A94}" srcOrd="14" destOrd="0" presId="urn:microsoft.com/office/officeart/2005/8/layout/cycle8"/>
    <dgm:cxn modelId="{81ED9C74-22CF-4A1F-A8FE-F712590B2FC8}" type="presParOf" srcId="{920BC538-6670-4628-9F75-DDC1CD919D5B}" destId="{0465C72A-8AEB-42F5-AB2D-A21378C7D0C4}" srcOrd="15" destOrd="0" presId="urn:microsoft.com/office/officeart/2005/8/layout/cycle8"/>
    <dgm:cxn modelId="{878896D0-C2B6-41D9-90DF-FE5384087CF3}" type="presParOf" srcId="{920BC538-6670-4628-9F75-DDC1CD919D5B}" destId="{3D9490E7-A765-43BF-8347-9EA0C65C0E58}" srcOrd="16" destOrd="0" presId="urn:microsoft.com/office/officeart/2005/8/layout/cycle8"/>
    <dgm:cxn modelId="{DAF08211-0D73-44DB-BF13-1396FCEDE18C}" type="presParOf" srcId="{920BC538-6670-4628-9F75-DDC1CD919D5B}" destId="{6731F2CF-4E61-4523-9549-AF2EAEFCD7A2}" srcOrd="17" destOrd="0" presId="urn:microsoft.com/office/officeart/2005/8/layout/cycle8"/>
    <dgm:cxn modelId="{A70CC83C-632E-471A-AD5A-8E0194FBEFEB}" type="presParOf" srcId="{920BC538-6670-4628-9F75-DDC1CD919D5B}" destId="{6D99980E-D9AC-4826-B795-DE8B1582343D}" srcOrd="18" destOrd="0" presId="urn:microsoft.com/office/officeart/2005/8/layout/cycle8"/>
    <dgm:cxn modelId="{E14A5B1F-EA2D-45FD-A815-D70895F6889B}" type="presParOf" srcId="{920BC538-6670-4628-9F75-DDC1CD919D5B}" destId="{CDD4214D-BF78-4890-BC1D-4C03EB89F910}" srcOrd="19" destOrd="0" presId="urn:microsoft.com/office/officeart/2005/8/layout/cycle8"/>
    <dgm:cxn modelId="{CF4AF40E-6DED-4A02-9D13-5BFF7DEC6F84}" type="presParOf" srcId="{920BC538-6670-4628-9F75-DDC1CD919D5B}" destId="{40C664D3-0674-47BF-A847-084F2301EE8F}" srcOrd="20" destOrd="0" presId="urn:microsoft.com/office/officeart/2005/8/layout/cycle8"/>
    <dgm:cxn modelId="{E5939D5C-421E-4092-96DD-71042CC95803}" type="presParOf" srcId="{920BC538-6670-4628-9F75-DDC1CD919D5B}" destId="{002A0AD9-2B2B-4A42-B54F-27663F1C6258}" srcOrd="21" destOrd="0" presId="urn:microsoft.com/office/officeart/2005/8/layout/cycle8"/>
    <dgm:cxn modelId="{02953BB2-79B8-4B5D-9E91-87FF7BD0C62C}" type="presParOf" srcId="{920BC538-6670-4628-9F75-DDC1CD919D5B}" destId="{FB83E7D6-10C7-4F15-A7A2-4DAE17D4D68C}" srcOrd="22" destOrd="0" presId="urn:microsoft.com/office/officeart/2005/8/layout/cycle8"/>
    <dgm:cxn modelId="{0F90DD1D-9C8E-4C9A-81A5-359E93529E75}" type="presParOf" srcId="{920BC538-6670-4628-9F75-DDC1CD919D5B}" destId="{2704F270-B158-4642-B5BB-20E9C8047002}" srcOrd="23" destOrd="0" presId="urn:microsoft.com/office/officeart/2005/8/layout/cycle8"/>
    <dgm:cxn modelId="{72891188-FA43-44B0-B271-51133A6D8AA6}" type="presParOf" srcId="{920BC538-6670-4628-9F75-DDC1CD919D5B}" destId="{E11B49F5-F862-48AE-BC1A-C91B5DE22BF0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9564A1D-596F-4FE6-9D75-BE27BEE8C65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7975E2-6E08-4130-88AF-B3781DF877A0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C26110-50E4-46D1-A97A-91561D224B0F}" type="parTrans" cxnId="{6F4DC791-489B-4602-8CC2-B4C1FC6E15A0}">
      <dgm:prSet/>
      <dgm:spPr/>
      <dgm:t>
        <a:bodyPr/>
        <a:lstStyle/>
        <a:p>
          <a:endParaRPr lang="ru-RU"/>
        </a:p>
      </dgm:t>
    </dgm:pt>
    <dgm:pt modelId="{F4B7E731-00EE-4EA5-A664-D5BAE37B2B85}" type="sibTrans" cxnId="{6F4DC791-489B-4602-8CC2-B4C1FC6E15A0}">
      <dgm:prSet/>
      <dgm:spPr/>
      <dgm:t>
        <a:bodyPr/>
        <a:lstStyle/>
        <a:p>
          <a:endParaRPr lang="ru-RU"/>
        </a:p>
      </dgm:t>
    </dgm:pt>
    <dgm:pt modelId="{437969ED-C452-4407-9477-D466561CC164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5BE25F-BC49-4E82-A87D-3BF6D8FA3A47}" type="parTrans" cxnId="{1D1AE5EB-7F2C-4007-B346-71299919269D}">
      <dgm:prSet/>
      <dgm:spPr/>
      <dgm:t>
        <a:bodyPr/>
        <a:lstStyle/>
        <a:p>
          <a:endParaRPr lang="ru-RU"/>
        </a:p>
      </dgm:t>
    </dgm:pt>
    <dgm:pt modelId="{9AB26D25-D848-4AC9-89AE-49C3B5F14024}" type="sibTrans" cxnId="{1D1AE5EB-7F2C-4007-B346-71299919269D}">
      <dgm:prSet/>
      <dgm:spPr/>
      <dgm:t>
        <a:bodyPr/>
        <a:lstStyle/>
        <a:p>
          <a:endParaRPr lang="ru-RU"/>
        </a:p>
      </dgm:t>
    </dgm:pt>
    <dgm:pt modelId="{967E5FAD-129B-4B13-894F-181C4864A8BA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8A2BAF-630A-4FCA-90DF-94E0AECC8C5D}" type="parTrans" cxnId="{F308E9D3-B26C-4DD8-84EA-8778B66BAEB9}">
      <dgm:prSet/>
      <dgm:spPr/>
      <dgm:t>
        <a:bodyPr/>
        <a:lstStyle/>
        <a:p>
          <a:endParaRPr lang="ru-RU"/>
        </a:p>
      </dgm:t>
    </dgm:pt>
    <dgm:pt modelId="{CFF17856-A25A-468C-BFE3-3A72876B1F52}" type="sibTrans" cxnId="{F308E9D3-B26C-4DD8-84EA-8778B66BAEB9}">
      <dgm:prSet/>
      <dgm:spPr/>
      <dgm:t>
        <a:bodyPr/>
        <a:lstStyle/>
        <a:p>
          <a:endParaRPr lang="ru-RU"/>
        </a:p>
      </dgm:t>
    </dgm:pt>
    <dgm:pt modelId="{8562D065-C298-4370-B414-1C95ED175624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0DE22C-6601-4707-A6D1-7AA9C283E947}" type="parTrans" cxnId="{A99E5253-041C-4870-898E-BACDBBA30AC0}">
      <dgm:prSet/>
      <dgm:spPr/>
      <dgm:t>
        <a:bodyPr/>
        <a:lstStyle/>
        <a:p>
          <a:endParaRPr lang="ru-RU"/>
        </a:p>
      </dgm:t>
    </dgm:pt>
    <dgm:pt modelId="{D6966A0E-73A9-4171-BBD5-41AB7B4E7094}" type="sibTrans" cxnId="{A99E5253-041C-4870-898E-BACDBBA30AC0}">
      <dgm:prSet/>
      <dgm:spPr/>
      <dgm:t>
        <a:bodyPr/>
        <a:lstStyle/>
        <a:p>
          <a:endParaRPr lang="ru-RU"/>
        </a:p>
      </dgm:t>
    </dgm:pt>
    <dgm:pt modelId="{CFAD69B5-B455-457A-A4E5-682328596ECF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891292-DA62-4FB9-AE43-20C077C75AC4}" type="parTrans" cxnId="{75ED196B-506E-43C8-B59B-7C8F636B320E}">
      <dgm:prSet/>
      <dgm:spPr/>
      <dgm:t>
        <a:bodyPr/>
        <a:lstStyle/>
        <a:p>
          <a:endParaRPr lang="ru-RU"/>
        </a:p>
      </dgm:t>
    </dgm:pt>
    <dgm:pt modelId="{0EB2940C-B12B-491F-8AF7-C71793360526}" type="sibTrans" cxnId="{75ED196B-506E-43C8-B59B-7C8F636B320E}">
      <dgm:prSet/>
      <dgm:spPr/>
      <dgm:t>
        <a:bodyPr/>
        <a:lstStyle/>
        <a:p>
          <a:endParaRPr lang="ru-RU"/>
        </a:p>
      </dgm:t>
    </dgm:pt>
    <dgm:pt modelId="{920BC538-6670-4628-9F75-DDC1CD919D5B}" type="pres">
      <dgm:prSet presAssocID="{99564A1D-596F-4FE6-9D75-BE27BEE8C65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F467E3-25AF-492D-94BD-066518CCDD32}" type="pres">
      <dgm:prSet presAssocID="{99564A1D-596F-4FE6-9D75-BE27BEE8C65F}" presName="wedge1" presStyleLbl="node1" presStyleIdx="0" presStyleCnt="5" custScaleX="102138" custScaleY="100317"/>
      <dgm:spPr/>
      <dgm:t>
        <a:bodyPr/>
        <a:lstStyle/>
        <a:p>
          <a:endParaRPr lang="ru-RU"/>
        </a:p>
      </dgm:t>
    </dgm:pt>
    <dgm:pt modelId="{4B978EA1-5F0D-464E-A93C-738C699E94CF}" type="pres">
      <dgm:prSet presAssocID="{99564A1D-596F-4FE6-9D75-BE27BEE8C65F}" presName="dummy1a" presStyleCnt="0"/>
      <dgm:spPr/>
    </dgm:pt>
    <dgm:pt modelId="{1CF591BF-4221-498A-BF39-CDF8FE6C496C}" type="pres">
      <dgm:prSet presAssocID="{99564A1D-596F-4FE6-9D75-BE27BEE8C65F}" presName="dummy1b" presStyleCnt="0"/>
      <dgm:spPr/>
    </dgm:pt>
    <dgm:pt modelId="{FEDB03FB-E05E-4637-BE9F-04EB9551A3CB}" type="pres">
      <dgm:prSet presAssocID="{99564A1D-596F-4FE6-9D75-BE27BEE8C65F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550E1-67E3-45BD-8203-A6163524C228}" type="pres">
      <dgm:prSet presAssocID="{99564A1D-596F-4FE6-9D75-BE27BEE8C65F}" presName="wedge2" presStyleLbl="node1" presStyleIdx="1" presStyleCnt="5"/>
      <dgm:spPr/>
      <dgm:t>
        <a:bodyPr/>
        <a:lstStyle/>
        <a:p>
          <a:endParaRPr lang="ru-RU"/>
        </a:p>
      </dgm:t>
    </dgm:pt>
    <dgm:pt modelId="{883AD748-5D0D-4A58-BD28-3E8EB5333088}" type="pres">
      <dgm:prSet presAssocID="{99564A1D-596F-4FE6-9D75-BE27BEE8C65F}" presName="dummy2a" presStyleCnt="0"/>
      <dgm:spPr/>
    </dgm:pt>
    <dgm:pt modelId="{4E379126-0385-4E54-A52F-A67BAE947793}" type="pres">
      <dgm:prSet presAssocID="{99564A1D-596F-4FE6-9D75-BE27BEE8C65F}" presName="dummy2b" presStyleCnt="0"/>
      <dgm:spPr/>
    </dgm:pt>
    <dgm:pt modelId="{48A5436C-B4DF-485B-ADAB-75266471CC37}" type="pres">
      <dgm:prSet presAssocID="{99564A1D-596F-4FE6-9D75-BE27BEE8C65F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70768-4506-4FB4-A430-80FC7A81F8DA}" type="pres">
      <dgm:prSet presAssocID="{99564A1D-596F-4FE6-9D75-BE27BEE8C65F}" presName="wedge3" presStyleLbl="node1" presStyleIdx="2" presStyleCnt="5"/>
      <dgm:spPr/>
      <dgm:t>
        <a:bodyPr/>
        <a:lstStyle/>
        <a:p>
          <a:endParaRPr lang="ru-RU"/>
        </a:p>
      </dgm:t>
    </dgm:pt>
    <dgm:pt modelId="{B65D3933-EC5A-4702-AE6B-9AC0E1B5D4F1}" type="pres">
      <dgm:prSet presAssocID="{99564A1D-596F-4FE6-9D75-BE27BEE8C65F}" presName="dummy3a" presStyleCnt="0"/>
      <dgm:spPr/>
    </dgm:pt>
    <dgm:pt modelId="{8B4DF117-C81F-4669-B58B-4473A6587304}" type="pres">
      <dgm:prSet presAssocID="{99564A1D-596F-4FE6-9D75-BE27BEE8C65F}" presName="dummy3b" presStyleCnt="0"/>
      <dgm:spPr/>
    </dgm:pt>
    <dgm:pt modelId="{95821742-94C3-4EA3-974A-A8B63FA8D323}" type="pres">
      <dgm:prSet presAssocID="{99564A1D-596F-4FE6-9D75-BE27BEE8C65F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27A3F-72D0-4C90-85F2-385F6422D619}" type="pres">
      <dgm:prSet presAssocID="{99564A1D-596F-4FE6-9D75-BE27BEE8C65F}" presName="wedge4" presStyleLbl="node1" presStyleIdx="3" presStyleCnt="5"/>
      <dgm:spPr/>
      <dgm:t>
        <a:bodyPr/>
        <a:lstStyle/>
        <a:p>
          <a:endParaRPr lang="ru-RU"/>
        </a:p>
      </dgm:t>
    </dgm:pt>
    <dgm:pt modelId="{86D905A3-C388-4B34-A4EE-2218FDEC6E0C}" type="pres">
      <dgm:prSet presAssocID="{99564A1D-596F-4FE6-9D75-BE27BEE8C65F}" presName="dummy4a" presStyleCnt="0"/>
      <dgm:spPr/>
    </dgm:pt>
    <dgm:pt modelId="{397646EB-39F7-4537-9EA6-FA7CE0E96A94}" type="pres">
      <dgm:prSet presAssocID="{99564A1D-596F-4FE6-9D75-BE27BEE8C65F}" presName="dummy4b" presStyleCnt="0"/>
      <dgm:spPr/>
    </dgm:pt>
    <dgm:pt modelId="{0465C72A-8AEB-42F5-AB2D-A21378C7D0C4}" type="pres">
      <dgm:prSet presAssocID="{99564A1D-596F-4FE6-9D75-BE27BEE8C65F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490E7-A765-43BF-8347-9EA0C65C0E58}" type="pres">
      <dgm:prSet presAssocID="{99564A1D-596F-4FE6-9D75-BE27BEE8C65F}" presName="wedge5" presStyleLbl="node1" presStyleIdx="4" presStyleCnt="5"/>
      <dgm:spPr/>
      <dgm:t>
        <a:bodyPr/>
        <a:lstStyle/>
        <a:p>
          <a:endParaRPr lang="ru-RU"/>
        </a:p>
      </dgm:t>
    </dgm:pt>
    <dgm:pt modelId="{6731F2CF-4E61-4523-9549-AF2EAEFCD7A2}" type="pres">
      <dgm:prSet presAssocID="{99564A1D-596F-4FE6-9D75-BE27BEE8C65F}" presName="dummy5a" presStyleCnt="0"/>
      <dgm:spPr/>
    </dgm:pt>
    <dgm:pt modelId="{6D99980E-D9AC-4826-B795-DE8B1582343D}" type="pres">
      <dgm:prSet presAssocID="{99564A1D-596F-4FE6-9D75-BE27BEE8C65F}" presName="dummy5b" presStyleCnt="0"/>
      <dgm:spPr/>
    </dgm:pt>
    <dgm:pt modelId="{CDD4214D-BF78-4890-BC1D-4C03EB89F910}" type="pres">
      <dgm:prSet presAssocID="{99564A1D-596F-4FE6-9D75-BE27BEE8C65F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664D3-0674-47BF-A847-084F2301EE8F}" type="pres">
      <dgm:prSet presAssocID="{F4B7E731-00EE-4EA5-A664-D5BAE37B2B85}" presName="arrowWedge1" presStyleLbl="fgSibTrans2D1" presStyleIdx="0" presStyleCnt="5"/>
      <dgm:spPr>
        <a:solidFill>
          <a:schemeClr val="accent2">
            <a:lumMod val="75000"/>
          </a:schemeClr>
        </a:solidFill>
      </dgm:spPr>
    </dgm:pt>
    <dgm:pt modelId="{002A0AD9-2B2B-4A42-B54F-27663F1C6258}" type="pres">
      <dgm:prSet presAssocID="{9AB26D25-D848-4AC9-89AE-49C3B5F14024}" presName="arrowWedge2" presStyleLbl="fgSibTrans2D1" presStyleIdx="1" presStyleCnt="5"/>
      <dgm:spPr>
        <a:solidFill>
          <a:schemeClr val="accent2">
            <a:lumMod val="75000"/>
          </a:schemeClr>
        </a:solidFill>
      </dgm:spPr>
    </dgm:pt>
    <dgm:pt modelId="{FB83E7D6-10C7-4F15-A7A2-4DAE17D4D68C}" type="pres">
      <dgm:prSet presAssocID="{CFF17856-A25A-468C-BFE3-3A72876B1F52}" presName="arrowWedge3" presStyleLbl="fgSibTrans2D1" presStyleIdx="2" presStyleCnt="5"/>
      <dgm:spPr>
        <a:solidFill>
          <a:schemeClr val="accent2">
            <a:lumMod val="75000"/>
          </a:schemeClr>
        </a:solidFill>
      </dgm:spPr>
    </dgm:pt>
    <dgm:pt modelId="{2704F270-B158-4642-B5BB-20E9C8047002}" type="pres">
      <dgm:prSet presAssocID="{D6966A0E-73A9-4171-BBD5-41AB7B4E7094}" presName="arrowWedge4" presStyleLbl="fgSibTrans2D1" presStyleIdx="3" presStyleCnt="5"/>
      <dgm:spPr>
        <a:solidFill>
          <a:schemeClr val="accent2">
            <a:lumMod val="75000"/>
          </a:schemeClr>
        </a:solidFill>
      </dgm:spPr>
    </dgm:pt>
    <dgm:pt modelId="{E11B49F5-F862-48AE-BC1A-C91B5DE22BF0}" type="pres">
      <dgm:prSet presAssocID="{0EB2940C-B12B-491F-8AF7-C71793360526}" presName="arrowWedge5" presStyleLbl="fgSibTrans2D1" presStyleIdx="4" presStyleCnt="5"/>
      <dgm:spPr>
        <a:solidFill>
          <a:schemeClr val="accent2">
            <a:lumMod val="75000"/>
          </a:schemeClr>
        </a:solidFill>
      </dgm:spPr>
    </dgm:pt>
  </dgm:ptLst>
  <dgm:cxnLst>
    <dgm:cxn modelId="{6762400D-8996-4493-8E3A-0EB536B49830}" type="presOf" srcId="{437969ED-C452-4407-9477-D466561CC164}" destId="{48A5436C-B4DF-485B-ADAB-75266471CC37}" srcOrd="1" destOrd="0" presId="urn:microsoft.com/office/officeart/2005/8/layout/cycle8"/>
    <dgm:cxn modelId="{6F4DC791-489B-4602-8CC2-B4C1FC6E15A0}" srcId="{99564A1D-596F-4FE6-9D75-BE27BEE8C65F}" destId="{817975E2-6E08-4130-88AF-B3781DF877A0}" srcOrd="0" destOrd="0" parTransId="{1BC26110-50E4-46D1-A97A-91561D224B0F}" sibTransId="{F4B7E731-00EE-4EA5-A664-D5BAE37B2B85}"/>
    <dgm:cxn modelId="{A4540318-0165-4871-859C-CA7C8A4ABC0E}" type="presOf" srcId="{8562D065-C298-4370-B414-1C95ED175624}" destId="{E9427A3F-72D0-4C90-85F2-385F6422D619}" srcOrd="0" destOrd="0" presId="urn:microsoft.com/office/officeart/2005/8/layout/cycle8"/>
    <dgm:cxn modelId="{F9265194-A7F4-4833-925B-B575510C38E6}" type="presOf" srcId="{967E5FAD-129B-4B13-894F-181C4864A8BA}" destId="{7E570768-4506-4FB4-A430-80FC7A81F8DA}" srcOrd="0" destOrd="0" presId="urn:microsoft.com/office/officeart/2005/8/layout/cycle8"/>
    <dgm:cxn modelId="{85700E9C-4FE7-4942-BAEA-3A9F3D250DCB}" type="presOf" srcId="{CFAD69B5-B455-457A-A4E5-682328596ECF}" destId="{3D9490E7-A765-43BF-8347-9EA0C65C0E58}" srcOrd="0" destOrd="0" presId="urn:microsoft.com/office/officeart/2005/8/layout/cycle8"/>
    <dgm:cxn modelId="{65D00B4D-0DC6-4235-BA0A-8BFD00B33A0E}" type="presOf" srcId="{CFAD69B5-B455-457A-A4E5-682328596ECF}" destId="{CDD4214D-BF78-4890-BC1D-4C03EB89F910}" srcOrd="1" destOrd="0" presId="urn:microsoft.com/office/officeart/2005/8/layout/cycle8"/>
    <dgm:cxn modelId="{1D1AE5EB-7F2C-4007-B346-71299919269D}" srcId="{99564A1D-596F-4FE6-9D75-BE27BEE8C65F}" destId="{437969ED-C452-4407-9477-D466561CC164}" srcOrd="1" destOrd="0" parTransId="{B25BE25F-BC49-4E82-A87D-3BF6D8FA3A47}" sibTransId="{9AB26D25-D848-4AC9-89AE-49C3B5F14024}"/>
    <dgm:cxn modelId="{F308E9D3-B26C-4DD8-84EA-8778B66BAEB9}" srcId="{99564A1D-596F-4FE6-9D75-BE27BEE8C65F}" destId="{967E5FAD-129B-4B13-894F-181C4864A8BA}" srcOrd="2" destOrd="0" parTransId="{768A2BAF-630A-4FCA-90DF-94E0AECC8C5D}" sibTransId="{CFF17856-A25A-468C-BFE3-3A72876B1F52}"/>
    <dgm:cxn modelId="{4E9BE92A-CE91-4D6E-A07F-6C9C00037351}" type="presOf" srcId="{8562D065-C298-4370-B414-1C95ED175624}" destId="{0465C72A-8AEB-42F5-AB2D-A21378C7D0C4}" srcOrd="1" destOrd="0" presId="urn:microsoft.com/office/officeart/2005/8/layout/cycle8"/>
    <dgm:cxn modelId="{A99E5253-041C-4870-898E-BACDBBA30AC0}" srcId="{99564A1D-596F-4FE6-9D75-BE27BEE8C65F}" destId="{8562D065-C298-4370-B414-1C95ED175624}" srcOrd="3" destOrd="0" parTransId="{1A0DE22C-6601-4707-A6D1-7AA9C283E947}" sibTransId="{D6966A0E-73A9-4171-BBD5-41AB7B4E7094}"/>
    <dgm:cxn modelId="{75ED196B-506E-43C8-B59B-7C8F636B320E}" srcId="{99564A1D-596F-4FE6-9D75-BE27BEE8C65F}" destId="{CFAD69B5-B455-457A-A4E5-682328596ECF}" srcOrd="4" destOrd="0" parTransId="{BD891292-DA62-4FB9-AE43-20C077C75AC4}" sibTransId="{0EB2940C-B12B-491F-8AF7-C71793360526}"/>
    <dgm:cxn modelId="{14815B23-956B-4498-8A82-7D15D9C872A7}" type="presOf" srcId="{99564A1D-596F-4FE6-9D75-BE27BEE8C65F}" destId="{920BC538-6670-4628-9F75-DDC1CD919D5B}" srcOrd="0" destOrd="0" presId="urn:microsoft.com/office/officeart/2005/8/layout/cycle8"/>
    <dgm:cxn modelId="{FFF5F294-7C6B-44A5-8EA0-C23646783D56}" type="presOf" srcId="{817975E2-6E08-4130-88AF-B3781DF877A0}" destId="{FEDB03FB-E05E-4637-BE9F-04EB9551A3CB}" srcOrd="1" destOrd="0" presId="urn:microsoft.com/office/officeart/2005/8/layout/cycle8"/>
    <dgm:cxn modelId="{6B904F93-26E4-43EF-8AD7-48F09892F4C8}" type="presOf" srcId="{967E5FAD-129B-4B13-894F-181C4864A8BA}" destId="{95821742-94C3-4EA3-974A-A8B63FA8D323}" srcOrd="1" destOrd="0" presId="urn:microsoft.com/office/officeart/2005/8/layout/cycle8"/>
    <dgm:cxn modelId="{17C4445E-AC26-4CF1-9DCF-7055AD6D7BBD}" type="presOf" srcId="{817975E2-6E08-4130-88AF-B3781DF877A0}" destId="{43F467E3-25AF-492D-94BD-066518CCDD32}" srcOrd="0" destOrd="0" presId="urn:microsoft.com/office/officeart/2005/8/layout/cycle8"/>
    <dgm:cxn modelId="{2BA31D69-6073-44EB-A773-7E4D8EEA71CE}" type="presOf" srcId="{437969ED-C452-4407-9477-D466561CC164}" destId="{855550E1-67E3-45BD-8203-A6163524C228}" srcOrd="0" destOrd="0" presId="urn:microsoft.com/office/officeart/2005/8/layout/cycle8"/>
    <dgm:cxn modelId="{3090844D-468A-479B-9C4E-276E99AA744A}" type="presParOf" srcId="{920BC538-6670-4628-9F75-DDC1CD919D5B}" destId="{43F467E3-25AF-492D-94BD-066518CCDD32}" srcOrd="0" destOrd="0" presId="urn:microsoft.com/office/officeart/2005/8/layout/cycle8"/>
    <dgm:cxn modelId="{E0413350-B913-4317-A546-940AA11CE077}" type="presParOf" srcId="{920BC538-6670-4628-9F75-DDC1CD919D5B}" destId="{4B978EA1-5F0D-464E-A93C-738C699E94CF}" srcOrd="1" destOrd="0" presId="urn:microsoft.com/office/officeart/2005/8/layout/cycle8"/>
    <dgm:cxn modelId="{84555C7A-7D64-4C7B-A85A-7E7B7BDD60F2}" type="presParOf" srcId="{920BC538-6670-4628-9F75-DDC1CD919D5B}" destId="{1CF591BF-4221-498A-BF39-CDF8FE6C496C}" srcOrd="2" destOrd="0" presId="urn:microsoft.com/office/officeart/2005/8/layout/cycle8"/>
    <dgm:cxn modelId="{1CE3218F-F48E-4816-BC4A-1C1646B6164E}" type="presParOf" srcId="{920BC538-6670-4628-9F75-DDC1CD919D5B}" destId="{FEDB03FB-E05E-4637-BE9F-04EB9551A3CB}" srcOrd="3" destOrd="0" presId="urn:microsoft.com/office/officeart/2005/8/layout/cycle8"/>
    <dgm:cxn modelId="{C84C8645-2131-4986-9206-48AC98C846CD}" type="presParOf" srcId="{920BC538-6670-4628-9F75-DDC1CD919D5B}" destId="{855550E1-67E3-45BD-8203-A6163524C228}" srcOrd="4" destOrd="0" presId="urn:microsoft.com/office/officeart/2005/8/layout/cycle8"/>
    <dgm:cxn modelId="{8C8296EC-60F5-4C7E-AA22-69E4DECB2D64}" type="presParOf" srcId="{920BC538-6670-4628-9F75-DDC1CD919D5B}" destId="{883AD748-5D0D-4A58-BD28-3E8EB5333088}" srcOrd="5" destOrd="0" presId="urn:microsoft.com/office/officeart/2005/8/layout/cycle8"/>
    <dgm:cxn modelId="{7F487940-FE42-4645-89F8-CD87AEA959B7}" type="presParOf" srcId="{920BC538-6670-4628-9F75-DDC1CD919D5B}" destId="{4E379126-0385-4E54-A52F-A67BAE947793}" srcOrd="6" destOrd="0" presId="urn:microsoft.com/office/officeart/2005/8/layout/cycle8"/>
    <dgm:cxn modelId="{8710C450-0567-4B31-88BE-22CA6CBC6D8B}" type="presParOf" srcId="{920BC538-6670-4628-9F75-DDC1CD919D5B}" destId="{48A5436C-B4DF-485B-ADAB-75266471CC37}" srcOrd="7" destOrd="0" presId="urn:microsoft.com/office/officeart/2005/8/layout/cycle8"/>
    <dgm:cxn modelId="{15C3805C-5D53-4D1A-B61A-894B86E0128D}" type="presParOf" srcId="{920BC538-6670-4628-9F75-DDC1CD919D5B}" destId="{7E570768-4506-4FB4-A430-80FC7A81F8DA}" srcOrd="8" destOrd="0" presId="urn:microsoft.com/office/officeart/2005/8/layout/cycle8"/>
    <dgm:cxn modelId="{F9A3F5E7-0A8D-4796-8A16-F1B5ADA68C48}" type="presParOf" srcId="{920BC538-6670-4628-9F75-DDC1CD919D5B}" destId="{B65D3933-EC5A-4702-AE6B-9AC0E1B5D4F1}" srcOrd="9" destOrd="0" presId="urn:microsoft.com/office/officeart/2005/8/layout/cycle8"/>
    <dgm:cxn modelId="{932C2A72-CE15-4DAD-B42F-FBAB715F422C}" type="presParOf" srcId="{920BC538-6670-4628-9F75-DDC1CD919D5B}" destId="{8B4DF117-C81F-4669-B58B-4473A6587304}" srcOrd="10" destOrd="0" presId="urn:microsoft.com/office/officeart/2005/8/layout/cycle8"/>
    <dgm:cxn modelId="{2FC7BD22-D919-409E-B90D-AB8111B06E8D}" type="presParOf" srcId="{920BC538-6670-4628-9F75-DDC1CD919D5B}" destId="{95821742-94C3-4EA3-974A-A8B63FA8D323}" srcOrd="11" destOrd="0" presId="urn:microsoft.com/office/officeart/2005/8/layout/cycle8"/>
    <dgm:cxn modelId="{267EC6BB-1566-4E2A-80D2-43FC9640217B}" type="presParOf" srcId="{920BC538-6670-4628-9F75-DDC1CD919D5B}" destId="{E9427A3F-72D0-4C90-85F2-385F6422D619}" srcOrd="12" destOrd="0" presId="urn:microsoft.com/office/officeart/2005/8/layout/cycle8"/>
    <dgm:cxn modelId="{AD4D4FB7-F136-4E42-9E1C-09C0D83D0E63}" type="presParOf" srcId="{920BC538-6670-4628-9F75-DDC1CD919D5B}" destId="{86D905A3-C388-4B34-A4EE-2218FDEC6E0C}" srcOrd="13" destOrd="0" presId="urn:microsoft.com/office/officeart/2005/8/layout/cycle8"/>
    <dgm:cxn modelId="{E31F65D1-6428-4CED-8840-8DD92D08C830}" type="presParOf" srcId="{920BC538-6670-4628-9F75-DDC1CD919D5B}" destId="{397646EB-39F7-4537-9EA6-FA7CE0E96A94}" srcOrd="14" destOrd="0" presId="urn:microsoft.com/office/officeart/2005/8/layout/cycle8"/>
    <dgm:cxn modelId="{24C4F54D-E116-490C-B9E7-BE54733C6DA2}" type="presParOf" srcId="{920BC538-6670-4628-9F75-DDC1CD919D5B}" destId="{0465C72A-8AEB-42F5-AB2D-A21378C7D0C4}" srcOrd="15" destOrd="0" presId="urn:microsoft.com/office/officeart/2005/8/layout/cycle8"/>
    <dgm:cxn modelId="{E55B7D6D-E6A4-4CE7-B7FA-877ADE915C0B}" type="presParOf" srcId="{920BC538-6670-4628-9F75-DDC1CD919D5B}" destId="{3D9490E7-A765-43BF-8347-9EA0C65C0E58}" srcOrd="16" destOrd="0" presId="urn:microsoft.com/office/officeart/2005/8/layout/cycle8"/>
    <dgm:cxn modelId="{AA8E5400-646A-4762-8342-6AA263B77995}" type="presParOf" srcId="{920BC538-6670-4628-9F75-DDC1CD919D5B}" destId="{6731F2CF-4E61-4523-9549-AF2EAEFCD7A2}" srcOrd="17" destOrd="0" presId="urn:microsoft.com/office/officeart/2005/8/layout/cycle8"/>
    <dgm:cxn modelId="{1D4E52A1-835E-49D8-9EAB-AA502A8CB90E}" type="presParOf" srcId="{920BC538-6670-4628-9F75-DDC1CD919D5B}" destId="{6D99980E-D9AC-4826-B795-DE8B1582343D}" srcOrd="18" destOrd="0" presId="urn:microsoft.com/office/officeart/2005/8/layout/cycle8"/>
    <dgm:cxn modelId="{A9E7A2E1-79A8-4772-B752-86234162D552}" type="presParOf" srcId="{920BC538-6670-4628-9F75-DDC1CD919D5B}" destId="{CDD4214D-BF78-4890-BC1D-4C03EB89F910}" srcOrd="19" destOrd="0" presId="urn:microsoft.com/office/officeart/2005/8/layout/cycle8"/>
    <dgm:cxn modelId="{9C0BF7DD-921B-43F3-8583-4B6C72FEB1F4}" type="presParOf" srcId="{920BC538-6670-4628-9F75-DDC1CD919D5B}" destId="{40C664D3-0674-47BF-A847-084F2301EE8F}" srcOrd="20" destOrd="0" presId="urn:microsoft.com/office/officeart/2005/8/layout/cycle8"/>
    <dgm:cxn modelId="{C4B44A87-13B5-4E64-ADD3-98FA6538D506}" type="presParOf" srcId="{920BC538-6670-4628-9F75-DDC1CD919D5B}" destId="{002A0AD9-2B2B-4A42-B54F-27663F1C6258}" srcOrd="21" destOrd="0" presId="urn:microsoft.com/office/officeart/2005/8/layout/cycle8"/>
    <dgm:cxn modelId="{A19D964A-A39D-47DD-8DB2-EB99C7A897B3}" type="presParOf" srcId="{920BC538-6670-4628-9F75-DDC1CD919D5B}" destId="{FB83E7D6-10C7-4F15-A7A2-4DAE17D4D68C}" srcOrd="22" destOrd="0" presId="urn:microsoft.com/office/officeart/2005/8/layout/cycle8"/>
    <dgm:cxn modelId="{3E89E9EE-D7C7-4847-B99B-89BE39E2F389}" type="presParOf" srcId="{920BC538-6670-4628-9F75-DDC1CD919D5B}" destId="{2704F270-B158-4642-B5BB-20E9C8047002}" srcOrd="23" destOrd="0" presId="urn:microsoft.com/office/officeart/2005/8/layout/cycle8"/>
    <dgm:cxn modelId="{446EDCD1-0ACE-4C69-80EA-3B07C04453A2}" type="presParOf" srcId="{920BC538-6670-4628-9F75-DDC1CD919D5B}" destId="{E11B49F5-F862-48AE-BC1A-C91B5DE22BF0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92ABFF-68C5-43A6-8638-5ECBB6785E61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092C12-3552-445C-A393-9BA037242BF4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Успіх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A84129-B74C-4092-A2F3-45447D2AB28F}" type="parTrans" cxnId="{15C6A070-43AA-4400-B340-E814251772F8}">
      <dgm:prSet/>
      <dgm:spPr/>
      <dgm:t>
        <a:bodyPr/>
        <a:lstStyle/>
        <a:p>
          <a:endParaRPr lang="ru-RU"/>
        </a:p>
      </dgm:t>
    </dgm:pt>
    <dgm:pt modelId="{B1AFBE78-E737-4C32-A521-81BB0C827827}" type="sibTrans" cxnId="{15C6A070-43AA-4400-B340-E814251772F8}">
      <dgm:prSet/>
      <dgm:spPr/>
      <dgm:t>
        <a:bodyPr/>
        <a:lstStyle/>
        <a:p>
          <a:endParaRPr lang="ru-RU"/>
        </a:p>
      </dgm:t>
    </dgm:pt>
    <dgm:pt modelId="{A7F3B3DA-ECB3-4F1C-95B4-7662ED59200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99CCFF"/>
            </a:gs>
            <a:gs pos="88000">
              <a:schemeClr val="accent5">
                <a:tint val="90000"/>
              </a:schemeClr>
            </a:gs>
          </a:gsLst>
        </a:gradFill>
      </dgm:spPr>
      <dgm:t>
        <a:bodyPr/>
        <a:lstStyle/>
        <a:p>
          <a:r>
            <a: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Команда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D580D1-A5CA-41FB-B9E6-FD058796D985}" type="parTrans" cxnId="{A7F87C71-A3A7-4469-9BBC-99E3DDB8B0F6}">
      <dgm:prSet/>
      <dgm:spPr/>
      <dgm:t>
        <a:bodyPr/>
        <a:lstStyle/>
        <a:p>
          <a:endParaRPr lang="ru-RU"/>
        </a:p>
      </dgm:t>
    </dgm:pt>
    <dgm:pt modelId="{0CD895A3-FAE1-4424-807A-BABF7929D432}" type="sibTrans" cxnId="{A7F87C71-A3A7-4469-9BBC-99E3DDB8B0F6}">
      <dgm:prSet/>
      <dgm:spPr/>
      <dgm:t>
        <a:bodyPr/>
        <a:lstStyle/>
        <a:p>
          <a:endParaRPr lang="ru-RU"/>
        </a:p>
      </dgm:t>
    </dgm:pt>
    <dgm:pt modelId="{F0A5DBBE-4F77-4BF8-977D-8F365EE26C55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92D050"/>
            </a:gs>
            <a:gs pos="88000">
              <a:schemeClr val="accent3">
                <a:tint val="90000"/>
              </a:schemeClr>
            </a:gs>
          </a:gsLst>
        </a:gradFill>
      </dgm:spPr>
      <dgm:t>
        <a:bodyPr/>
        <a:lstStyle/>
        <a:p>
          <a:r>
            <a: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Новий старт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C9923C-5D4F-421F-BB71-127AA7A608C3}" type="parTrans" cxnId="{83D325FA-A8C6-4F3B-B3E8-A83CF8929B27}">
      <dgm:prSet/>
      <dgm:spPr/>
      <dgm:t>
        <a:bodyPr/>
        <a:lstStyle/>
        <a:p>
          <a:endParaRPr lang="ru-RU"/>
        </a:p>
      </dgm:t>
    </dgm:pt>
    <dgm:pt modelId="{07BA97E4-52FD-4D51-AC9C-95595C0EF108}" type="sibTrans" cxnId="{83D325FA-A8C6-4F3B-B3E8-A83CF8929B27}">
      <dgm:prSet/>
      <dgm:spPr/>
      <dgm:t>
        <a:bodyPr/>
        <a:lstStyle/>
        <a:p>
          <a:endParaRPr lang="ru-RU"/>
        </a:p>
      </dgm:t>
    </dgm:pt>
    <dgm:pt modelId="{335EC8F5-1A08-45BE-BD49-7028B9DF7E94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accent4">
                <a:lumMod val="60000"/>
                <a:lumOff val="40000"/>
              </a:schemeClr>
            </a:gs>
            <a:gs pos="88000">
              <a:schemeClr val="accent1">
                <a:tint val="90000"/>
              </a:schemeClr>
            </a:gs>
          </a:gsLst>
        </a:gradFill>
      </dgm:spPr>
      <dgm:t>
        <a:bodyPr/>
        <a:lstStyle/>
        <a:p>
          <a:r>
            <a: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Віра в себе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031368-4844-4583-9F99-90B28B959115}" type="parTrans" cxnId="{641CD6D2-E729-44C3-B252-D0B4C8891B19}">
      <dgm:prSet/>
      <dgm:spPr/>
      <dgm:t>
        <a:bodyPr/>
        <a:lstStyle/>
        <a:p>
          <a:endParaRPr lang="ru-RU"/>
        </a:p>
      </dgm:t>
    </dgm:pt>
    <dgm:pt modelId="{0125D756-9B3F-4894-8F9E-051B3078EC88}" type="sibTrans" cxnId="{641CD6D2-E729-44C3-B252-D0B4C8891B19}">
      <dgm:prSet/>
      <dgm:spPr/>
      <dgm:t>
        <a:bodyPr/>
        <a:lstStyle/>
        <a:p>
          <a:endParaRPr lang="ru-RU"/>
        </a:p>
      </dgm:t>
    </dgm:pt>
    <dgm:pt modelId="{8B12ACCD-F72D-4412-816F-43F04256731F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99CCFF"/>
            </a:gs>
            <a:gs pos="88000">
              <a:schemeClr val="accent6">
                <a:tint val="90000"/>
              </a:schemeClr>
            </a:gs>
          </a:gsLst>
        </a:gradFill>
      </dgm:spPr>
      <dgm:t>
        <a:bodyPr/>
        <a:lstStyle/>
        <a:p>
          <a:r>
            <a:rPr lang="uk-UA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Здоров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’</a:t>
          </a:r>
          <a:r>
            <a: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1547E9-AAC4-4D3C-AE81-F6EA9081E408}" type="parTrans" cxnId="{B1066305-C2B9-46EB-876E-570783F571E0}">
      <dgm:prSet/>
      <dgm:spPr/>
      <dgm:t>
        <a:bodyPr/>
        <a:lstStyle/>
        <a:p>
          <a:endParaRPr lang="ru-RU"/>
        </a:p>
      </dgm:t>
    </dgm:pt>
    <dgm:pt modelId="{38AA9FC2-7FE4-490D-883F-E0F707427A07}" type="sibTrans" cxnId="{B1066305-C2B9-46EB-876E-570783F571E0}">
      <dgm:prSet/>
      <dgm:spPr/>
      <dgm:t>
        <a:bodyPr/>
        <a:lstStyle/>
        <a:p>
          <a:endParaRPr lang="ru-RU"/>
        </a:p>
      </dgm:t>
    </dgm:pt>
    <dgm:pt modelId="{AD416C40-D3D2-4FE4-895C-28F979B13A1E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FFFF00"/>
            </a:gs>
            <a:gs pos="88000">
              <a:schemeClr val="accent6">
                <a:tint val="90000"/>
              </a:schemeClr>
            </a:gs>
          </a:gsLst>
        </a:gradFill>
      </dgm:spPr>
      <dgm:t>
        <a:bodyPr/>
        <a:lstStyle/>
        <a:p>
          <a:r>
            <a: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Мрія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CD39E3-FD81-4757-916F-BE82BDE6DB98}" type="parTrans" cxnId="{23B997A0-2DCD-4B9D-A01A-6B8FCC3A5D70}">
      <dgm:prSet/>
      <dgm:spPr/>
      <dgm:t>
        <a:bodyPr/>
        <a:lstStyle/>
        <a:p>
          <a:endParaRPr lang="ru-RU"/>
        </a:p>
      </dgm:t>
    </dgm:pt>
    <dgm:pt modelId="{6AB9C29F-E52F-4B21-9268-954AB12F3DB8}" type="sibTrans" cxnId="{23B997A0-2DCD-4B9D-A01A-6B8FCC3A5D70}">
      <dgm:prSet/>
      <dgm:spPr/>
      <dgm:t>
        <a:bodyPr/>
        <a:lstStyle/>
        <a:p>
          <a:endParaRPr lang="ru-RU"/>
        </a:p>
      </dgm:t>
    </dgm:pt>
    <dgm:pt modelId="{3667C118-D551-4724-915F-2624626AC254}" type="pres">
      <dgm:prSet presAssocID="{B092ABFF-68C5-43A6-8638-5ECBB6785E6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20D512-17F7-4511-A3E2-10A1516A8180}" type="pres">
      <dgm:prSet presAssocID="{F1092C12-3552-445C-A393-9BA037242BF4}" presName="centerShape" presStyleLbl="node0" presStyleIdx="0" presStyleCnt="1"/>
      <dgm:spPr/>
      <dgm:t>
        <a:bodyPr/>
        <a:lstStyle/>
        <a:p>
          <a:endParaRPr lang="ru-RU"/>
        </a:p>
      </dgm:t>
    </dgm:pt>
    <dgm:pt modelId="{D4532209-A300-4227-B996-83FCA5FBD08B}" type="pres">
      <dgm:prSet presAssocID="{A7F3B3DA-ECB3-4F1C-95B4-7662ED59200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49E6B-AAD6-410D-870A-9B102A0FCCE6}" type="pres">
      <dgm:prSet presAssocID="{A7F3B3DA-ECB3-4F1C-95B4-7662ED59200E}" presName="dummy" presStyleCnt="0"/>
      <dgm:spPr/>
    </dgm:pt>
    <dgm:pt modelId="{1AE4608D-4E3A-47A6-888D-A4E13CF26851}" type="pres">
      <dgm:prSet presAssocID="{0CD895A3-FAE1-4424-807A-BABF7929D43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7D54404F-BE61-4631-8D67-1AD40D0E1AE6}" type="pres">
      <dgm:prSet presAssocID="{F0A5DBBE-4F77-4BF8-977D-8F365EE26C5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3514A-EE22-4231-A13B-C984813EDC6C}" type="pres">
      <dgm:prSet presAssocID="{F0A5DBBE-4F77-4BF8-977D-8F365EE26C55}" presName="dummy" presStyleCnt="0"/>
      <dgm:spPr/>
    </dgm:pt>
    <dgm:pt modelId="{4033142A-4D3F-48BF-9758-CADDE9D91FCD}" type="pres">
      <dgm:prSet presAssocID="{07BA97E4-52FD-4D51-AC9C-95595C0EF10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7B11E035-13ED-468B-8898-66E6A3AA3153}" type="pres">
      <dgm:prSet presAssocID="{335EC8F5-1A08-45BE-BD49-7028B9DF7E9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37E48-624C-4EDC-A1D5-378BDD525243}" type="pres">
      <dgm:prSet presAssocID="{335EC8F5-1A08-45BE-BD49-7028B9DF7E94}" presName="dummy" presStyleCnt="0"/>
      <dgm:spPr/>
    </dgm:pt>
    <dgm:pt modelId="{117974E5-AF68-4D7B-863A-582C75F043DA}" type="pres">
      <dgm:prSet presAssocID="{0125D756-9B3F-4894-8F9E-051B3078EC88}" presName="sibTrans" presStyleLbl="sibTrans2D1" presStyleIdx="2" presStyleCnt="5"/>
      <dgm:spPr/>
      <dgm:t>
        <a:bodyPr/>
        <a:lstStyle/>
        <a:p>
          <a:endParaRPr lang="ru-RU"/>
        </a:p>
      </dgm:t>
    </dgm:pt>
    <dgm:pt modelId="{03A00E23-230D-471C-A925-13E997F50478}" type="pres">
      <dgm:prSet presAssocID="{8B12ACCD-F72D-4412-816F-43F04256731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66BF3-F1EA-47DF-927B-E5A42DBD63B9}" type="pres">
      <dgm:prSet presAssocID="{8B12ACCD-F72D-4412-816F-43F04256731F}" presName="dummy" presStyleCnt="0"/>
      <dgm:spPr/>
    </dgm:pt>
    <dgm:pt modelId="{BC954B18-83E1-41C7-8E99-F4FFC3B56EDA}" type="pres">
      <dgm:prSet presAssocID="{38AA9FC2-7FE4-490D-883F-E0F707427A07}" presName="sibTrans" presStyleLbl="sibTrans2D1" presStyleIdx="3" presStyleCnt="5"/>
      <dgm:spPr/>
      <dgm:t>
        <a:bodyPr/>
        <a:lstStyle/>
        <a:p>
          <a:endParaRPr lang="ru-RU"/>
        </a:p>
      </dgm:t>
    </dgm:pt>
    <dgm:pt modelId="{042A9743-CC76-41BB-9082-84D0B3B54CE4}" type="pres">
      <dgm:prSet presAssocID="{AD416C40-D3D2-4FE4-895C-28F979B13A1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8484E-CC8C-45F4-97DF-1D404A5862A2}" type="pres">
      <dgm:prSet presAssocID="{AD416C40-D3D2-4FE4-895C-28F979B13A1E}" presName="dummy" presStyleCnt="0"/>
      <dgm:spPr/>
    </dgm:pt>
    <dgm:pt modelId="{63063A8A-4348-4A8A-883B-65EE21DB0B8C}" type="pres">
      <dgm:prSet presAssocID="{6AB9C29F-E52F-4B21-9268-954AB12F3DB8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52C9DB37-806F-43AE-8357-E447432F8293}" type="presOf" srcId="{A7F3B3DA-ECB3-4F1C-95B4-7662ED59200E}" destId="{D4532209-A300-4227-B996-83FCA5FBD08B}" srcOrd="0" destOrd="0" presId="urn:microsoft.com/office/officeart/2005/8/layout/radial6"/>
    <dgm:cxn modelId="{A7F87C71-A3A7-4469-9BBC-99E3DDB8B0F6}" srcId="{F1092C12-3552-445C-A393-9BA037242BF4}" destId="{A7F3B3DA-ECB3-4F1C-95B4-7662ED59200E}" srcOrd="0" destOrd="0" parTransId="{EFD580D1-A5CA-41FB-B9E6-FD058796D985}" sibTransId="{0CD895A3-FAE1-4424-807A-BABF7929D432}"/>
    <dgm:cxn modelId="{341E5031-CBBC-4BBC-8D22-CE58ECB4930B}" type="presOf" srcId="{38AA9FC2-7FE4-490D-883F-E0F707427A07}" destId="{BC954B18-83E1-41C7-8E99-F4FFC3B56EDA}" srcOrd="0" destOrd="0" presId="urn:microsoft.com/office/officeart/2005/8/layout/radial6"/>
    <dgm:cxn modelId="{A3F73509-2231-4573-954E-351048FE0270}" type="presOf" srcId="{07BA97E4-52FD-4D51-AC9C-95595C0EF108}" destId="{4033142A-4D3F-48BF-9758-CADDE9D91FCD}" srcOrd="0" destOrd="0" presId="urn:microsoft.com/office/officeart/2005/8/layout/radial6"/>
    <dgm:cxn modelId="{6716A9D6-E198-4A18-8CEF-0AE705017841}" type="presOf" srcId="{8B12ACCD-F72D-4412-816F-43F04256731F}" destId="{03A00E23-230D-471C-A925-13E997F50478}" srcOrd="0" destOrd="0" presId="urn:microsoft.com/office/officeart/2005/8/layout/radial6"/>
    <dgm:cxn modelId="{E5FAADD0-A16E-4966-817B-3FFE1F1A0869}" type="presOf" srcId="{0CD895A3-FAE1-4424-807A-BABF7929D432}" destId="{1AE4608D-4E3A-47A6-888D-A4E13CF26851}" srcOrd="0" destOrd="0" presId="urn:microsoft.com/office/officeart/2005/8/layout/radial6"/>
    <dgm:cxn modelId="{111FFA30-1447-4CC4-816B-ED39AB6E1C84}" type="presOf" srcId="{F0A5DBBE-4F77-4BF8-977D-8F365EE26C55}" destId="{7D54404F-BE61-4631-8D67-1AD40D0E1AE6}" srcOrd="0" destOrd="0" presId="urn:microsoft.com/office/officeart/2005/8/layout/radial6"/>
    <dgm:cxn modelId="{B60C3F9B-B64B-41DC-A560-AF379127EB7F}" type="presOf" srcId="{335EC8F5-1A08-45BE-BD49-7028B9DF7E94}" destId="{7B11E035-13ED-468B-8898-66E6A3AA3153}" srcOrd="0" destOrd="0" presId="urn:microsoft.com/office/officeart/2005/8/layout/radial6"/>
    <dgm:cxn modelId="{23B997A0-2DCD-4B9D-A01A-6B8FCC3A5D70}" srcId="{F1092C12-3552-445C-A393-9BA037242BF4}" destId="{AD416C40-D3D2-4FE4-895C-28F979B13A1E}" srcOrd="4" destOrd="0" parTransId="{D7CD39E3-FD81-4757-916F-BE82BDE6DB98}" sibTransId="{6AB9C29F-E52F-4B21-9268-954AB12F3DB8}"/>
    <dgm:cxn modelId="{641CD6D2-E729-44C3-B252-D0B4C8891B19}" srcId="{F1092C12-3552-445C-A393-9BA037242BF4}" destId="{335EC8F5-1A08-45BE-BD49-7028B9DF7E94}" srcOrd="2" destOrd="0" parTransId="{7C031368-4844-4583-9F99-90B28B959115}" sibTransId="{0125D756-9B3F-4894-8F9E-051B3078EC88}"/>
    <dgm:cxn modelId="{CF741CA9-5395-4368-AD81-FD4CBB890CF1}" type="presOf" srcId="{6AB9C29F-E52F-4B21-9268-954AB12F3DB8}" destId="{63063A8A-4348-4A8A-883B-65EE21DB0B8C}" srcOrd="0" destOrd="0" presId="urn:microsoft.com/office/officeart/2005/8/layout/radial6"/>
    <dgm:cxn modelId="{97CE6170-F482-4024-8D67-E2D8E401A1E9}" type="presOf" srcId="{B092ABFF-68C5-43A6-8638-5ECBB6785E61}" destId="{3667C118-D551-4724-915F-2624626AC254}" srcOrd="0" destOrd="0" presId="urn:microsoft.com/office/officeart/2005/8/layout/radial6"/>
    <dgm:cxn modelId="{7AF35A16-0419-43E5-85DC-DF94D2506550}" type="presOf" srcId="{F1092C12-3552-445C-A393-9BA037242BF4}" destId="{F520D512-17F7-4511-A3E2-10A1516A8180}" srcOrd="0" destOrd="0" presId="urn:microsoft.com/office/officeart/2005/8/layout/radial6"/>
    <dgm:cxn modelId="{AC5AD866-8651-4056-B89F-F899D6CA33F6}" type="presOf" srcId="{0125D756-9B3F-4894-8F9E-051B3078EC88}" destId="{117974E5-AF68-4D7B-863A-582C75F043DA}" srcOrd="0" destOrd="0" presId="urn:microsoft.com/office/officeart/2005/8/layout/radial6"/>
    <dgm:cxn modelId="{83D325FA-A8C6-4F3B-B3E8-A83CF8929B27}" srcId="{F1092C12-3552-445C-A393-9BA037242BF4}" destId="{F0A5DBBE-4F77-4BF8-977D-8F365EE26C55}" srcOrd="1" destOrd="0" parTransId="{E7C9923C-5D4F-421F-BB71-127AA7A608C3}" sibTransId="{07BA97E4-52FD-4D51-AC9C-95595C0EF108}"/>
    <dgm:cxn modelId="{15C6A070-43AA-4400-B340-E814251772F8}" srcId="{B092ABFF-68C5-43A6-8638-5ECBB6785E61}" destId="{F1092C12-3552-445C-A393-9BA037242BF4}" srcOrd="0" destOrd="0" parTransId="{44A84129-B74C-4092-A2F3-45447D2AB28F}" sibTransId="{B1AFBE78-E737-4C32-A521-81BB0C827827}"/>
    <dgm:cxn modelId="{02CEAC70-F75A-49B4-9596-2C17C8F13DB7}" type="presOf" srcId="{AD416C40-D3D2-4FE4-895C-28F979B13A1E}" destId="{042A9743-CC76-41BB-9082-84D0B3B54CE4}" srcOrd="0" destOrd="0" presId="urn:microsoft.com/office/officeart/2005/8/layout/radial6"/>
    <dgm:cxn modelId="{B1066305-C2B9-46EB-876E-570783F571E0}" srcId="{F1092C12-3552-445C-A393-9BA037242BF4}" destId="{8B12ACCD-F72D-4412-816F-43F04256731F}" srcOrd="3" destOrd="0" parTransId="{8F1547E9-AAC4-4D3C-AE81-F6EA9081E408}" sibTransId="{38AA9FC2-7FE4-490D-883F-E0F707427A07}"/>
    <dgm:cxn modelId="{822FF262-1433-4E26-947C-E2B64975861E}" type="presParOf" srcId="{3667C118-D551-4724-915F-2624626AC254}" destId="{F520D512-17F7-4511-A3E2-10A1516A8180}" srcOrd="0" destOrd="0" presId="urn:microsoft.com/office/officeart/2005/8/layout/radial6"/>
    <dgm:cxn modelId="{5B58A224-7935-4180-BFD6-20BC8A982993}" type="presParOf" srcId="{3667C118-D551-4724-915F-2624626AC254}" destId="{D4532209-A300-4227-B996-83FCA5FBD08B}" srcOrd="1" destOrd="0" presId="urn:microsoft.com/office/officeart/2005/8/layout/radial6"/>
    <dgm:cxn modelId="{CA278424-F526-4283-A510-032BA0509672}" type="presParOf" srcId="{3667C118-D551-4724-915F-2624626AC254}" destId="{B3349E6B-AAD6-410D-870A-9B102A0FCCE6}" srcOrd="2" destOrd="0" presId="urn:microsoft.com/office/officeart/2005/8/layout/radial6"/>
    <dgm:cxn modelId="{9D3E46F4-4AEB-4397-AB14-B2FED01AA663}" type="presParOf" srcId="{3667C118-D551-4724-915F-2624626AC254}" destId="{1AE4608D-4E3A-47A6-888D-A4E13CF26851}" srcOrd="3" destOrd="0" presId="urn:microsoft.com/office/officeart/2005/8/layout/radial6"/>
    <dgm:cxn modelId="{C9522BA7-8B63-42A4-B2A7-81ECFE58AF37}" type="presParOf" srcId="{3667C118-D551-4724-915F-2624626AC254}" destId="{7D54404F-BE61-4631-8D67-1AD40D0E1AE6}" srcOrd="4" destOrd="0" presId="urn:microsoft.com/office/officeart/2005/8/layout/radial6"/>
    <dgm:cxn modelId="{E9DB78F4-655C-47B9-A721-EB878EFC613F}" type="presParOf" srcId="{3667C118-D551-4724-915F-2624626AC254}" destId="{2E33514A-EE22-4231-A13B-C984813EDC6C}" srcOrd="5" destOrd="0" presId="urn:microsoft.com/office/officeart/2005/8/layout/radial6"/>
    <dgm:cxn modelId="{F6D8D31B-00B0-49AE-BDDD-F6AFFBFF6259}" type="presParOf" srcId="{3667C118-D551-4724-915F-2624626AC254}" destId="{4033142A-4D3F-48BF-9758-CADDE9D91FCD}" srcOrd="6" destOrd="0" presId="urn:microsoft.com/office/officeart/2005/8/layout/radial6"/>
    <dgm:cxn modelId="{958921CC-9530-478D-8255-C3A713D73027}" type="presParOf" srcId="{3667C118-D551-4724-915F-2624626AC254}" destId="{7B11E035-13ED-468B-8898-66E6A3AA3153}" srcOrd="7" destOrd="0" presId="urn:microsoft.com/office/officeart/2005/8/layout/radial6"/>
    <dgm:cxn modelId="{391D6ADC-5333-4F57-8A74-7B6CDD186F9B}" type="presParOf" srcId="{3667C118-D551-4724-915F-2624626AC254}" destId="{BBE37E48-624C-4EDC-A1D5-378BDD525243}" srcOrd="8" destOrd="0" presId="urn:microsoft.com/office/officeart/2005/8/layout/radial6"/>
    <dgm:cxn modelId="{0980D6D0-EA8A-4762-A061-DC191DFA6CE4}" type="presParOf" srcId="{3667C118-D551-4724-915F-2624626AC254}" destId="{117974E5-AF68-4D7B-863A-582C75F043DA}" srcOrd="9" destOrd="0" presId="urn:microsoft.com/office/officeart/2005/8/layout/radial6"/>
    <dgm:cxn modelId="{20C562C3-894B-410B-A2EA-611CB0503DFD}" type="presParOf" srcId="{3667C118-D551-4724-915F-2624626AC254}" destId="{03A00E23-230D-471C-A925-13E997F50478}" srcOrd="10" destOrd="0" presId="urn:microsoft.com/office/officeart/2005/8/layout/radial6"/>
    <dgm:cxn modelId="{1FC8BC9E-A4E9-425D-8495-C8F4497DF954}" type="presParOf" srcId="{3667C118-D551-4724-915F-2624626AC254}" destId="{AC066BF3-F1EA-47DF-927B-E5A42DBD63B9}" srcOrd="11" destOrd="0" presId="urn:microsoft.com/office/officeart/2005/8/layout/radial6"/>
    <dgm:cxn modelId="{2BC04C90-860B-4DA2-811B-9BAAA806A89E}" type="presParOf" srcId="{3667C118-D551-4724-915F-2624626AC254}" destId="{BC954B18-83E1-41C7-8E99-F4FFC3B56EDA}" srcOrd="12" destOrd="0" presId="urn:microsoft.com/office/officeart/2005/8/layout/radial6"/>
    <dgm:cxn modelId="{CD3B6394-D651-4755-B68F-F310EA67529D}" type="presParOf" srcId="{3667C118-D551-4724-915F-2624626AC254}" destId="{042A9743-CC76-41BB-9082-84D0B3B54CE4}" srcOrd="13" destOrd="0" presId="urn:microsoft.com/office/officeart/2005/8/layout/radial6"/>
    <dgm:cxn modelId="{41506239-FA2B-4F49-9313-DD4B36A078E5}" type="presParOf" srcId="{3667C118-D551-4724-915F-2624626AC254}" destId="{CF18484E-CC8C-45F4-97DF-1D404A5862A2}" srcOrd="14" destOrd="0" presId="urn:microsoft.com/office/officeart/2005/8/layout/radial6"/>
    <dgm:cxn modelId="{44FB9991-A4DB-4362-9A77-3588E3A9937D}" type="presParOf" srcId="{3667C118-D551-4724-915F-2624626AC254}" destId="{63063A8A-4348-4A8A-883B-65EE21DB0B8C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F467E3-25AF-492D-94BD-066518CCDD32}">
      <dsp:nvSpPr>
        <dsp:cNvPr id="0" name=""/>
        <dsp:cNvSpPr/>
      </dsp:nvSpPr>
      <dsp:spPr>
        <a:xfrm>
          <a:off x="607189" y="165935"/>
          <a:ext cx="2324930" cy="2283479"/>
        </a:xfrm>
        <a:prstGeom prst="pie">
          <a:avLst>
            <a:gd name="adj1" fmla="val 16200000"/>
            <a:gd name="adj2" fmla="val 20520000"/>
          </a:avLst>
        </a:prstGeom>
        <a:solidFill>
          <a:srgbClr val="99CC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0027" y="549777"/>
        <a:ext cx="747299" cy="489317"/>
      </dsp:txXfrm>
    </dsp:sp>
    <dsp:sp modelId="{855550E1-67E3-45BD-8203-A6163524C228}">
      <dsp:nvSpPr>
        <dsp:cNvPr id="0" name=""/>
        <dsp:cNvSpPr/>
      </dsp:nvSpPr>
      <dsp:spPr>
        <a:xfrm>
          <a:off x="651033" y="230243"/>
          <a:ext cx="2276263" cy="2276263"/>
        </a:xfrm>
        <a:prstGeom prst="pie">
          <a:avLst>
            <a:gd name="adj1" fmla="val 20520000"/>
            <a:gd name="adj2" fmla="val 3240000"/>
          </a:avLst>
        </a:prstGeom>
        <a:solidFill>
          <a:srgbClr val="99CC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17055" y="1270279"/>
        <a:ext cx="677459" cy="541967"/>
      </dsp:txXfrm>
    </dsp:sp>
    <dsp:sp modelId="{7E570768-4506-4FB4-A430-80FC7A81F8DA}">
      <dsp:nvSpPr>
        <dsp:cNvPr id="0" name=""/>
        <dsp:cNvSpPr/>
      </dsp:nvSpPr>
      <dsp:spPr>
        <a:xfrm>
          <a:off x="599546" y="267639"/>
          <a:ext cx="2276263" cy="2276263"/>
        </a:xfrm>
        <a:prstGeom prst="pie">
          <a:avLst>
            <a:gd name="adj1" fmla="val 3240000"/>
            <a:gd name="adj2" fmla="val 7560000"/>
          </a:avLst>
        </a:prstGeom>
        <a:solidFill>
          <a:srgbClr val="99CC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12497" y="1866443"/>
        <a:ext cx="650361" cy="596164"/>
      </dsp:txXfrm>
    </dsp:sp>
    <dsp:sp modelId="{E9427A3F-72D0-4C90-85F2-385F6422D619}">
      <dsp:nvSpPr>
        <dsp:cNvPr id="0" name=""/>
        <dsp:cNvSpPr/>
      </dsp:nvSpPr>
      <dsp:spPr>
        <a:xfrm>
          <a:off x="548059" y="230243"/>
          <a:ext cx="2276263" cy="2276263"/>
        </a:xfrm>
        <a:prstGeom prst="pie">
          <a:avLst>
            <a:gd name="adj1" fmla="val 7560000"/>
            <a:gd name="adj2" fmla="val 11880000"/>
          </a:avLst>
        </a:prstGeom>
        <a:solidFill>
          <a:srgbClr val="99CC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41" y="1270279"/>
        <a:ext cx="677459" cy="541967"/>
      </dsp:txXfrm>
    </dsp:sp>
    <dsp:sp modelId="{3D9490E7-A765-43BF-8347-9EA0C65C0E58}">
      <dsp:nvSpPr>
        <dsp:cNvPr id="0" name=""/>
        <dsp:cNvSpPr/>
      </dsp:nvSpPr>
      <dsp:spPr>
        <a:xfrm>
          <a:off x="567570" y="169542"/>
          <a:ext cx="2276263" cy="2276263"/>
        </a:xfrm>
        <a:prstGeom prst="pie">
          <a:avLst>
            <a:gd name="adj1" fmla="val 11880000"/>
            <a:gd name="adj2" fmla="val 16200000"/>
          </a:avLst>
        </a:prstGeom>
        <a:solidFill>
          <a:srgbClr val="99CC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4726" y="552172"/>
        <a:ext cx="731656" cy="487770"/>
      </dsp:txXfrm>
    </dsp:sp>
    <dsp:sp modelId="{40C664D3-0674-47BF-A847-084F2301EE8F}">
      <dsp:nvSpPr>
        <dsp:cNvPr id="0" name=""/>
        <dsp:cNvSpPr/>
      </dsp:nvSpPr>
      <dsp:spPr>
        <a:xfrm>
          <a:off x="490118" y="28574"/>
          <a:ext cx="2558087" cy="2558087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rgbClr val="0070C0"/>
        </a:solidFill>
        <a:ln>
          <a:solidFill>
            <a:srgbClr val="0070C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2A0AD9-2B2B-4A42-B54F-27663F1C6258}">
      <dsp:nvSpPr>
        <dsp:cNvPr id="0" name=""/>
        <dsp:cNvSpPr/>
      </dsp:nvSpPr>
      <dsp:spPr>
        <a:xfrm>
          <a:off x="510278" y="89311"/>
          <a:ext cx="2558087" cy="2558087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3E7D6-10C7-4F15-A7A2-4DAE17D4D68C}">
      <dsp:nvSpPr>
        <dsp:cNvPr id="0" name=""/>
        <dsp:cNvSpPr/>
      </dsp:nvSpPr>
      <dsp:spPr>
        <a:xfrm>
          <a:off x="458634" y="126821"/>
          <a:ext cx="2558087" cy="2558087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04F270-B158-4642-B5BB-20E9C8047002}">
      <dsp:nvSpPr>
        <dsp:cNvPr id="0" name=""/>
        <dsp:cNvSpPr/>
      </dsp:nvSpPr>
      <dsp:spPr>
        <a:xfrm>
          <a:off x="406990" y="89311"/>
          <a:ext cx="2558087" cy="2558087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B49F5-F862-48AE-BC1A-C91B5DE22BF0}">
      <dsp:nvSpPr>
        <dsp:cNvPr id="0" name=""/>
        <dsp:cNvSpPr/>
      </dsp:nvSpPr>
      <dsp:spPr>
        <a:xfrm>
          <a:off x="426765" y="28631"/>
          <a:ext cx="2558087" cy="2558087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rgbClr val="0070C0"/>
        </a:solidFill>
        <a:ln>
          <a:solidFill>
            <a:srgbClr val="0070C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F467E3-25AF-492D-94BD-066518CCDD32}">
      <dsp:nvSpPr>
        <dsp:cNvPr id="0" name=""/>
        <dsp:cNvSpPr/>
      </dsp:nvSpPr>
      <dsp:spPr>
        <a:xfrm>
          <a:off x="607189" y="165935"/>
          <a:ext cx="2324930" cy="2283479"/>
        </a:xfrm>
        <a:prstGeom prst="pie">
          <a:avLst>
            <a:gd name="adj1" fmla="val 16200000"/>
            <a:gd name="adj2" fmla="val 2052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3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0027" y="549777"/>
        <a:ext cx="747299" cy="489317"/>
      </dsp:txXfrm>
    </dsp:sp>
    <dsp:sp modelId="{855550E1-67E3-45BD-8203-A6163524C228}">
      <dsp:nvSpPr>
        <dsp:cNvPr id="0" name=""/>
        <dsp:cNvSpPr/>
      </dsp:nvSpPr>
      <dsp:spPr>
        <a:xfrm>
          <a:off x="651033" y="230243"/>
          <a:ext cx="2276263" cy="2276263"/>
        </a:xfrm>
        <a:prstGeom prst="pie">
          <a:avLst>
            <a:gd name="adj1" fmla="val 20520000"/>
            <a:gd name="adj2" fmla="val 324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3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17055" y="1270279"/>
        <a:ext cx="677459" cy="541967"/>
      </dsp:txXfrm>
    </dsp:sp>
    <dsp:sp modelId="{7E570768-4506-4FB4-A430-80FC7A81F8DA}">
      <dsp:nvSpPr>
        <dsp:cNvPr id="0" name=""/>
        <dsp:cNvSpPr/>
      </dsp:nvSpPr>
      <dsp:spPr>
        <a:xfrm>
          <a:off x="599546" y="267639"/>
          <a:ext cx="2276263" cy="2276263"/>
        </a:xfrm>
        <a:prstGeom prst="pie">
          <a:avLst>
            <a:gd name="adj1" fmla="val 3240000"/>
            <a:gd name="adj2" fmla="val 756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3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12497" y="1866443"/>
        <a:ext cx="650361" cy="596164"/>
      </dsp:txXfrm>
    </dsp:sp>
    <dsp:sp modelId="{E9427A3F-72D0-4C90-85F2-385F6422D619}">
      <dsp:nvSpPr>
        <dsp:cNvPr id="0" name=""/>
        <dsp:cNvSpPr/>
      </dsp:nvSpPr>
      <dsp:spPr>
        <a:xfrm>
          <a:off x="548059" y="230243"/>
          <a:ext cx="2276263" cy="2276263"/>
        </a:xfrm>
        <a:prstGeom prst="pie">
          <a:avLst>
            <a:gd name="adj1" fmla="val 7560000"/>
            <a:gd name="adj2" fmla="val 1188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3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41" y="1270279"/>
        <a:ext cx="677459" cy="541967"/>
      </dsp:txXfrm>
    </dsp:sp>
    <dsp:sp modelId="{3D9490E7-A765-43BF-8347-9EA0C65C0E58}">
      <dsp:nvSpPr>
        <dsp:cNvPr id="0" name=""/>
        <dsp:cNvSpPr/>
      </dsp:nvSpPr>
      <dsp:spPr>
        <a:xfrm>
          <a:off x="567570" y="169542"/>
          <a:ext cx="2276263" cy="2276263"/>
        </a:xfrm>
        <a:prstGeom prst="pie">
          <a:avLst>
            <a:gd name="adj1" fmla="val 11880000"/>
            <a:gd name="adj2" fmla="val 1620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4726" y="552172"/>
        <a:ext cx="731656" cy="487770"/>
      </dsp:txXfrm>
    </dsp:sp>
    <dsp:sp modelId="{40C664D3-0674-47BF-A847-084F2301EE8F}">
      <dsp:nvSpPr>
        <dsp:cNvPr id="0" name=""/>
        <dsp:cNvSpPr/>
      </dsp:nvSpPr>
      <dsp:spPr>
        <a:xfrm>
          <a:off x="435529" y="83163"/>
          <a:ext cx="2558087" cy="2558087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2A0AD9-2B2B-4A42-B54F-27663F1C6258}">
      <dsp:nvSpPr>
        <dsp:cNvPr id="0" name=""/>
        <dsp:cNvSpPr/>
      </dsp:nvSpPr>
      <dsp:spPr>
        <a:xfrm>
          <a:off x="510278" y="89311"/>
          <a:ext cx="2558087" cy="2558087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3E7D6-10C7-4F15-A7A2-4DAE17D4D68C}">
      <dsp:nvSpPr>
        <dsp:cNvPr id="0" name=""/>
        <dsp:cNvSpPr/>
      </dsp:nvSpPr>
      <dsp:spPr>
        <a:xfrm>
          <a:off x="458634" y="126821"/>
          <a:ext cx="2558087" cy="2558087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04F270-B158-4642-B5BB-20E9C8047002}">
      <dsp:nvSpPr>
        <dsp:cNvPr id="0" name=""/>
        <dsp:cNvSpPr/>
      </dsp:nvSpPr>
      <dsp:spPr>
        <a:xfrm>
          <a:off x="406990" y="89311"/>
          <a:ext cx="2558087" cy="2558087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rgbClr val="FFFF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B49F5-F862-48AE-BC1A-C91B5DE22BF0}">
      <dsp:nvSpPr>
        <dsp:cNvPr id="0" name=""/>
        <dsp:cNvSpPr/>
      </dsp:nvSpPr>
      <dsp:spPr>
        <a:xfrm>
          <a:off x="426765" y="28631"/>
          <a:ext cx="2558087" cy="2558087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F467E3-25AF-492D-94BD-066518CCDD32}">
      <dsp:nvSpPr>
        <dsp:cNvPr id="0" name=""/>
        <dsp:cNvSpPr/>
      </dsp:nvSpPr>
      <dsp:spPr>
        <a:xfrm>
          <a:off x="607189" y="165935"/>
          <a:ext cx="2324930" cy="2283479"/>
        </a:xfrm>
        <a:prstGeom prst="pie">
          <a:avLst>
            <a:gd name="adj1" fmla="val 16200000"/>
            <a:gd name="adj2" fmla="val 20520000"/>
          </a:avLst>
        </a:prstGeom>
        <a:solidFill>
          <a:schemeClr val="bg1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0027" y="549777"/>
        <a:ext cx="747299" cy="489317"/>
      </dsp:txXfrm>
    </dsp:sp>
    <dsp:sp modelId="{855550E1-67E3-45BD-8203-A6163524C228}">
      <dsp:nvSpPr>
        <dsp:cNvPr id="0" name=""/>
        <dsp:cNvSpPr/>
      </dsp:nvSpPr>
      <dsp:spPr>
        <a:xfrm>
          <a:off x="651033" y="230243"/>
          <a:ext cx="2276263" cy="2276263"/>
        </a:xfrm>
        <a:prstGeom prst="pie">
          <a:avLst>
            <a:gd name="adj1" fmla="val 20520000"/>
            <a:gd name="adj2" fmla="val 3240000"/>
          </a:avLst>
        </a:prstGeom>
        <a:solidFill>
          <a:schemeClr val="bg1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17055" y="1270279"/>
        <a:ext cx="677459" cy="541967"/>
      </dsp:txXfrm>
    </dsp:sp>
    <dsp:sp modelId="{7E570768-4506-4FB4-A430-80FC7A81F8DA}">
      <dsp:nvSpPr>
        <dsp:cNvPr id="0" name=""/>
        <dsp:cNvSpPr/>
      </dsp:nvSpPr>
      <dsp:spPr>
        <a:xfrm>
          <a:off x="599546" y="267639"/>
          <a:ext cx="2276263" cy="2276263"/>
        </a:xfrm>
        <a:prstGeom prst="pie">
          <a:avLst>
            <a:gd name="adj1" fmla="val 3240000"/>
            <a:gd name="adj2" fmla="val 7560000"/>
          </a:avLst>
        </a:prstGeom>
        <a:solidFill>
          <a:schemeClr val="bg1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12497" y="1866443"/>
        <a:ext cx="650361" cy="596164"/>
      </dsp:txXfrm>
    </dsp:sp>
    <dsp:sp modelId="{E9427A3F-72D0-4C90-85F2-385F6422D619}">
      <dsp:nvSpPr>
        <dsp:cNvPr id="0" name=""/>
        <dsp:cNvSpPr/>
      </dsp:nvSpPr>
      <dsp:spPr>
        <a:xfrm>
          <a:off x="548059" y="230243"/>
          <a:ext cx="2276263" cy="2276263"/>
        </a:xfrm>
        <a:prstGeom prst="pie">
          <a:avLst>
            <a:gd name="adj1" fmla="val 7560000"/>
            <a:gd name="adj2" fmla="val 11880000"/>
          </a:avLst>
        </a:prstGeom>
        <a:solidFill>
          <a:schemeClr val="bg1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41" y="1270279"/>
        <a:ext cx="677459" cy="541967"/>
      </dsp:txXfrm>
    </dsp:sp>
    <dsp:sp modelId="{3D9490E7-A765-43BF-8347-9EA0C65C0E58}">
      <dsp:nvSpPr>
        <dsp:cNvPr id="0" name=""/>
        <dsp:cNvSpPr/>
      </dsp:nvSpPr>
      <dsp:spPr>
        <a:xfrm>
          <a:off x="567570" y="169542"/>
          <a:ext cx="2276263" cy="2276263"/>
        </a:xfrm>
        <a:prstGeom prst="pie">
          <a:avLst>
            <a:gd name="adj1" fmla="val 11880000"/>
            <a:gd name="adj2" fmla="val 16200000"/>
          </a:avLst>
        </a:prstGeom>
        <a:solidFill>
          <a:schemeClr val="bg1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4726" y="552172"/>
        <a:ext cx="731656" cy="487770"/>
      </dsp:txXfrm>
    </dsp:sp>
    <dsp:sp modelId="{40C664D3-0674-47BF-A847-084F2301EE8F}">
      <dsp:nvSpPr>
        <dsp:cNvPr id="0" name=""/>
        <dsp:cNvSpPr/>
      </dsp:nvSpPr>
      <dsp:spPr>
        <a:xfrm>
          <a:off x="490118" y="14914"/>
          <a:ext cx="2558087" cy="2558087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2A0AD9-2B2B-4A42-B54F-27663F1C6258}">
      <dsp:nvSpPr>
        <dsp:cNvPr id="0" name=""/>
        <dsp:cNvSpPr/>
      </dsp:nvSpPr>
      <dsp:spPr>
        <a:xfrm>
          <a:off x="510278" y="89311"/>
          <a:ext cx="2558087" cy="2558087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3E7D6-10C7-4F15-A7A2-4DAE17D4D68C}">
      <dsp:nvSpPr>
        <dsp:cNvPr id="0" name=""/>
        <dsp:cNvSpPr/>
      </dsp:nvSpPr>
      <dsp:spPr>
        <a:xfrm>
          <a:off x="458634" y="126821"/>
          <a:ext cx="2558087" cy="2558087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04F270-B158-4642-B5BB-20E9C8047002}">
      <dsp:nvSpPr>
        <dsp:cNvPr id="0" name=""/>
        <dsp:cNvSpPr/>
      </dsp:nvSpPr>
      <dsp:spPr>
        <a:xfrm>
          <a:off x="406990" y="89311"/>
          <a:ext cx="2558087" cy="2558087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B49F5-F862-48AE-BC1A-C91B5DE22BF0}">
      <dsp:nvSpPr>
        <dsp:cNvPr id="0" name=""/>
        <dsp:cNvSpPr/>
      </dsp:nvSpPr>
      <dsp:spPr>
        <a:xfrm>
          <a:off x="426765" y="28631"/>
          <a:ext cx="2558087" cy="2558087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F467E3-25AF-492D-94BD-066518CCDD32}">
      <dsp:nvSpPr>
        <dsp:cNvPr id="0" name=""/>
        <dsp:cNvSpPr/>
      </dsp:nvSpPr>
      <dsp:spPr>
        <a:xfrm>
          <a:off x="607189" y="165935"/>
          <a:ext cx="2324930" cy="2283479"/>
        </a:xfrm>
        <a:prstGeom prst="pie">
          <a:avLst>
            <a:gd name="adj1" fmla="val 16200000"/>
            <a:gd name="adj2" fmla="val 20520000"/>
          </a:avLst>
        </a:prstGeom>
        <a:solidFill>
          <a:srgbClr val="FF5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0027" y="549777"/>
        <a:ext cx="747299" cy="489317"/>
      </dsp:txXfrm>
    </dsp:sp>
    <dsp:sp modelId="{855550E1-67E3-45BD-8203-A6163524C228}">
      <dsp:nvSpPr>
        <dsp:cNvPr id="0" name=""/>
        <dsp:cNvSpPr/>
      </dsp:nvSpPr>
      <dsp:spPr>
        <a:xfrm>
          <a:off x="651033" y="230243"/>
          <a:ext cx="2276263" cy="2276263"/>
        </a:xfrm>
        <a:prstGeom prst="pie">
          <a:avLst>
            <a:gd name="adj1" fmla="val 20520000"/>
            <a:gd name="adj2" fmla="val 3240000"/>
          </a:avLst>
        </a:prstGeom>
        <a:solidFill>
          <a:srgbClr val="FF5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</a:rPr>
            <a:t>2</a:t>
          </a:r>
          <a:endParaRPr lang="ru-RU" sz="3100" kern="1200" dirty="0">
            <a:solidFill>
              <a:schemeClr val="tx1"/>
            </a:solidFill>
          </a:endParaRPr>
        </a:p>
      </dsp:txBody>
      <dsp:txXfrm>
        <a:off x="2117055" y="1270279"/>
        <a:ext cx="677459" cy="541967"/>
      </dsp:txXfrm>
    </dsp:sp>
    <dsp:sp modelId="{7E570768-4506-4FB4-A430-80FC7A81F8DA}">
      <dsp:nvSpPr>
        <dsp:cNvPr id="0" name=""/>
        <dsp:cNvSpPr/>
      </dsp:nvSpPr>
      <dsp:spPr>
        <a:xfrm>
          <a:off x="599546" y="267639"/>
          <a:ext cx="2276263" cy="2276263"/>
        </a:xfrm>
        <a:prstGeom prst="pie">
          <a:avLst>
            <a:gd name="adj1" fmla="val 3240000"/>
            <a:gd name="adj2" fmla="val 7560000"/>
          </a:avLst>
        </a:prstGeom>
        <a:solidFill>
          <a:srgbClr val="FF5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3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12497" y="1866443"/>
        <a:ext cx="650361" cy="596164"/>
      </dsp:txXfrm>
    </dsp:sp>
    <dsp:sp modelId="{E9427A3F-72D0-4C90-85F2-385F6422D619}">
      <dsp:nvSpPr>
        <dsp:cNvPr id="0" name=""/>
        <dsp:cNvSpPr/>
      </dsp:nvSpPr>
      <dsp:spPr>
        <a:xfrm>
          <a:off x="548059" y="230243"/>
          <a:ext cx="2276263" cy="2276263"/>
        </a:xfrm>
        <a:prstGeom prst="pie">
          <a:avLst>
            <a:gd name="adj1" fmla="val 7560000"/>
            <a:gd name="adj2" fmla="val 11880000"/>
          </a:avLst>
        </a:prstGeom>
        <a:solidFill>
          <a:srgbClr val="FF5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3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41" y="1270279"/>
        <a:ext cx="677459" cy="541967"/>
      </dsp:txXfrm>
    </dsp:sp>
    <dsp:sp modelId="{3D9490E7-A765-43BF-8347-9EA0C65C0E58}">
      <dsp:nvSpPr>
        <dsp:cNvPr id="0" name=""/>
        <dsp:cNvSpPr/>
      </dsp:nvSpPr>
      <dsp:spPr>
        <a:xfrm>
          <a:off x="567570" y="169542"/>
          <a:ext cx="2276263" cy="2276263"/>
        </a:xfrm>
        <a:prstGeom prst="pie">
          <a:avLst>
            <a:gd name="adj1" fmla="val 11880000"/>
            <a:gd name="adj2" fmla="val 16200000"/>
          </a:avLst>
        </a:prstGeom>
        <a:solidFill>
          <a:srgbClr val="FF5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4726" y="552172"/>
        <a:ext cx="731656" cy="487770"/>
      </dsp:txXfrm>
    </dsp:sp>
    <dsp:sp modelId="{40C664D3-0674-47BF-A847-084F2301EE8F}">
      <dsp:nvSpPr>
        <dsp:cNvPr id="0" name=""/>
        <dsp:cNvSpPr/>
      </dsp:nvSpPr>
      <dsp:spPr>
        <a:xfrm>
          <a:off x="490118" y="28574"/>
          <a:ext cx="2558087" cy="2558087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2A0AD9-2B2B-4A42-B54F-27663F1C6258}">
      <dsp:nvSpPr>
        <dsp:cNvPr id="0" name=""/>
        <dsp:cNvSpPr/>
      </dsp:nvSpPr>
      <dsp:spPr>
        <a:xfrm>
          <a:off x="510278" y="89311"/>
          <a:ext cx="2558087" cy="2558087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3E7D6-10C7-4F15-A7A2-4DAE17D4D68C}">
      <dsp:nvSpPr>
        <dsp:cNvPr id="0" name=""/>
        <dsp:cNvSpPr/>
      </dsp:nvSpPr>
      <dsp:spPr>
        <a:xfrm>
          <a:off x="458634" y="126821"/>
          <a:ext cx="2558087" cy="2558087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04F270-B158-4642-B5BB-20E9C8047002}">
      <dsp:nvSpPr>
        <dsp:cNvPr id="0" name=""/>
        <dsp:cNvSpPr/>
      </dsp:nvSpPr>
      <dsp:spPr>
        <a:xfrm>
          <a:off x="406990" y="89311"/>
          <a:ext cx="2558087" cy="2558087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B49F5-F862-48AE-BC1A-C91B5DE22BF0}">
      <dsp:nvSpPr>
        <dsp:cNvPr id="0" name=""/>
        <dsp:cNvSpPr/>
      </dsp:nvSpPr>
      <dsp:spPr>
        <a:xfrm>
          <a:off x="426765" y="28631"/>
          <a:ext cx="2558087" cy="2558087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F467E3-25AF-492D-94BD-066518CCDD32}">
      <dsp:nvSpPr>
        <dsp:cNvPr id="0" name=""/>
        <dsp:cNvSpPr/>
      </dsp:nvSpPr>
      <dsp:spPr>
        <a:xfrm>
          <a:off x="607189" y="165935"/>
          <a:ext cx="2324930" cy="2283479"/>
        </a:xfrm>
        <a:prstGeom prst="pie">
          <a:avLst>
            <a:gd name="adj1" fmla="val 16200000"/>
            <a:gd name="adj2" fmla="val 20520000"/>
          </a:avLst>
        </a:prstGeom>
        <a:solidFill>
          <a:schemeClr val="accent1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0027" y="549777"/>
        <a:ext cx="747299" cy="489317"/>
      </dsp:txXfrm>
    </dsp:sp>
    <dsp:sp modelId="{855550E1-67E3-45BD-8203-A6163524C228}">
      <dsp:nvSpPr>
        <dsp:cNvPr id="0" name=""/>
        <dsp:cNvSpPr/>
      </dsp:nvSpPr>
      <dsp:spPr>
        <a:xfrm>
          <a:off x="651033" y="230243"/>
          <a:ext cx="2276263" cy="2276263"/>
        </a:xfrm>
        <a:prstGeom prst="pie">
          <a:avLst>
            <a:gd name="adj1" fmla="val 20520000"/>
            <a:gd name="adj2" fmla="val 3240000"/>
          </a:avLst>
        </a:prstGeom>
        <a:solidFill>
          <a:schemeClr val="accent1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17055" y="1270279"/>
        <a:ext cx="677459" cy="541967"/>
      </dsp:txXfrm>
    </dsp:sp>
    <dsp:sp modelId="{7E570768-4506-4FB4-A430-80FC7A81F8DA}">
      <dsp:nvSpPr>
        <dsp:cNvPr id="0" name=""/>
        <dsp:cNvSpPr/>
      </dsp:nvSpPr>
      <dsp:spPr>
        <a:xfrm>
          <a:off x="599546" y="267639"/>
          <a:ext cx="2276263" cy="2276263"/>
        </a:xfrm>
        <a:prstGeom prst="pie">
          <a:avLst>
            <a:gd name="adj1" fmla="val 3240000"/>
            <a:gd name="adj2" fmla="val 7560000"/>
          </a:avLst>
        </a:prstGeom>
        <a:solidFill>
          <a:schemeClr val="accent1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12497" y="1866443"/>
        <a:ext cx="650361" cy="596164"/>
      </dsp:txXfrm>
    </dsp:sp>
    <dsp:sp modelId="{E9427A3F-72D0-4C90-85F2-385F6422D619}">
      <dsp:nvSpPr>
        <dsp:cNvPr id="0" name=""/>
        <dsp:cNvSpPr/>
      </dsp:nvSpPr>
      <dsp:spPr>
        <a:xfrm>
          <a:off x="548059" y="230243"/>
          <a:ext cx="2276263" cy="2276263"/>
        </a:xfrm>
        <a:prstGeom prst="pie">
          <a:avLst>
            <a:gd name="adj1" fmla="val 7560000"/>
            <a:gd name="adj2" fmla="val 11880000"/>
          </a:avLst>
        </a:prstGeom>
        <a:solidFill>
          <a:schemeClr val="accent1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41" y="1270279"/>
        <a:ext cx="677459" cy="541967"/>
      </dsp:txXfrm>
    </dsp:sp>
    <dsp:sp modelId="{3D9490E7-A765-43BF-8347-9EA0C65C0E58}">
      <dsp:nvSpPr>
        <dsp:cNvPr id="0" name=""/>
        <dsp:cNvSpPr/>
      </dsp:nvSpPr>
      <dsp:spPr>
        <a:xfrm>
          <a:off x="567570" y="169542"/>
          <a:ext cx="2276263" cy="2276263"/>
        </a:xfrm>
        <a:prstGeom prst="pie">
          <a:avLst>
            <a:gd name="adj1" fmla="val 11880000"/>
            <a:gd name="adj2" fmla="val 16200000"/>
          </a:avLst>
        </a:prstGeom>
        <a:solidFill>
          <a:schemeClr val="accent1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sz="3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4726" y="552172"/>
        <a:ext cx="731656" cy="487770"/>
      </dsp:txXfrm>
    </dsp:sp>
    <dsp:sp modelId="{40C664D3-0674-47BF-A847-084F2301EE8F}">
      <dsp:nvSpPr>
        <dsp:cNvPr id="0" name=""/>
        <dsp:cNvSpPr/>
      </dsp:nvSpPr>
      <dsp:spPr>
        <a:xfrm>
          <a:off x="490118" y="28574"/>
          <a:ext cx="2558087" cy="2558087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2A0AD9-2B2B-4A42-B54F-27663F1C6258}">
      <dsp:nvSpPr>
        <dsp:cNvPr id="0" name=""/>
        <dsp:cNvSpPr/>
      </dsp:nvSpPr>
      <dsp:spPr>
        <a:xfrm>
          <a:off x="510278" y="89311"/>
          <a:ext cx="2558087" cy="2558087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3E7D6-10C7-4F15-A7A2-4DAE17D4D68C}">
      <dsp:nvSpPr>
        <dsp:cNvPr id="0" name=""/>
        <dsp:cNvSpPr/>
      </dsp:nvSpPr>
      <dsp:spPr>
        <a:xfrm>
          <a:off x="458634" y="126821"/>
          <a:ext cx="2558087" cy="2558087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04F270-B158-4642-B5BB-20E9C8047002}">
      <dsp:nvSpPr>
        <dsp:cNvPr id="0" name=""/>
        <dsp:cNvSpPr/>
      </dsp:nvSpPr>
      <dsp:spPr>
        <a:xfrm>
          <a:off x="406990" y="89311"/>
          <a:ext cx="2558087" cy="2558087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B49F5-F862-48AE-BC1A-C91B5DE22BF0}">
      <dsp:nvSpPr>
        <dsp:cNvPr id="0" name=""/>
        <dsp:cNvSpPr/>
      </dsp:nvSpPr>
      <dsp:spPr>
        <a:xfrm>
          <a:off x="426765" y="28631"/>
          <a:ext cx="2558087" cy="2558087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063A8A-4348-4A8A-883B-65EE21DB0B8C}">
      <dsp:nvSpPr>
        <dsp:cNvPr id="0" name=""/>
        <dsp:cNvSpPr/>
      </dsp:nvSpPr>
      <dsp:spPr>
        <a:xfrm>
          <a:off x="3196235" y="721258"/>
          <a:ext cx="4798042" cy="4798042"/>
        </a:xfrm>
        <a:prstGeom prst="blockArc">
          <a:avLst>
            <a:gd name="adj1" fmla="val 11880000"/>
            <a:gd name="adj2" fmla="val 162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954B18-83E1-41C7-8E99-F4FFC3B56EDA}">
      <dsp:nvSpPr>
        <dsp:cNvPr id="0" name=""/>
        <dsp:cNvSpPr/>
      </dsp:nvSpPr>
      <dsp:spPr>
        <a:xfrm>
          <a:off x="3196235" y="721258"/>
          <a:ext cx="4798042" cy="4798042"/>
        </a:xfrm>
        <a:prstGeom prst="blockArc">
          <a:avLst>
            <a:gd name="adj1" fmla="val 7560000"/>
            <a:gd name="adj2" fmla="val 1188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7974E5-AF68-4D7B-863A-582C75F043DA}">
      <dsp:nvSpPr>
        <dsp:cNvPr id="0" name=""/>
        <dsp:cNvSpPr/>
      </dsp:nvSpPr>
      <dsp:spPr>
        <a:xfrm>
          <a:off x="3196235" y="721258"/>
          <a:ext cx="4798042" cy="4798042"/>
        </a:xfrm>
        <a:prstGeom prst="blockArc">
          <a:avLst>
            <a:gd name="adj1" fmla="val 3240000"/>
            <a:gd name="adj2" fmla="val 756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3142A-4D3F-48BF-9758-CADDE9D91FCD}">
      <dsp:nvSpPr>
        <dsp:cNvPr id="0" name=""/>
        <dsp:cNvSpPr/>
      </dsp:nvSpPr>
      <dsp:spPr>
        <a:xfrm>
          <a:off x="3196235" y="721258"/>
          <a:ext cx="4798042" cy="4798042"/>
        </a:xfrm>
        <a:prstGeom prst="blockArc">
          <a:avLst>
            <a:gd name="adj1" fmla="val 20520000"/>
            <a:gd name="adj2" fmla="val 324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4608D-4E3A-47A6-888D-A4E13CF26851}">
      <dsp:nvSpPr>
        <dsp:cNvPr id="0" name=""/>
        <dsp:cNvSpPr/>
      </dsp:nvSpPr>
      <dsp:spPr>
        <a:xfrm>
          <a:off x="3196235" y="721258"/>
          <a:ext cx="4798042" cy="4798042"/>
        </a:xfrm>
        <a:prstGeom prst="blockArc">
          <a:avLst>
            <a:gd name="adj1" fmla="val 16200000"/>
            <a:gd name="adj2" fmla="val 2052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20D512-17F7-4511-A3E2-10A1516A8180}">
      <dsp:nvSpPr>
        <dsp:cNvPr id="0" name=""/>
        <dsp:cNvSpPr/>
      </dsp:nvSpPr>
      <dsp:spPr>
        <a:xfrm>
          <a:off x="4490139" y="2015162"/>
          <a:ext cx="2210235" cy="22102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Успіх </a:t>
          </a:r>
          <a:endParaRPr lang="ru-RU" sz="4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90139" y="2015162"/>
        <a:ext cx="2210235" cy="2210235"/>
      </dsp:txXfrm>
    </dsp:sp>
    <dsp:sp modelId="{D4532209-A300-4227-B996-83FCA5FBD08B}">
      <dsp:nvSpPr>
        <dsp:cNvPr id="0" name=""/>
        <dsp:cNvSpPr/>
      </dsp:nvSpPr>
      <dsp:spPr>
        <a:xfrm>
          <a:off x="4821674" y="3373"/>
          <a:ext cx="1547165" cy="1547165"/>
        </a:xfrm>
        <a:prstGeom prst="ellipse">
          <a:avLst/>
        </a:prstGeom>
        <a:gradFill rotWithShape="0">
          <a:gsLst>
            <a:gs pos="0">
              <a:srgbClr val="99CCFF"/>
            </a:gs>
            <a:gs pos="88000">
              <a:schemeClr val="accent5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Команда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21674" y="3373"/>
        <a:ext cx="1547165" cy="1547165"/>
      </dsp:txXfrm>
    </dsp:sp>
    <dsp:sp modelId="{7D54404F-BE61-4631-8D67-1AD40D0E1AE6}">
      <dsp:nvSpPr>
        <dsp:cNvPr id="0" name=""/>
        <dsp:cNvSpPr/>
      </dsp:nvSpPr>
      <dsp:spPr>
        <a:xfrm>
          <a:off x="7050307" y="1622570"/>
          <a:ext cx="1547165" cy="1547165"/>
        </a:xfrm>
        <a:prstGeom prst="ellipse">
          <a:avLst/>
        </a:prstGeom>
        <a:gradFill rotWithShape="0">
          <a:gsLst>
            <a:gs pos="0">
              <a:srgbClr val="92D050"/>
            </a:gs>
            <a:gs pos="88000">
              <a:schemeClr val="accent3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Новий старт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50307" y="1622570"/>
        <a:ext cx="1547165" cy="1547165"/>
      </dsp:txXfrm>
    </dsp:sp>
    <dsp:sp modelId="{7B11E035-13ED-468B-8898-66E6A3AA3153}">
      <dsp:nvSpPr>
        <dsp:cNvPr id="0" name=""/>
        <dsp:cNvSpPr/>
      </dsp:nvSpPr>
      <dsp:spPr>
        <a:xfrm>
          <a:off x="6199045" y="4242486"/>
          <a:ext cx="1547165" cy="1547165"/>
        </a:xfrm>
        <a:prstGeom prst="ellipse">
          <a:avLst/>
        </a:prstGeom>
        <a:gradFill rotWithShape="0">
          <a:gsLst>
            <a:gs pos="0">
              <a:schemeClr val="accent4">
                <a:lumMod val="60000"/>
                <a:lumOff val="40000"/>
              </a:schemeClr>
            </a:gs>
            <a:gs pos="88000">
              <a:schemeClr val="accent1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Віра в себе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99045" y="4242486"/>
        <a:ext cx="1547165" cy="1547165"/>
      </dsp:txXfrm>
    </dsp:sp>
    <dsp:sp modelId="{03A00E23-230D-471C-A925-13E997F50478}">
      <dsp:nvSpPr>
        <dsp:cNvPr id="0" name=""/>
        <dsp:cNvSpPr/>
      </dsp:nvSpPr>
      <dsp:spPr>
        <a:xfrm>
          <a:off x="3444303" y="4242486"/>
          <a:ext cx="1547165" cy="1547165"/>
        </a:xfrm>
        <a:prstGeom prst="ellipse">
          <a:avLst/>
        </a:prstGeom>
        <a:gradFill rotWithShape="0">
          <a:gsLst>
            <a:gs pos="0">
              <a:srgbClr val="99CCFF"/>
            </a:gs>
            <a:gs pos="88000">
              <a:schemeClr val="accent6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Здоров</a:t>
          </a:r>
          <a:r>
            <a:rPr lang="en-U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’</a:t>
          </a:r>
          <a:r>
            <a:rPr lang="uk-UA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4303" y="4242486"/>
        <a:ext cx="1547165" cy="1547165"/>
      </dsp:txXfrm>
    </dsp:sp>
    <dsp:sp modelId="{042A9743-CC76-41BB-9082-84D0B3B54CE4}">
      <dsp:nvSpPr>
        <dsp:cNvPr id="0" name=""/>
        <dsp:cNvSpPr/>
      </dsp:nvSpPr>
      <dsp:spPr>
        <a:xfrm>
          <a:off x="2593041" y="1622570"/>
          <a:ext cx="1547165" cy="1547165"/>
        </a:xfrm>
        <a:prstGeom prst="ellipse">
          <a:avLst/>
        </a:prstGeom>
        <a:gradFill rotWithShape="0">
          <a:gsLst>
            <a:gs pos="0">
              <a:srgbClr val="FFFF00"/>
            </a:gs>
            <a:gs pos="88000">
              <a:schemeClr val="accent6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Мрія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3041" y="1622570"/>
        <a:ext cx="1547165" cy="1547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85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3115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0209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3211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70822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6311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2246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3745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742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184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8739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208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91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0775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016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5629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F893D-81C6-49AB-AE41-27EF6F94D02C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786F2AF-30A0-4E9D-9875-10C3974ED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074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8.png"/><Relationship Id="rId5" Type="http://schemas.microsoft.com/office/2007/relationships/media" Target="../media/media2.mp3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8.png"/><Relationship Id="rId5" Type="http://schemas.microsoft.com/office/2007/relationships/media" Target="../media/media2.mp3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8.png"/><Relationship Id="rId5" Type="http://schemas.microsoft.com/office/2007/relationships/media" Target="../media/media2.mp3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4275" y="0"/>
            <a:ext cx="8802806" cy="1646302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Савченко </a:t>
            </a:r>
            <a:b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</a:t>
            </a:r>
            <a:r>
              <a:rPr lang="ru-RU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Микола</a:t>
            </a:r>
            <a:r>
              <a:rPr lang="uk-UA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ївна</a:t>
            </a: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94300" y="5354702"/>
            <a:ext cx="4729518" cy="1096899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uk-U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фізичної культури </a:t>
            </a:r>
          </a:p>
          <a:p>
            <a:pPr algn="l">
              <a:spcBef>
                <a:spcPts val="0"/>
              </a:spcBef>
            </a:pPr>
            <a:r>
              <a:rPr lang="uk-U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пеціаліст</a:t>
            </a:r>
          </a:p>
          <a:p>
            <a:pPr algn="l">
              <a:spcBef>
                <a:spcPts val="0"/>
              </a:spcBef>
            </a:pPr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НВК-академічний ліцей № 15</a:t>
            </a:r>
            <a:r>
              <a:rPr lang="uk-UA" sz="2400" b="1" dirty="0" smtClean="0"/>
              <a:t> </a:t>
            </a:r>
            <a:endParaRPr lang="ru-RU" sz="2400" b="1" dirty="0"/>
          </a:p>
        </p:txBody>
      </p:sp>
      <p:pic>
        <p:nvPicPr>
          <p:cNvPr id="4" name="Рисунок 3" descr="C:\Users\Лицей15\Desktop\ЛИЦЕЙ 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35" y="0"/>
            <a:ext cx="1714511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:\Учитель року 2018\Ф-2\IMG_0921_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20114" y="1738050"/>
            <a:ext cx="2189380" cy="3284071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74" y="3222171"/>
            <a:ext cx="2680980" cy="26809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46" y="2528099"/>
            <a:ext cx="2936276" cy="19448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535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048" y="0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ІЯ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«РОЗМИНОЧНА»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755" y="3348376"/>
            <a:ext cx="5111103" cy="35096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9074"/>
            <a:ext cx="4525755" cy="3331029"/>
          </a:xfrm>
          <a:prstGeom prst="rect">
            <a:avLst/>
          </a:prstGeom>
        </p:spPr>
      </p:pic>
      <p:sp>
        <p:nvSpPr>
          <p:cNvPr id="6" name="AutoShape 2" descr="Картинки по запросу розм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0103"/>
            <a:ext cx="4525755" cy="28570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754" y="668240"/>
            <a:ext cx="5111103" cy="26801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88826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251" y="486770"/>
            <a:ext cx="9260354" cy="132080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Запрошуємо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співпраці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Рольовий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прост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ір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уроку– рефері,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басбої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55995812"/>
              </p:ext>
            </p:extLst>
          </p:nvPr>
        </p:nvGraphicFramePr>
        <p:xfrm>
          <a:off x="1296538" y="1936466"/>
          <a:ext cx="3480179" cy="2709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56109826"/>
              </p:ext>
            </p:extLst>
          </p:nvPr>
        </p:nvGraphicFramePr>
        <p:xfrm>
          <a:off x="2205173" y="4284639"/>
          <a:ext cx="3480179" cy="2709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106949810"/>
              </p:ext>
            </p:extLst>
          </p:nvPr>
        </p:nvGraphicFramePr>
        <p:xfrm>
          <a:off x="3617715" y="1957695"/>
          <a:ext cx="3480179" cy="2709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87381265"/>
              </p:ext>
            </p:extLst>
          </p:nvPr>
        </p:nvGraphicFramePr>
        <p:xfrm>
          <a:off x="5916652" y="1991056"/>
          <a:ext cx="3480179" cy="2709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3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5717150"/>
              </p:ext>
            </p:extLst>
          </p:nvPr>
        </p:nvGraphicFramePr>
        <p:xfrm>
          <a:off x="4811894" y="4270991"/>
          <a:ext cx="3480179" cy="2709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  <p:extLst>
      <p:ext uri="{BB962C8B-B14F-4D97-AF65-F5344CB8AC3E}">
        <p14:creationId xmlns="" xmlns:p14="http://schemas.microsoft.com/office/powerpoint/2010/main" val="70024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8374" y="274320"/>
            <a:ext cx="8085666" cy="700585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Маршрутний лист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66464922"/>
              </p:ext>
            </p:extLst>
          </p:nvPr>
        </p:nvGraphicFramePr>
        <p:xfrm>
          <a:off x="662094" y="974905"/>
          <a:ext cx="9792546" cy="5372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7666"/>
                <a:gridCol w="1599846"/>
                <a:gridCol w="1779024"/>
                <a:gridCol w="1726530"/>
                <a:gridCol w="1447800"/>
                <a:gridCol w="2011680"/>
              </a:tblGrid>
              <a:tr h="891715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Колір команди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Станція «Смуга перешкод»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Станція</a:t>
                      </a:r>
                      <a:r>
                        <a:rPr lang="uk-UA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«Стрибкова»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Станція</a:t>
                      </a:r>
                      <a:r>
                        <a:rPr lang="uk-UA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«Віджи-майка»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Станція «Гнучка»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Станція «</a:t>
                      </a:r>
                      <a:r>
                        <a:rPr lang="uk-UA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Скакалівка</a:t>
                      </a:r>
                      <a:r>
                        <a:rPr lang="uk-UA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91715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Сині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91715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Чорні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91715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Червоні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91715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Жовті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FFC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91715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Зелені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11224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3940"/>
            <a:ext cx="8596668" cy="59140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Зупинка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ЧСС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13CB8F8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97442" y="1173616"/>
            <a:ext cx="6807200" cy="3881437"/>
          </a:xfrm>
        </p:spPr>
      </p:pic>
      <p:pic>
        <p:nvPicPr>
          <p:cNvPr id="9" name="Звук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32870" y="5273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104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32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934" y="0"/>
            <a:ext cx="8596668" cy="8382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СТАНЦІЯ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«Ігрова»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38628"/>
            <a:ext cx="7320037" cy="621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Артбол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десять ос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іб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чолі з капітаном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команди : кидком 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влучити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гравц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ів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команди суперників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Гравця вважають «вибитим», якщо 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 торкнувся , а потім упав на майданчик 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ячем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торкнувся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, «вибити» гравця не можна 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Гравці  не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мают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права  заступати за обмежувальну лінію 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 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торкнувся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відразу декількох гравців і впав на поле , то всі гравці йдуть з поля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разі всіх порушень , 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передают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лінію капітану</a:t>
            </a:r>
          </a:p>
          <a:p>
            <a:endParaRPr lang="ru-RU" dirty="0"/>
          </a:p>
        </p:txBody>
      </p:sp>
      <p:pic>
        <p:nvPicPr>
          <p:cNvPr id="2050" name="Picture 2" descr="Картинки по запросу гра артбол малю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4" y="219549"/>
            <a:ext cx="2784000" cy="208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765" y="2505549"/>
            <a:ext cx="3190875" cy="1333500"/>
          </a:xfrm>
          <a:prstGeom prst="rect">
            <a:avLst/>
          </a:prstGeom>
        </p:spPr>
      </p:pic>
      <p:pic>
        <p:nvPicPr>
          <p:cNvPr id="2054" name="Picture 6" descr="Картинки по запросу гра артбол малюн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641" y="4290333"/>
            <a:ext cx="2783999" cy="208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775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619" y="203200"/>
            <a:ext cx="8596668" cy="86868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Станція «Уважна»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фізичні вправи  на увагу ранкова заряд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60" y="1071880"/>
            <a:ext cx="3112036" cy="205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фізичні вправи  на увагу ранкова заряд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463" y="1455057"/>
            <a:ext cx="2736001" cy="205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464" y="1071880"/>
            <a:ext cx="3415760" cy="1707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60" y="3322561"/>
            <a:ext cx="3078000" cy="2052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839" y="3648440"/>
            <a:ext cx="2736000" cy="2052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463" y="2934448"/>
            <a:ext cx="3073761" cy="21132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5048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3940"/>
            <a:ext cx="8596668" cy="59140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Зупинка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ЧСС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13CB8F8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97442" y="1173616"/>
            <a:ext cx="6807200" cy="3881437"/>
          </a:xfrm>
        </p:spPr>
      </p:pic>
      <p:pic>
        <p:nvPicPr>
          <p:cNvPr id="9" name="Звук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32870" y="5273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616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32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277" y="336645"/>
            <a:ext cx="8596668" cy="10541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ЗУПИНКА «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ЧСС»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1338263"/>
          <a:ext cx="8596312" cy="4703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51547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4705" y="0"/>
            <a:ext cx="8596668" cy="13208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Станція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«Успішна»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95481761"/>
              </p:ext>
            </p:extLst>
          </p:nvPr>
        </p:nvGraphicFramePr>
        <p:xfrm>
          <a:off x="290286" y="870858"/>
          <a:ext cx="11190514" cy="5834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967005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24839" y="441960"/>
          <a:ext cx="9535161" cy="5981252"/>
        </p:xfrm>
        <a:graphic>
          <a:graphicData uri="http://schemas.openxmlformats.org/drawingml/2006/table">
            <a:tbl>
              <a:tblPr/>
              <a:tblGrid>
                <a:gridCol w="2739780"/>
                <a:gridCol w="4055601"/>
                <a:gridCol w="2739780"/>
              </a:tblGrid>
              <a:tr h="13196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SimSun"/>
                          <a:cs typeface="Times New Roman"/>
                        </a:rPr>
                        <a:t>Навчальна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у спільній діяльності разом з учнями </a:t>
                      </a:r>
                      <a:r>
                        <a:rPr lang="uk-UA" sz="1500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вдосконалювати </a:t>
                      </a:r>
                      <a:r>
                        <a:rPr lang="uk-UA" sz="1500" dirty="0" smtClean="0">
                          <a:latin typeface="Times New Roman"/>
                          <a:ea typeface="SimSun"/>
                          <a:cs typeface="Times New Roman"/>
                        </a:rPr>
                        <a:t>фізичні </a:t>
                      </a: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здібності  з подальшим формуванням, зміцненням   </a:t>
                      </a:r>
                      <a:r>
                        <a:rPr lang="uk-UA" sz="1500" dirty="0" smtClean="0">
                          <a:latin typeface="Times New Roman"/>
                          <a:ea typeface="SimSun"/>
                          <a:cs typeface="Times New Roman"/>
                        </a:rPr>
                        <a:t>індивідуального та                                                                                                                                                            індивідуального </a:t>
                      </a: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та суспільного здоров’я (сили, швидкості, спритності, витривалості, гнучкості)</a:t>
                      </a:r>
                      <a:endParaRPr lang="ru-RU" sz="15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Фізична культура. Програма для загальноосвітніх навчальних закладів.</a:t>
                      </a:r>
                      <a:endParaRPr lang="ru-RU" sz="1600" dirty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1-4 класи</a:t>
                      </a:r>
                      <a:endParaRPr lang="ru-RU" sz="16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4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SimSun"/>
                          <a:cs typeface="Times New Roman"/>
                        </a:rPr>
                        <a:t>Розвивальна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розвиток соціальних та здоров</a:t>
                      </a:r>
                      <a:r>
                        <a:rPr lang="ru-RU" sz="1500" dirty="0">
                          <a:latin typeface="Times New Roman"/>
                          <a:ea typeface="SimSun"/>
                          <a:cs typeface="Times New Roman"/>
                        </a:rPr>
                        <a:t>’</a:t>
                      </a:r>
                      <a:r>
                        <a:rPr lang="uk-UA" sz="1500" dirty="0" err="1">
                          <a:latin typeface="Times New Roman"/>
                          <a:ea typeface="SimSun"/>
                          <a:cs typeface="Times New Roman"/>
                        </a:rPr>
                        <a:t>язбережувальних</a:t>
                      </a: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uk-UA" sz="1500" dirty="0" err="1">
                          <a:latin typeface="Times New Roman"/>
                          <a:ea typeface="SimSun"/>
                          <a:cs typeface="Times New Roman"/>
                        </a:rPr>
                        <a:t>компе</a:t>
                      </a:r>
                      <a:r>
                        <a:rPr lang="ru-RU" sz="1500" dirty="0" smtClean="0">
                          <a:latin typeface="Times New Roman"/>
                          <a:ea typeface="SimSun"/>
                          <a:cs typeface="Times New Roman"/>
                        </a:rPr>
                        <a:t>тент</a:t>
                      </a:r>
                      <a:r>
                        <a:rPr lang="uk-UA" sz="1500" dirty="0" err="1" smtClean="0">
                          <a:latin typeface="Times New Roman"/>
                          <a:ea typeface="SimSun"/>
                          <a:cs typeface="Times New Roman"/>
                        </a:rPr>
                        <a:t>ностей</a:t>
                      </a: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, здібностей кожної дитини на основі партнерства між вчителем та учнем,  умінь працювати з іншими на результат, формування практичних навичок фізичних здібностей: швидкісно-силова підготовка, силова підготовка, гнучкість, витривалість, координація.</a:t>
                      </a:r>
                      <a:endParaRPr lang="ru-RU" sz="15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SimSun"/>
                          <a:cs typeface="Times New Roman"/>
                        </a:rPr>
                        <a:t>Концепц</a:t>
                      </a:r>
                      <a:r>
                        <a:rPr lang="uk-UA" sz="1600" dirty="0" err="1">
                          <a:latin typeface="Times New Roman"/>
                          <a:ea typeface="SimSun"/>
                          <a:cs typeface="Times New Roman"/>
                        </a:rPr>
                        <a:t>ія</a:t>
                      </a: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 нової української школи</a:t>
                      </a:r>
                      <a:endParaRPr lang="ru-RU" sz="16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9605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SimSun"/>
                          <a:cs typeface="Times New Roman"/>
                        </a:rPr>
                        <a:t>Виховна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500" dirty="0">
                          <a:latin typeface="Times New Roman"/>
                          <a:ea typeface="SimSun"/>
                          <a:cs typeface="Times New Roman"/>
                        </a:rPr>
                        <a:t>сприяти у ході уроку вихованню морально-вольових якостей учнів, дисциплінованості; реалізації принципу «Навчився сам-навчи молодшого» як складової соціалізації особистості та дотриманню здорового способу життя</a:t>
                      </a:r>
                      <a:endParaRPr lang="ru-RU" sz="15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Експериментальний проект </a:t>
                      </a:r>
                      <a:r>
                        <a:rPr lang="uk-UA" sz="1600" dirty="0" smtClean="0">
                          <a:latin typeface="Times New Roman"/>
                          <a:ea typeface="SimSun"/>
                          <a:cs typeface="Times New Roman"/>
                        </a:rPr>
                        <a:t>регіонал </a:t>
                      </a:r>
                      <a:r>
                        <a:rPr lang="uk-UA" sz="1600" dirty="0" err="1">
                          <a:latin typeface="Times New Roman"/>
                          <a:ea typeface="SimSun"/>
                          <a:cs typeface="Times New Roman"/>
                        </a:rPr>
                        <a:t>ного</a:t>
                      </a: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 рівня «Інтеграція змісту </a:t>
                      </a:r>
                      <a:r>
                        <a:rPr lang="uk-UA" sz="1600" dirty="0" smtClean="0">
                          <a:latin typeface="Times New Roman"/>
                          <a:ea typeface="SimSun"/>
                          <a:cs typeface="Times New Roman"/>
                        </a:rPr>
                        <a:t>випереджаючої </a:t>
                      </a: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освіти  для сталого розвитку в навчально-виховний процес»   </a:t>
                      </a:r>
                      <a:endParaRPr lang="ru-RU" sz="16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Обласний науково-методичний проект «Освітні стратегії соціалізації </a:t>
                      </a:r>
                      <a:r>
                        <a:rPr lang="uk-UA" sz="1600" dirty="0" smtClean="0">
                          <a:latin typeface="Times New Roman"/>
                          <a:ea typeface="SimSun"/>
                          <a:cs typeface="Times New Roman"/>
                        </a:rPr>
                        <a:t>особистості </a:t>
                      </a:r>
                      <a:r>
                        <a:rPr lang="uk-UA" sz="1600" dirty="0">
                          <a:latin typeface="Times New Roman"/>
                          <a:ea typeface="SimSun"/>
                          <a:cs typeface="Times New Roman"/>
                        </a:rPr>
                        <a:t>громадянського суспільства»</a:t>
                      </a:r>
                      <a:endParaRPr lang="ru-RU" sz="16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9283" marR="49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218" y="0"/>
            <a:ext cx="8468784" cy="1064525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уроку: 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</a:t>
            </a:r>
            <a:r>
              <a:rPr lang="ru-RU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сприяння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здібностей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26" y="1279857"/>
            <a:ext cx="8098176" cy="54722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920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1188" y="312738"/>
            <a:ext cx="1842448" cy="15024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</a:t>
            </a:r>
            <a:r>
              <a:rPr lang="uk-UA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ійні</a:t>
            </a:r>
            <a:r>
              <a:rPr lang="uk-UA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питання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://pixelbrush.ru/uploads/posts/2011-09/1316786073_wq3veri0xfzloan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pixelbrush.ru/uploads/posts/2011-09/1316786073_wq3veri0xfzloan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633" y="312738"/>
            <a:ext cx="6364911" cy="68580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3909705" y="312738"/>
            <a:ext cx="2356766" cy="18322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Мотиваційні питання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18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7546"/>
            <a:ext cx="8596668" cy="777923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Країна </a:t>
            </a:r>
            <a:r>
              <a:rPr lang="uk-UA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uk-UA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ізкультурія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09934"/>
            <a:ext cx="7797421" cy="58480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005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5534"/>
            <a:ext cx="8596668" cy="941696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Станція</a:t>
            </a:r>
            <a:r>
              <a:rPr lang="uk-UA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Знайомство</a:t>
            </a:r>
            <a:r>
              <a:rPr lang="uk-UA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2839793" y="5663820"/>
            <a:ext cx="4966726" cy="900753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України «Про освіту»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839793" y="1037230"/>
            <a:ext cx="4708478" cy="846161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Концепція нової української школи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411"/>
          <a:stretch/>
        </p:blipFill>
        <p:spPr>
          <a:xfrm>
            <a:off x="6796586" y="1757553"/>
            <a:ext cx="2334676" cy="38014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783" b="25189"/>
          <a:stretch/>
        </p:blipFill>
        <p:spPr>
          <a:xfrm>
            <a:off x="467542" y="778059"/>
            <a:ext cx="2179022" cy="1937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597" b="34219"/>
          <a:stretch/>
        </p:blipFill>
        <p:spPr>
          <a:xfrm>
            <a:off x="2839793" y="1757553"/>
            <a:ext cx="2139665" cy="1836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493" b="22103"/>
          <a:stretch/>
        </p:blipFill>
        <p:spPr>
          <a:xfrm>
            <a:off x="486564" y="2766815"/>
            <a:ext cx="2160000" cy="19355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914" b="21182"/>
          <a:stretch/>
        </p:blipFill>
        <p:spPr>
          <a:xfrm>
            <a:off x="458583" y="4753112"/>
            <a:ext cx="2187981" cy="1980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90" b="20062"/>
          <a:stretch/>
        </p:blipFill>
        <p:spPr>
          <a:xfrm>
            <a:off x="2857171" y="3755659"/>
            <a:ext cx="2131616" cy="2124000"/>
          </a:xfrm>
          <a:prstGeom prst="rect">
            <a:avLst/>
          </a:prstGeom>
        </p:spPr>
      </p:pic>
      <p:sp>
        <p:nvSpPr>
          <p:cNvPr id="15" name="Выноска со стрелкой вправо 14"/>
          <p:cNvSpPr/>
          <p:nvPr/>
        </p:nvSpPr>
        <p:spPr>
          <a:xfrm>
            <a:off x="5248277" y="2113228"/>
            <a:ext cx="1364247" cy="349817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Педагогіка партнерства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800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993" y="-78096"/>
            <a:ext cx="8705850" cy="896962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</a:t>
            </a:r>
            <a:r>
              <a:rPr lang="uk-UA" dirty="0" err="1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ія</a:t>
            </a:r>
            <a:r>
              <a:rPr lang="uk-UA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Безпечна</a:t>
            </a:r>
            <a:r>
              <a:rPr lang="uk-UA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92958" y="2866787"/>
            <a:ext cx="3180342" cy="14739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Знайди </a:t>
            </a:r>
          </a:p>
          <a:p>
            <a:pPr marL="0" indent="0" algn="ctr">
              <a:buNone/>
            </a:pP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айвий  малюнок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610" y="642202"/>
            <a:ext cx="5923129" cy="592312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4149" y="642202"/>
            <a:ext cx="1269242" cy="5417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БЕЗПЕКИ НА УРОЦІ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88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83" y="77337"/>
            <a:ext cx="8564317" cy="768824"/>
          </a:xfrm>
        </p:spPr>
        <p:txBody>
          <a:bodyPr/>
          <a:lstStyle/>
          <a:p>
            <a:pPr algn="ctr"/>
            <a:r>
              <a:rPr lang="ru-RU" dirty="0" err="1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</a:t>
            </a:r>
            <a:r>
              <a:rPr lang="uk-UA" dirty="0" err="1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ія</a:t>
            </a:r>
            <a:r>
              <a:rPr lang="uk-UA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Безпечна</a:t>
            </a:r>
            <a:r>
              <a:rPr lang="uk-UA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15" y="954000"/>
            <a:ext cx="5904000" cy="5904000"/>
          </a:xfrm>
        </p:spPr>
      </p:pic>
      <p:sp>
        <p:nvSpPr>
          <p:cNvPr id="5" name="Прямоугольник 4"/>
          <p:cNvSpPr/>
          <p:nvPr/>
        </p:nvSpPr>
        <p:spPr>
          <a:xfrm>
            <a:off x="709683" y="954000"/>
            <a:ext cx="1269242" cy="5417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БЕЗПЕКИ НА УРОЦІ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293493" y="3048553"/>
            <a:ext cx="3180342" cy="1473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Знайди </a:t>
            </a:r>
          </a:p>
          <a:p>
            <a:pPr marL="0" indent="0" algn="ctr">
              <a:buFont typeface="Wingdings 3" charset="2"/>
              <a:buNone/>
            </a:pP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айвий малюнок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225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9117" y="0"/>
            <a:ext cx="8236772" cy="660400"/>
          </a:xfrm>
        </p:spPr>
        <p:txBody>
          <a:bodyPr/>
          <a:lstStyle/>
          <a:p>
            <a:pPr algn="ctr"/>
            <a:r>
              <a:rPr lang="ru-RU" dirty="0" err="1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</a:t>
            </a:r>
            <a:r>
              <a:rPr lang="uk-UA" dirty="0" err="1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ія</a:t>
            </a:r>
            <a:r>
              <a:rPr lang="uk-UA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Безпечна</a:t>
            </a:r>
            <a:r>
              <a:rPr lang="uk-UA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206" y="819624"/>
            <a:ext cx="5904000" cy="5904000"/>
          </a:xfrm>
        </p:spPr>
      </p:pic>
      <p:sp>
        <p:nvSpPr>
          <p:cNvPr id="5" name="Прямоугольник 4"/>
          <p:cNvSpPr/>
          <p:nvPr/>
        </p:nvSpPr>
        <p:spPr>
          <a:xfrm>
            <a:off x="614149" y="642202"/>
            <a:ext cx="1269242" cy="5417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БЕЗПЕКИ НА УРОЦІ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648335" y="3034645"/>
            <a:ext cx="3180342" cy="1473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Знайди </a:t>
            </a:r>
          </a:p>
          <a:p>
            <a:pPr marL="0" indent="0" algn="ctr">
              <a:buFont typeface="Wingdings 3" charset="2"/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зайвий малюнок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90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3940"/>
            <a:ext cx="8596668" cy="59140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Зупинка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ЧСС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13CB8F8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97442" y="1173616"/>
            <a:ext cx="6807200" cy="3881437"/>
          </a:xfrm>
        </p:spPr>
      </p:pic>
      <p:pic>
        <p:nvPicPr>
          <p:cNvPr id="9" name="Звук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32870" y="5273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176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32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875</TotalTime>
  <Words>446</Words>
  <Application>Microsoft Office PowerPoint</Application>
  <PresentationFormat>Произвольный</PresentationFormat>
  <Paragraphs>120</Paragraphs>
  <Slides>19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Грань</vt:lpstr>
      <vt:lpstr>Савченко  Марина Миколаївна </vt:lpstr>
      <vt:lpstr>Тема уроку: Школа сприяння розвитку    фізичних здібностей </vt:lpstr>
      <vt:lpstr>Мотиваційні питання</vt:lpstr>
      <vt:lpstr>Країна Фізкультурія</vt:lpstr>
      <vt:lpstr>Станція «Знайомство»</vt:lpstr>
      <vt:lpstr>Станція «Безпечна»</vt:lpstr>
      <vt:lpstr>Станція «Безпечна»</vt:lpstr>
      <vt:lpstr>Станція «Безпечна»</vt:lpstr>
      <vt:lpstr>Зупинка ЧСС</vt:lpstr>
      <vt:lpstr>СТАНЦІЯ «РОЗМИНОЧНА»</vt:lpstr>
      <vt:lpstr>Запрошуємо до співпраці Рольовий простір уроку– рефері, басбої ..</vt:lpstr>
      <vt:lpstr>Маршрутний лист</vt:lpstr>
      <vt:lpstr>Зупинка ЧСС</vt:lpstr>
      <vt:lpstr>СТАНЦІЯ «Ігрова»</vt:lpstr>
      <vt:lpstr>Станція «Уважна»</vt:lpstr>
      <vt:lpstr>Зупинка ЧСС</vt:lpstr>
      <vt:lpstr>ЗУПИНКА «ЧСС»</vt:lpstr>
      <vt:lpstr>Станція «Успішна»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Савченко Марина Миколаївна</dc:title>
  <dc:creator>Пользователь</dc:creator>
  <cp:lastModifiedBy>Пользователь Windows</cp:lastModifiedBy>
  <cp:revision>83</cp:revision>
  <dcterms:created xsi:type="dcterms:W3CDTF">2017-11-20T06:41:36Z</dcterms:created>
  <dcterms:modified xsi:type="dcterms:W3CDTF">2017-11-22T02:58:16Z</dcterms:modified>
</cp:coreProperties>
</file>