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4" r:id="rId3"/>
    <p:sldId id="273" r:id="rId4"/>
    <p:sldId id="262" r:id="rId5"/>
    <p:sldId id="274" r:id="rId6"/>
    <p:sldId id="266" r:id="rId7"/>
    <p:sldId id="265" r:id="rId8"/>
    <p:sldId id="256" r:id="rId9"/>
    <p:sldId id="267" r:id="rId10"/>
    <p:sldId id="275" r:id="rId11"/>
    <p:sldId id="261" r:id="rId12"/>
    <p:sldId id="276" r:id="rId13"/>
    <p:sldId id="268" r:id="rId14"/>
    <p:sldId id="277" r:id="rId15"/>
    <p:sldId id="269" r:id="rId16"/>
    <p:sldId id="278" r:id="rId17"/>
    <p:sldId id="270" r:id="rId18"/>
    <p:sldId id="279" r:id="rId19"/>
    <p:sldId id="271" r:id="rId20"/>
    <p:sldId id="281" r:id="rId21"/>
    <p:sldId id="283" r:id="rId22"/>
    <p:sldId id="280" r:id="rId23"/>
    <p:sldId id="263" r:id="rId24"/>
    <p:sldId id="260" r:id="rId25"/>
    <p:sldId id="257" r:id="rId26"/>
    <p:sldId id="25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8626"/>
    <a:srgbClr val="008000"/>
    <a:srgbClr val="0058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65" autoAdjust="0"/>
    <p:restoredTop sz="94660"/>
  </p:normalViewPr>
  <p:slideViewPr>
    <p:cSldViewPr>
      <p:cViewPr varScale="1">
        <p:scale>
          <a:sx n="75" d="100"/>
          <a:sy n="75" d="100"/>
        </p:scale>
        <p:origin x="-14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5BCA7-45B5-430D-B64A-2B19333F39B3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5A0CE-DB20-48CF-9EFE-EED6CDDC04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&#1087;&#1082;\Desktop\&#1087;&#1088;&#1077;&#1079;&#1077;&#1085;&#1090;%20-%20&#1082;&#1086;&#1087;&#1080;&#1103;\The%20Warm%20Up%20Song%20+%20Lyrics.mp4" TargetMode="External"/><Relationship Id="rId1" Type="http://schemas.openxmlformats.org/officeDocument/2006/relationships/video" Target="file:///D:\&#1056;&#1072;&#1073;&#1086;&#1090;&#1072;%20&#1072;&#1085;&#1075;&#1083;&#1080;&#1081;&#1089;&#1082;&#1080;&#1081;%20&#1103;&#1079;&#1099;&#1082;\2017-2018\&#1074;&#1099;&#1076;&#1082;&#1090;%20&#1091;&#1088;&#1086;&#1082;\The%20Warm%20Up%20Song%20Video%20from%20Melody%20Treehouse.mp4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file:///C:\Users\&#1087;&#1082;\Desktop\&#1087;&#1088;&#1077;&#1079;&#1077;&#1085;&#1090;%20-%20&#1082;&#1086;&#1087;&#1080;&#1103;\3.mp3" TargetMode="External"/><Relationship Id="rId7" Type="http://schemas.openxmlformats.org/officeDocument/2006/relationships/image" Target="../media/image29.png"/><Relationship Id="rId2" Type="http://schemas.openxmlformats.org/officeDocument/2006/relationships/audio" Target="file:///C:\Users\&#1087;&#1082;\Desktop\&#1087;&#1088;&#1077;&#1079;&#1077;&#1085;&#1090;%20-%20&#1082;&#1086;&#1087;&#1080;&#1103;\2.mp3" TargetMode="External"/><Relationship Id="rId1" Type="http://schemas.openxmlformats.org/officeDocument/2006/relationships/audio" Target="file:///C:\Users\&#1087;&#1082;\Desktop\&#1087;&#1088;&#1077;&#1079;&#1077;&#1085;&#1090;%20-%20&#1082;&#1086;&#1087;&#1080;&#1103;\1.mp3" TargetMode="External"/><Relationship Id="rId6" Type="http://schemas.openxmlformats.org/officeDocument/2006/relationships/image" Target="../media/image28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2.png"/><Relationship Id="rId4" Type="http://schemas.openxmlformats.org/officeDocument/2006/relationships/audio" Target="file:///C:\Users\&#1087;&#1082;\Desktop\&#1087;&#1088;&#1077;&#1079;&#1077;&#1085;&#1090;%20-%20&#1082;&#1086;&#1087;&#1080;&#1103;\4.mp3" TargetMode="External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Easy%20Goodbye%20Song%20For%20Children%20(1)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2;\Desktop\&#1087;&#1088;&#1077;&#1079;&#1077;&#1085;&#1090;%20-%20&#1082;&#1086;&#1087;&#1080;&#1103;\19%20&#1044;&#1086;&#1088;&#1086;&#1078;&#1082;&#1072;%2019%20(mp3cut.net).mp3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0" Type="http://schemas.openxmlformats.org/officeDocument/2006/relationships/image" Target="../media/image18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 английский язык\2017-2018\1 клас 2017\выдкт урок\Новая папка\Новая папка (2)\kartinki-i-otkrytki-na-1-sentyabry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976936" cy="5002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691680" y="0"/>
            <a:ext cx="5466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GOOD MORNING!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inbow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Работа английский язык\2017-2018\выдкт урок\coco-the-pirate-stick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-459432"/>
            <a:ext cx="7618413" cy="76184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868144" y="4221088"/>
            <a:ext cx="3047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Parrot</a:t>
            </a: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FLY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nbow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he Warm Up Song Video from Melody Treehous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19605" y="836712"/>
            <a:ext cx="7008779" cy="5256584"/>
          </a:xfrm>
          <a:prstGeom prst="rect">
            <a:avLst/>
          </a:prstGeom>
        </p:spPr>
      </p:pic>
      <p:pic>
        <p:nvPicPr>
          <p:cNvPr id="3" name="The Warm Up Song + Lyrics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428728" y="1017967"/>
            <a:ext cx="6357982" cy="4768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bow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Работа английский язык\2017-2018\выдкт урок\abc-clipart-abc-clipart-1300_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46" y="764704"/>
            <a:ext cx="8122842" cy="51486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8" name="Picture 4" descr="D:\Работа английский язык\2017-2018\выдкт урок\free-clipart-treasure-chest-4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256" y="3258000"/>
            <a:ext cx="3810744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en-US" sz="5400" b="1" spc="50" dirty="0" smtClean="0">
                <a:ln w="11430"/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Работа английский язык\2017-2018\выдкт урок\1442890280540_photoshopia_r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4412977"/>
          </a:xfrm>
          <a:prstGeom prst="rect">
            <a:avLst/>
          </a:prstGeom>
          <a:noFill/>
        </p:spPr>
      </p:pic>
      <p:pic>
        <p:nvPicPr>
          <p:cNvPr id="7172" name="Picture 4" descr="D:\Работа английский язык\2017-2018\выдкт урок\pirate-adventure-stickers.jpg"/>
          <p:cNvPicPr>
            <a:picLocks noChangeAspect="1" noChangeArrowheads="1"/>
          </p:cNvPicPr>
          <p:nvPr/>
        </p:nvPicPr>
        <p:blipFill>
          <a:blip r:embed="rId3" cstate="print"/>
          <a:srcRect t="46243" r="72520" b="41222"/>
          <a:stretch>
            <a:fillRect/>
          </a:stretch>
        </p:blipFill>
        <p:spPr bwMode="auto">
          <a:xfrm rot="505141">
            <a:off x="669082" y="477970"/>
            <a:ext cx="2053972" cy="936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en-US" sz="5400" b="1" spc="50" dirty="0" smtClean="0">
                <a:ln w="11430"/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Работа английский язык\2017-2018\выдкт урок\1521499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752475"/>
            <a:ext cx="8086725" cy="535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D:\Работа английский язык\2017-2018\выдкт урок\pio5xG7ET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32037"/>
            <a:ext cx="9144000" cy="4525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en-US" sz="5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r>
              <a:rPr lang="en-US" sz="54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</a:t>
            </a:r>
            <a:endParaRPr lang="ru-RU" sz="5400" b="1" cap="none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450912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4581128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4581128"/>
            <a:ext cx="8082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280" y="4653136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D:\Работа английский язык\2017-2018\выдкт урок\Sound_boxes_in_different_colours_1600x1200.jpg"/>
          <p:cNvPicPr>
            <a:picLocks noChangeAspect="1" noChangeArrowheads="1"/>
          </p:cNvPicPr>
          <p:nvPr/>
        </p:nvPicPr>
        <p:blipFill>
          <a:blip r:embed="rId6" cstate="print"/>
          <a:srcRect t="10381" b="9990"/>
          <a:stretch>
            <a:fillRect/>
          </a:stretch>
        </p:blipFill>
        <p:spPr bwMode="auto">
          <a:xfrm>
            <a:off x="683568" y="404664"/>
            <a:ext cx="7079720" cy="4228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11560" y="5733256"/>
            <a:ext cx="775320" cy="775320"/>
          </a:xfrm>
          <a:prstGeom prst="rect">
            <a:avLst/>
          </a:prstGeom>
        </p:spPr>
      </p:pic>
      <p:pic>
        <p:nvPicPr>
          <p:cNvPr id="11" name="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2411760" y="5877272"/>
            <a:ext cx="720080" cy="720080"/>
          </a:xfrm>
          <a:prstGeom prst="rect">
            <a:avLst/>
          </a:prstGeom>
        </p:spPr>
      </p:pic>
      <p:pic>
        <p:nvPicPr>
          <p:cNvPr id="12" name="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4716016" y="5877272"/>
            <a:ext cx="792088" cy="792088"/>
          </a:xfrm>
          <a:prstGeom prst="rect">
            <a:avLst/>
          </a:prstGeom>
        </p:spPr>
      </p:pic>
      <p:pic>
        <p:nvPicPr>
          <p:cNvPr id="13" name="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 cstate="print"/>
          <a:stretch>
            <a:fillRect/>
          </a:stretch>
        </p:blipFill>
        <p:spPr>
          <a:xfrm>
            <a:off x="7164288" y="5877272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7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69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Работа английский язык\2017-2018\1 клас 2017\выдкт урок\Новая папка\Новая папка (2)\2BE80E35D2E0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3647" y="476672"/>
            <a:ext cx="6224711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Работа английский язык\2017-2018\1 клас 2017\выдкт урок\Новая папка\Новая папка (2)\339785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510650"/>
            <a:ext cx="1512168" cy="2347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en-US" sz="5400" b="1" spc="50" dirty="0" smtClean="0">
                <a:ln w="11430"/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r>
              <a:rPr lang="en-US" sz="5400" b="1" spc="50" dirty="0" smtClean="0">
                <a:ln w="1143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</a:t>
            </a:r>
            <a:endParaRPr lang="ru-RU" sz="5400" b="1" cap="none" spc="50" dirty="0">
              <a:ln w="1143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 descr="D:\Работа английский язык\2017-2018\выдкт урок\kwick_community__freunde_ganz_nah_30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5796136" cy="4525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5400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r>
              <a:rPr lang="en-US" sz="54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r>
              <a:rPr lang="en-US" sz="5400" b="1" spc="50" dirty="0" smtClean="0">
                <a:ln w="1143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</a:t>
            </a:r>
            <a:endParaRPr lang="ru-RU" sz="5400" b="1" cap="none" spc="50" dirty="0">
              <a:ln w="1143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Работа английский язык\2017-2018\выдкт урок\clipart-kid-watching-other-kids-play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416824" cy="6308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 action="ppaction://hlinkfile"/>
              </a:rPr>
              <a:t>Easy Goodbye Song For Children (1).mp4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Работа английский язык\2017-2018\выдкт урок\img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59761" cy="6194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бота английский язык\2017-2018\выдкт урок\megabi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272808" cy="5530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Работа английский язык\2017-2018\выдкт урок\depositphotos_5065472-stock-illustration-pirate-standing-on-treasure-ch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0"/>
            <a:ext cx="4998708" cy="6945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660232" y="4941168"/>
            <a:ext cx="2212849" cy="1754326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PIRATE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JACK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3" descr="D:\Работа английский язык\2017-2018\выдкт урок\pio5xG7E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06264" y="-9676456"/>
            <a:ext cx="43595926" cy="2912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D:\Работа английский язык\2017-2018\выдкт урок\pio5xG7ET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79512" y="2332037"/>
            <a:ext cx="9144000" cy="45259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chemeClr val="bg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inbow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Работа английский язык\2017-2018\выдкт урок\cartoon-handheld-microphone-happy-smile-big-googly-eyes-isolated-white-39419833.jpg"/>
          <p:cNvPicPr>
            <a:picLocks noChangeAspect="1" noChangeArrowheads="1"/>
          </p:cNvPicPr>
          <p:nvPr/>
        </p:nvPicPr>
        <p:blipFill>
          <a:blip r:embed="rId2" cstate="print"/>
          <a:srcRect l="9282" t="2423" r="19554"/>
          <a:stretch>
            <a:fillRect/>
          </a:stretch>
        </p:blipFill>
        <p:spPr bwMode="auto">
          <a:xfrm>
            <a:off x="251520" y="1268760"/>
            <a:ext cx="2160240" cy="4483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31231" y="1412776"/>
            <a:ext cx="691276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is your name?</a:t>
            </a:r>
          </a:p>
          <a:p>
            <a:pPr algn="ctr"/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buFont typeface="Arial" charset="0"/>
              <a:buChar char="•"/>
            </a:pP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How old are you?</a:t>
            </a:r>
          </a:p>
          <a:p>
            <a:pPr algn="ctr"/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buFont typeface="Arial" charset="0"/>
              <a:buChar char="•"/>
            </a:pP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How are you?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920880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r>
              <a:rPr lang="en-US" sz="5400" b="1" dirty="0" smtClean="0">
                <a:ln w="1905"/>
                <a:solidFill>
                  <a:schemeClr val="bg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</a:t>
            </a:r>
            <a:r>
              <a:rPr lang="en-US" sz="54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inbow</a:t>
            </a:r>
            <a:endParaRPr lang="ru-RU" sz="5400" b="1" cap="none" spc="50" dirty="0">
              <a:ln w="11430"/>
              <a:solidFill>
                <a:schemeClr val="bg1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Работа английский язык\2017-2018\выдкт урок\2cc174440jl4NwUHi (1)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7" name="Солнце 6"/>
          <p:cNvSpPr/>
          <p:nvPr/>
        </p:nvSpPr>
        <p:spPr>
          <a:xfrm>
            <a:off x="7380312" y="1988840"/>
            <a:ext cx="1331640" cy="1224136"/>
          </a:xfrm>
          <a:prstGeom prst="sun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251520" y="2564904"/>
            <a:ext cx="1224136" cy="864096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3419872" y="1628800"/>
            <a:ext cx="1512168" cy="792088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1835696" y="6309320"/>
            <a:ext cx="288032" cy="29371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6-конечная звезда 10"/>
          <p:cNvSpPr/>
          <p:nvPr/>
        </p:nvSpPr>
        <p:spPr>
          <a:xfrm>
            <a:off x="6012160" y="6237312"/>
            <a:ext cx="288032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2843808" y="6237312"/>
            <a:ext cx="360040" cy="288032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508104" y="6381328"/>
            <a:ext cx="288032" cy="288032"/>
          </a:xfrm>
          <a:prstGeom prst="irregularSeal1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1043608" y="6381328"/>
            <a:ext cx="288032" cy="216024"/>
          </a:xfrm>
          <a:prstGeom prst="irregularSeal1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5004048" y="6093296"/>
            <a:ext cx="288032" cy="288032"/>
          </a:xfrm>
          <a:prstGeom prst="irregularSeal1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31640" y="5445224"/>
            <a:ext cx="432048" cy="7200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52120" y="5373216"/>
            <a:ext cx="432048" cy="5543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72200" y="5157192"/>
            <a:ext cx="360040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948264" y="6165304"/>
            <a:ext cx="1872208" cy="5040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0-конечная звезда 21"/>
          <p:cNvSpPr/>
          <p:nvPr/>
        </p:nvSpPr>
        <p:spPr>
          <a:xfrm flipH="1" flipV="1">
            <a:off x="2339752" y="6021288"/>
            <a:ext cx="360040" cy="216024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ятно 1 22"/>
          <p:cNvSpPr/>
          <p:nvPr/>
        </p:nvSpPr>
        <p:spPr>
          <a:xfrm>
            <a:off x="4427984" y="6021288"/>
            <a:ext cx="360040" cy="288032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0-конечная звезда 23"/>
          <p:cNvSpPr/>
          <p:nvPr/>
        </p:nvSpPr>
        <p:spPr>
          <a:xfrm>
            <a:off x="395536" y="6453336"/>
            <a:ext cx="432048" cy="288032"/>
          </a:xfrm>
          <a:prstGeom prst="star10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2017-06-09_2025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77891">
            <a:off x="3953923" y="1297310"/>
            <a:ext cx="1466850" cy="152400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 rot="2582849">
            <a:off x="947016" y="841587"/>
            <a:ext cx="5500726" cy="55721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2017-06-09_202237.jpg"/>
          <p:cNvPicPr>
            <a:picLocks noChangeAspect="1"/>
          </p:cNvPicPr>
          <p:nvPr/>
        </p:nvPicPr>
        <p:blipFill>
          <a:blip r:embed="rId3" cstate="print"/>
          <a:srcRect l="9324" t="12340" r="3668" b="7339"/>
          <a:stretch>
            <a:fillRect/>
          </a:stretch>
        </p:blipFill>
        <p:spPr>
          <a:xfrm rot="17647121">
            <a:off x="2538600" y="4751196"/>
            <a:ext cx="1484973" cy="1202643"/>
          </a:xfrm>
          <a:prstGeom prst="rect">
            <a:avLst/>
          </a:prstGeom>
        </p:spPr>
      </p:pic>
      <p:pic>
        <p:nvPicPr>
          <p:cNvPr id="17" name="Рисунок 16" descr="2017-06-09_2022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522001">
            <a:off x="1653256" y="2007619"/>
            <a:ext cx="1175349" cy="1335623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3913081" y="0"/>
            <a:ext cx="5230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с</a:t>
            </a:r>
            <a:r>
              <a:rPr lang="en-US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olour</a:t>
            </a:r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is it?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980728"/>
            <a:ext cx="1171698" cy="128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1628800"/>
            <a:ext cx="1213294" cy="135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3068960"/>
            <a:ext cx="1228494" cy="126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365104"/>
            <a:ext cx="1251044" cy="138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4509120"/>
            <a:ext cx="1268809" cy="150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65831" y="1988840"/>
            <a:ext cx="1197364" cy="138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6" y="4941168"/>
            <a:ext cx="2793531" cy="1430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D:\Работа английский язык\2017-2018\выдкт урок\1182013769fda2da2820254205448ebd.png"/>
          <p:cNvPicPr>
            <a:picLocks noChangeAspect="1" noChangeArrowheads="1"/>
          </p:cNvPicPr>
          <p:nvPr/>
        </p:nvPicPr>
        <p:blipFill>
          <a:blip r:embed="rId12" cstate="print"/>
          <a:srcRect l="34105" t="36394" r="33414" b="34742"/>
          <a:stretch>
            <a:fillRect/>
          </a:stretch>
        </p:blipFill>
        <p:spPr bwMode="auto">
          <a:xfrm>
            <a:off x="1187624" y="3573016"/>
            <a:ext cx="1296144" cy="149056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619672" y="4437112"/>
            <a:ext cx="57606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Black</a:t>
            </a:r>
            <a:endParaRPr lang="ru-RU" sz="1400" b="1" dirty="0"/>
          </a:p>
        </p:txBody>
      </p:sp>
      <p:sp>
        <p:nvSpPr>
          <p:cNvPr id="11" name="Пирог 10"/>
          <p:cNvSpPr/>
          <p:nvPr/>
        </p:nvSpPr>
        <p:spPr>
          <a:xfrm rot="17203209">
            <a:off x="705051" y="705052"/>
            <a:ext cx="5745701" cy="5745701"/>
          </a:xfrm>
          <a:prstGeom prst="pie">
            <a:avLst>
              <a:gd name="adj1" fmla="val 405387"/>
              <a:gd name="adj2" fmla="val 19326603"/>
            </a:avLst>
          </a:prstGeom>
          <a:solidFill>
            <a:srgbClr val="00B050"/>
          </a:solidFill>
          <a:ln w="88900" cap="sq" cmpd="thickThin">
            <a:solidFill>
              <a:schemeClr val="bg1"/>
            </a:solidFill>
            <a:prstDash val="lgDash"/>
            <a:miter lim="800000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20000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941168"/>
            <a:ext cx="2793531" cy="1430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822505"/>
            <a:ext cx="1368152" cy="1503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820036"/>
            <a:ext cx="1357310" cy="1514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2852936"/>
            <a:ext cx="1340817" cy="1591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3328" y="2852936"/>
            <a:ext cx="1305836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6959" y="2852936"/>
            <a:ext cx="1471167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3768" y="821595"/>
            <a:ext cx="1395060" cy="1541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D:\Работа английский язык\2017-2018\выдкт урок\1182013769fda2da2820254205448ebd.png"/>
          <p:cNvPicPr>
            <a:picLocks noChangeAspect="1" noChangeArrowheads="1"/>
          </p:cNvPicPr>
          <p:nvPr/>
        </p:nvPicPr>
        <p:blipFill>
          <a:blip r:embed="rId10" cstate="print"/>
          <a:srcRect l="67632" t="69443" r="-2837" b="3354"/>
          <a:stretch>
            <a:fillRect/>
          </a:stretch>
        </p:blipFill>
        <p:spPr bwMode="auto">
          <a:xfrm>
            <a:off x="6012160" y="836712"/>
            <a:ext cx="1512168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27584" y="4653136"/>
            <a:ext cx="5230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What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с</a:t>
            </a:r>
            <a:r>
              <a:rPr lang="en-US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olour</a:t>
            </a:r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is it?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4" name="19 Дорожка 19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124820" y="5214950"/>
            <a:ext cx="1019180" cy="101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57</Words>
  <Application>Microsoft Office PowerPoint</Application>
  <PresentationFormat>Экран (4:3)</PresentationFormat>
  <Paragraphs>28</Paragraphs>
  <Slides>26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пк</cp:lastModifiedBy>
  <cp:revision>55</cp:revision>
  <dcterms:created xsi:type="dcterms:W3CDTF">2017-06-13T17:45:44Z</dcterms:created>
  <dcterms:modified xsi:type="dcterms:W3CDTF">2017-11-15T15:21:54Z</dcterms:modified>
</cp:coreProperties>
</file>