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ED9F76-559D-49E5-AB9A-9FD3D528DA88}" type="datetimeFigureOut">
              <a:rPr lang="ru-RU" smtClean="0"/>
              <a:t>04.01.2018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86CF8B-D572-4596-959E-CD94F33BC0B6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Методи та прийоми мнемотехніки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uk-UA" sz="3200" dirty="0" smtClean="0"/>
              <a:t>                                               Підготувала</a:t>
            </a:r>
          </a:p>
          <a:p>
            <a:pPr algn="ctr"/>
            <a:r>
              <a:rPr lang="uk-UA" sz="3200" dirty="0" smtClean="0"/>
              <a:t>                                              учитель початкових класів  </a:t>
            </a:r>
          </a:p>
          <a:p>
            <a:pPr algn="ctr"/>
            <a:r>
              <a:rPr lang="uk-UA" sz="3200" dirty="0" smtClean="0"/>
              <a:t>                                             </a:t>
            </a:r>
            <a:r>
              <a:rPr lang="uk-UA" sz="3200" dirty="0" err="1" smtClean="0"/>
              <a:t>Чемужівської</a:t>
            </a:r>
            <a:r>
              <a:rPr lang="uk-UA" sz="3200" dirty="0" smtClean="0"/>
              <a:t> ЗОШ І-ІІІ ст.</a:t>
            </a:r>
          </a:p>
          <a:p>
            <a:pPr algn="ctr"/>
            <a:r>
              <a:rPr lang="uk-UA" sz="3200" dirty="0" smtClean="0"/>
              <a:t>                                                   Перцева Л. М.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5216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uk-UA" sz="5400" dirty="0"/>
              <a:t>« </a:t>
            </a:r>
            <a:r>
              <a:rPr lang="ru-RU" dirty="0" err="1" smtClean="0"/>
              <a:t>Асоціація</a:t>
            </a:r>
            <a:r>
              <a:rPr lang="uk-UA" sz="5400" dirty="0"/>
              <a:t> »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734481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Метод </a:t>
            </a:r>
            <a:r>
              <a:rPr lang="uk-UA" sz="5400" dirty="0"/>
              <a:t>« </a:t>
            </a:r>
            <a:r>
              <a:rPr lang="ru-RU" dirty="0" err="1" smtClean="0"/>
              <a:t>аналогії</a:t>
            </a:r>
            <a:r>
              <a:rPr lang="uk-UA" sz="5400" dirty="0" smtClean="0"/>
              <a:t> </a:t>
            </a:r>
            <a:r>
              <a:rPr lang="uk-UA" sz="5400" dirty="0"/>
              <a:t>» </a:t>
            </a:r>
            <a:r>
              <a:rPr lang="uk-UA" dirty="0"/>
              <a:t> 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2101056"/>
            <a:ext cx="607695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15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М</a:t>
            </a:r>
            <a:r>
              <a:rPr lang="uk-UA" dirty="0" err="1"/>
              <a:t>етод</a:t>
            </a:r>
            <a:r>
              <a:rPr lang="uk-UA" dirty="0"/>
              <a:t> </a:t>
            </a:r>
            <a:r>
              <a:rPr lang="uk-UA" sz="5400" dirty="0"/>
              <a:t>« </a:t>
            </a:r>
            <a:r>
              <a:rPr lang="uk-UA" dirty="0" smtClean="0"/>
              <a:t>перетворень</a:t>
            </a:r>
            <a:r>
              <a:rPr lang="uk-UA" sz="5400" dirty="0" smtClean="0"/>
              <a:t>» </a:t>
            </a:r>
            <a:r>
              <a:rPr lang="uk-UA" dirty="0"/>
              <a:t> 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809" y="2276872"/>
            <a:ext cx="6007987" cy="3744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7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 </a:t>
            </a:r>
            <a:r>
              <a:rPr lang="uk-UA" dirty="0" smtClean="0"/>
              <a:t>         Метод </a:t>
            </a:r>
            <a:r>
              <a:rPr lang="uk-UA" sz="5400" dirty="0"/>
              <a:t>« </a:t>
            </a:r>
            <a:r>
              <a:rPr lang="uk-UA" dirty="0" smtClean="0"/>
              <a:t>Цицерона</a:t>
            </a:r>
            <a:r>
              <a:rPr lang="uk-UA" sz="5400" dirty="0" smtClean="0"/>
              <a:t> </a:t>
            </a:r>
            <a:r>
              <a:rPr lang="uk-UA" sz="5400" dirty="0"/>
              <a:t>»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055" y="2276872"/>
            <a:ext cx="6765329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13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Метод </a:t>
            </a:r>
            <a:r>
              <a:rPr lang="uk-UA" sz="5400" dirty="0"/>
              <a:t>« </a:t>
            </a:r>
            <a:r>
              <a:rPr lang="ru-RU" dirty="0" err="1" smtClean="0"/>
              <a:t>Аткінсона</a:t>
            </a:r>
            <a:r>
              <a:rPr lang="uk-UA" sz="5400" dirty="0"/>
              <a:t> » </a:t>
            </a:r>
            <a:r>
              <a:rPr lang="ru-RU" i="1" dirty="0"/>
              <a:t> </a:t>
            </a:r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705678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27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Метод </a:t>
            </a:r>
            <a:r>
              <a:rPr lang="uk-UA" sz="5400" dirty="0" smtClean="0"/>
              <a:t>«асоціації</a:t>
            </a:r>
            <a:r>
              <a:rPr lang="ru-RU" sz="4800" dirty="0"/>
              <a:t>» </a:t>
            </a:r>
            <a:r>
              <a:rPr lang="ru-RU" dirty="0"/>
              <a:t> </a:t>
            </a:r>
            <a:r>
              <a:rPr lang="uk-UA" dirty="0"/>
              <a:t>на </a:t>
            </a:r>
            <a:r>
              <a:rPr lang="uk-UA" dirty="0" err="1"/>
              <a:t>уроках</a:t>
            </a:r>
            <a:r>
              <a:rPr lang="uk-UA" dirty="0"/>
              <a:t> </a:t>
            </a:r>
            <a:r>
              <a:rPr lang="uk-UA" dirty="0" smtClean="0"/>
              <a:t>математики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1 – </a:t>
            </a:r>
            <a:r>
              <a:rPr lang="ru-RU" dirty="0" err="1"/>
              <a:t>Буратіно</a:t>
            </a:r>
            <a:r>
              <a:rPr lang="ru-RU" dirty="0"/>
              <a:t> (і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казковий</a:t>
            </a:r>
            <a:r>
              <a:rPr lang="ru-RU" dirty="0"/>
              <a:t> герой);</a:t>
            </a:r>
          </a:p>
          <a:p>
            <a:r>
              <a:rPr lang="ru-RU" dirty="0"/>
              <a:t>2 – </a:t>
            </a:r>
            <a:r>
              <a:rPr lang="ru-RU" dirty="0" err="1"/>
              <a:t>лебідь</a:t>
            </a:r>
            <a:r>
              <a:rPr lang="ru-RU" dirty="0"/>
              <a:t> (та будь-</a:t>
            </a:r>
            <a:r>
              <a:rPr lang="ru-RU" dirty="0" err="1"/>
              <a:t>який</a:t>
            </a:r>
            <a:r>
              <a:rPr lang="ru-RU" dirty="0"/>
              <a:t> птах);</a:t>
            </a:r>
          </a:p>
          <a:p>
            <a:r>
              <a:rPr lang="ru-RU" dirty="0"/>
              <a:t>3 – </a:t>
            </a:r>
            <a:r>
              <a:rPr lang="ru-RU" dirty="0" err="1"/>
              <a:t>двогорбий</a:t>
            </a:r>
            <a:r>
              <a:rPr lang="ru-RU" dirty="0"/>
              <a:t> верблюд (і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екзотичні</a:t>
            </a:r>
            <a:r>
              <a:rPr lang="ru-RU" dirty="0"/>
              <a:t> </a:t>
            </a:r>
            <a:r>
              <a:rPr lang="ru-RU" dirty="0" err="1"/>
              <a:t>тварини</a:t>
            </a:r>
            <a:r>
              <a:rPr lang="ru-RU" dirty="0"/>
              <a:t>);</a:t>
            </a:r>
          </a:p>
          <a:p>
            <a:r>
              <a:rPr lang="ru-RU" dirty="0"/>
              <a:t>4 – </a:t>
            </a:r>
            <a:r>
              <a:rPr lang="ru-RU" dirty="0" err="1"/>
              <a:t>стілець</a:t>
            </a:r>
            <a:r>
              <a:rPr lang="ru-RU" dirty="0"/>
              <a:t> догори ногами (і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меблі</a:t>
            </a:r>
            <a:r>
              <a:rPr lang="ru-RU" dirty="0"/>
              <a:t>);</a:t>
            </a:r>
          </a:p>
          <a:p>
            <a:r>
              <a:rPr lang="ru-RU" dirty="0"/>
              <a:t>5 – </a:t>
            </a:r>
            <a:r>
              <a:rPr lang="ru-RU" dirty="0" err="1"/>
              <a:t>яблуко</a:t>
            </a:r>
            <a:r>
              <a:rPr lang="ru-RU" dirty="0"/>
              <a:t> (</a:t>
            </a:r>
            <a:r>
              <a:rPr lang="ru-RU" dirty="0" err="1"/>
              <a:t>фрукти</a:t>
            </a:r>
            <a:r>
              <a:rPr lang="ru-RU" dirty="0"/>
              <a:t>);</a:t>
            </a:r>
          </a:p>
          <a:p>
            <a:r>
              <a:rPr lang="ru-RU" dirty="0"/>
              <a:t>6 – </a:t>
            </a:r>
            <a:r>
              <a:rPr lang="ru-RU" dirty="0" err="1"/>
              <a:t>комп’ютерна</a:t>
            </a:r>
            <a:r>
              <a:rPr lang="ru-RU" dirty="0"/>
              <a:t> мишка (і будь-яка </a:t>
            </a:r>
            <a:r>
              <a:rPr lang="ru-RU" dirty="0" err="1"/>
              <a:t>техніка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посуд);</a:t>
            </a:r>
          </a:p>
          <a:p>
            <a:r>
              <a:rPr lang="ru-RU" dirty="0"/>
              <a:t>7 – </a:t>
            </a:r>
            <a:r>
              <a:rPr lang="ru-RU" dirty="0" err="1"/>
              <a:t>прапорець</a:t>
            </a:r>
            <a:r>
              <a:rPr lang="ru-RU" dirty="0"/>
              <a:t> (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);</a:t>
            </a:r>
          </a:p>
          <a:p>
            <a:r>
              <a:rPr lang="ru-RU" dirty="0"/>
              <a:t>8 – велосипед (і все, </a:t>
            </a:r>
            <a:r>
              <a:rPr lang="ru-RU" dirty="0" err="1"/>
              <a:t>що</a:t>
            </a:r>
            <a:r>
              <a:rPr lang="ru-RU" dirty="0"/>
              <a:t> з колесами);</a:t>
            </a:r>
          </a:p>
          <a:p>
            <a:r>
              <a:rPr lang="ru-RU" dirty="0"/>
              <a:t>9 – барабан (і будь-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музичний</a:t>
            </a:r>
            <a:r>
              <a:rPr lang="ru-RU" dirty="0"/>
              <a:t> </a:t>
            </a:r>
            <a:r>
              <a:rPr lang="ru-RU" dirty="0" err="1"/>
              <a:t>інструмент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будь-яка </a:t>
            </a:r>
            <a:r>
              <a:rPr lang="ru-RU" dirty="0" err="1"/>
              <a:t>риба</a:t>
            </a:r>
            <a:r>
              <a:rPr lang="ru-RU" dirty="0"/>
              <a:t>);</a:t>
            </a:r>
          </a:p>
          <a:p>
            <a:r>
              <a:rPr lang="ru-RU" dirty="0"/>
              <a:t>0 – </a:t>
            </a:r>
            <a:r>
              <a:rPr lang="ru-RU" dirty="0" err="1"/>
              <a:t>м’яч</a:t>
            </a:r>
            <a:r>
              <a:rPr lang="ru-RU" dirty="0"/>
              <a:t>, бублик. </a:t>
            </a:r>
          </a:p>
        </p:txBody>
      </p:sp>
    </p:spTree>
    <p:extLst>
      <p:ext uri="{BB962C8B-B14F-4D97-AF65-F5344CB8AC3E}">
        <p14:creationId xmlns:p14="http://schemas.microsoft.com/office/powerpoint/2010/main" val="11566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Ефективність мнемотехніки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/>
              <a:t>Р</a:t>
            </a:r>
            <a:r>
              <a:rPr lang="ru-RU" dirty="0" err="1" smtClean="0"/>
              <a:t>івень</a:t>
            </a:r>
            <a:r>
              <a:rPr lang="ru-RU" dirty="0" smtClean="0"/>
              <a:t> </a:t>
            </a:r>
            <a:r>
              <a:rPr lang="ru-RU" dirty="0" err="1"/>
              <a:t>засвоєння</a:t>
            </a:r>
            <a:r>
              <a:rPr lang="ru-RU" dirty="0"/>
              <a:t> нового </a:t>
            </a:r>
            <a:r>
              <a:rPr lang="ru-RU" dirty="0" err="1"/>
              <a:t>матеріалу</a:t>
            </a:r>
            <a:r>
              <a:rPr lang="ru-RU" dirty="0"/>
              <a:t> </a:t>
            </a:r>
            <a:r>
              <a:rPr lang="ru-RU" dirty="0" err="1" smtClean="0"/>
              <a:t>підвищується</a:t>
            </a:r>
            <a:r>
              <a:rPr lang="ru-RU" dirty="0" smtClean="0"/>
              <a:t> </a:t>
            </a:r>
            <a:r>
              <a:rPr lang="uk-UA" dirty="0" smtClean="0"/>
              <a:t>завдяки </a:t>
            </a:r>
            <a:r>
              <a:rPr lang="uk-UA" dirty="0"/>
              <a:t>систематизації прийомів і методів мнемотехніки.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84984"/>
            <a:ext cx="6408712" cy="308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302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120680" cy="5013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92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644708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Засвоєння нової </a:t>
            </a:r>
            <a:r>
              <a:rPr lang="uk-UA" dirty="0" smtClean="0"/>
              <a:t>інформації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Т</a:t>
            </a:r>
            <a:r>
              <a:rPr lang="uk-UA" dirty="0" smtClean="0"/>
              <a:t>ипові </a:t>
            </a:r>
            <a:r>
              <a:rPr lang="uk-UA" dirty="0"/>
              <a:t>проблеми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під </a:t>
            </a:r>
            <a:r>
              <a:rPr lang="uk-UA" dirty="0"/>
              <a:t>час обробки інформації: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труднощі </a:t>
            </a:r>
            <a:r>
              <a:rPr lang="uk-UA" dirty="0"/>
              <a:t>під час логічної обробки нелогічної </a:t>
            </a:r>
            <a:r>
              <a:rPr lang="uk-UA" dirty="0" smtClean="0"/>
              <a:t>інформації</a:t>
            </a:r>
            <a:r>
              <a:rPr lang="en-US" dirty="0" smtClean="0"/>
              <a:t>;</a:t>
            </a:r>
            <a:endParaRPr lang="uk-UA" dirty="0" smtClean="0"/>
          </a:p>
          <a:p>
            <a:r>
              <a:rPr lang="ru-RU" dirty="0" err="1" smtClean="0"/>
              <a:t>інтерференція</a:t>
            </a:r>
            <a:r>
              <a:rPr lang="en-US" dirty="0" smtClean="0"/>
              <a:t>;</a:t>
            </a:r>
            <a:endParaRPr lang="ru-RU" dirty="0" smtClean="0"/>
          </a:p>
          <a:p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r>
              <a:rPr lang="ru-RU" dirty="0"/>
              <a:t> та </a:t>
            </a:r>
            <a:r>
              <a:rPr lang="ru-RU" dirty="0" err="1"/>
              <a:t>закріплення</a:t>
            </a:r>
            <a:r>
              <a:rPr lang="ru-RU" dirty="0"/>
              <a:t>;</a:t>
            </a:r>
          </a:p>
          <a:p>
            <a:r>
              <a:rPr lang="ru-RU" dirty="0" err="1" smtClean="0"/>
              <a:t>слабка</a:t>
            </a:r>
            <a:r>
              <a:rPr lang="ru-RU" dirty="0" smtClean="0"/>
              <a:t> </a:t>
            </a:r>
            <a:r>
              <a:rPr lang="ru-RU" dirty="0" err="1"/>
              <a:t>мотивація</a:t>
            </a:r>
            <a:r>
              <a:rPr lang="ru-RU" dirty="0"/>
              <a:t>;</a:t>
            </a:r>
          </a:p>
          <a:p>
            <a:r>
              <a:rPr lang="ru-RU" dirty="0" err="1" smtClean="0"/>
              <a:t>механічне</a:t>
            </a:r>
            <a:r>
              <a:rPr lang="ru-RU" dirty="0" smtClean="0"/>
              <a:t> </a:t>
            </a:r>
            <a:r>
              <a:rPr lang="ru-RU" dirty="0" err="1"/>
              <a:t>запам</a:t>
            </a:r>
            <a:r>
              <a:rPr lang="ru-RU" dirty="0"/>
              <a:t> </a:t>
            </a:r>
            <a:r>
              <a:rPr lang="ru-RU" dirty="0" smtClean="0"/>
              <a:t>'</a:t>
            </a:r>
            <a:r>
              <a:rPr lang="ru-RU" dirty="0" err="1" smtClean="0"/>
              <a:t>ятовування</a:t>
            </a:r>
            <a:r>
              <a:rPr lang="en-US" dirty="0" smtClean="0"/>
              <a:t>;</a:t>
            </a:r>
            <a:endParaRPr lang="ru-RU" dirty="0"/>
          </a:p>
          <a:p>
            <a:r>
              <a:rPr lang="ru-RU" dirty="0" err="1" smtClean="0"/>
              <a:t>низька</a:t>
            </a:r>
            <a:r>
              <a:rPr lang="ru-RU" dirty="0" smtClean="0"/>
              <a:t> </a:t>
            </a:r>
            <a:r>
              <a:rPr lang="ru-RU" dirty="0" err="1"/>
              <a:t>концентрація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;</a:t>
            </a:r>
          </a:p>
          <a:p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навичок</a:t>
            </a:r>
            <a:r>
              <a:rPr lang="ru-RU" dirty="0"/>
              <a:t> для </a:t>
            </a:r>
            <a:r>
              <a:rPr lang="ru-RU" dirty="0" err="1"/>
              <a:t>полегшення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     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59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37112"/>
            <a:ext cx="5328592" cy="203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4000" dirty="0"/>
              <a:t>Мнемотехніка </a:t>
            </a:r>
            <a:r>
              <a:rPr lang="uk-UA" sz="4000" dirty="0" smtClean="0"/>
              <a:t>ефективно допомагає</a:t>
            </a:r>
            <a:r>
              <a:rPr lang="uk-UA" dirty="0"/>
              <a:t/>
            </a:r>
            <a:br>
              <a:rPr lang="uk-UA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 err="1" smtClean="0"/>
              <a:t>Розв</a:t>
            </a:r>
            <a:r>
              <a:rPr lang="uk-UA" dirty="0" smtClean="0"/>
              <a:t> </a:t>
            </a:r>
            <a:r>
              <a:rPr lang="uk-UA" dirty="0" err="1"/>
              <a:t>'язати</a:t>
            </a:r>
            <a:r>
              <a:rPr lang="ru-RU" dirty="0"/>
              <a:t> </a:t>
            </a:r>
            <a:r>
              <a:rPr lang="uk-UA" dirty="0"/>
              <a:t>зазначені проблеми завдяки формуванню</a:t>
            </a:r>
            <a:r>
              <a:rPr lang="ru-RU" dirty="0"/>
              <a:t> </a:t>
            </a:r>
            <a:r>
              <a:rPr lang="uk-UA" dirty="0"/>
              <a:t>відповідних </a:t>
            </a:r>
            <a:r>
              <a:rPr lang="uk-UA" dirty="0" err="1"/>
              <a:t>навичок,творчому</a:t>
            </a:r>
            <a:r>
              <a:rPr lang="uk-UA" dirty="0"/>
              <a:t> підходу та створенню ситуації </a:t>
            </a:r>
            <a:r>
              <a:rPr lang="uk-UA" dirty="0" err="1"/>
              <a:t>успіху,що</a:t>
            </a:r>
            <a:r>
              <a:rPr lang="uk-UA" dirty="0"/>
              <a:t> є найдоцільнішою мотивацією процесів ефективного навчання.</a:t>
            </a:r>
            <a:r>
              <a:rPr lang="ru-RU" dirty="0"/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18302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 </a:t>
            </a:r>
            <a:r>
              <a:rPr lang="ru-RU" dirty="0" err="1"/>
              <a:t>А</a:t>
            </a:r>
            <a:r>
              <a:rPr lang="ru-RU" dirty="0" err="1" smtClean="0"/>
              <a:t>ктуальність</a:t>
            </a:r>
            <a:r>
              <a:rPr lang="ru-RU" dirty="0" smtClean="0"/>
              <a:t> </a:t>
            </a:r>
            <a:r>
              <a:rPr lang="ru-RU" dirty="0" err="1" smtClean="0"/>
              <a:t>упровадження</a:t>
            </a:r>
            <a:r>
              <a:rPr lang="ru-RU" dirty="0" smtClean="0"/>
              <a:t> </a:t>
            </a:r>
            <a:r>
              <a:rPr lang="ru-RU" dirty="0" err="1"/>
              <a:t>технологій</a:t>
            </a:r>
            <a:r>
              <a:rPr lang="ru-RU" dirty="0"/>
              <a:t> </a:t>
            </a:r>
            <a:r>
              <a:rPr lang="ru-RU" dirty="0" err="1"/>
              <a:t>мнемотехніки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/>
              <a:t>методики </a:t>
            </a:r>
            <a:r>
              <a:rPr lang="ru-RU" dirty="0" err="1"/>
              <a:t>мнемотехніки</a:t>
            </a:r>
            <a:r>
              <a:rPr lang="ru-RU" dirty="0"/>
              <a:t> належать до </a:t>
            </a:r>
            <a:r>
              <a:rPr lang="ru-RU" dirty="0" smtClean="0"/>
              <a:t>здоров </a:t>
            </a:r>
            <a:r>
              <a:rPr lang="ru-RU" dirty="0"/>
              <a:t>'</a:t>
            </a:r>
            <a:r>
              <a:rPr lang="ru-RU" dirty="0" err="1"/>
              <a:t>язбережувальних</a:t>
            </a:r>
            <a:r>
              <a:rPr lang="ru-RU" dirty="0"/>
              <a:t>  </a:t>
            </a:r>
            <a:r>
              <a:rPr lang="ru-RU" dirty="0" err="1"/>
              <a:t>технологій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вони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поліпшенню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засвоєння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розвивають</a:t>
            </a:r>
            <a:r>
              <a:rPr lang="ru-RU" dirty="0"/>
              <a:t> </a:t>
            </a:r>
            <a:r>
              <a:rPr lang="ru-RU" dirty="0" err="1"/>
              <a:t>комунікативні</a:t>
            </a:r>
            <a:r>
              <a:rPr lang="ru-RU" dirty="0"/>
              <a:t> та </a:t>
            </a:r>
            <a:r>
              <a:rPr lang="ru-RU" dirty="0" err="1"/>
              <a:t>пізнавальні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</a:t>
            </a:r>
            <a:r>
              <a:rPr lang="ru-RU" dirty="0" err="1"/>
              <a:t>особистості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розвивають</a:t>
            </a:r>
            <a:r>
              <a:rPr lang="ru-RU" dirty="0"/>
              <a:t> </a:t>
            </a:r>
            <a:r>
              <a:rPr lang="ru-RU" dirty="0" err="1"/>
              <a:t>творче</a:t>
            </a:r>
            <a:r>
              <a:rPr lang="ru-RU" dirty="0"/>
              <a:t>, </a:t>
            </a:r>
            <a:r>
              <a:rPr lang="ru-RU" dirty="0" err="1"/>
              <a:t>логічне</a:t>
            </a:r>
            <a:r>
              <a:rPr lang="ru-RU" dirty="0"/>
              <a:t> й </a:t>
            </a:r>
            <a:r>
              <a:rPr lang="ru-RU" dirty="0" err="1"/>
              <a:t>образне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навички</a:t>
            </a:r>
            <a:r>
              <a:rPr lang="ru-RU" dirty="0"/>
              <a:t> </a:t>
            </a:r>
            <a:r>
              <a:rPr lang="ru-RU" dirty="0" err="1"/>
              <a:t>самонавчання</a:t>
            </a:r>
            <a:r>
              <a:rPr lang="ru-RU" dirty="0"/>
              <a:t>;</a:t>
            </a:r>
          </a:p>
          <a:p>
            <a:pPr lvl="0"/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упевненість</a:t>
            </a:r>
            <a:r>
              <a:rPr lang="ru-RU" dirty="0"/>
              <a:t> у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можливостях</a:t>
            </a:r>
            <a:r>
              <a:rPr lang="ru-RU" dirty="0"/>
              <a:t>.                                                  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3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О</a:t>
            </a:r>
            <a:r>
              <a:rPr lang="ru-RU" dirty="0" err="1"/>
              <a:t>сновними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мнемічними</a:t>
            </a:r>
            <a:r>
              <a:rPr lang="ru-RU" dirty="0" smtClean="0"/>
              <a:t> </a:t>
            </a:r>
            <a:r>
              <a:rPr lang="ru-RU" dirty="0" err="1"/>
              <a:t>процесами</a:t>
            </a:r>
            <a:r>
              <a:rPr lang="ru-RU" dirty="0"/>
              <a:t> </a:t>
            </a:r>
            <a:r>
              <a:rPr lang="ru-RU" dirty="0" smtClean="0"/>
              <a:t>є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збереження</a:t>
            </a:r>
            <a:r>
              <a:rPr lang="ru-RU" dirty="0" smtClean="0"/>
              <a:t>,</a:t>
            </a:r>
          </a:p>
          <a:p>
            <a:r>
              <a:rPr lang="ru-RU" dirty="0"/>
              <a:t> </a:t>
            </a:r>
            <a:r>
              <a:rPr lang="ru-RU" dirty="0" err="1"/>
              <a:t>забування</a:t>
            </a:r>
            <a:r>
              <a:rPr lang="ru-RU" dirty="0" smtClean="0"/>
              <a:t>,</a:t>
            </a:r>
          </a:p>
          <a:p>
            <a:r>
              <a:rPr lang="ru-RU" dirty="0"/>
              <a:t> </a:t>
            </a:r>
            <a:r>
              <a:rPr lang="ru-RU" dirty="0" err="1"/>
              <a:t>відтворення</a:t>
            </a:r>
            <a:r>
              <a:rPr lang="ru-RU" dirty="0"/>
              <a:t> ,</a:t>
            </a: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err="1"/>
              <a:t>впізнавання</a:t>
            </a:r>
            <a:r>
              <a:rPr lang="ru-RU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44825"/>
            <a:ext cx="5544616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95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/>
              <a:t>Використання технології «Мнемотехніка» в навчальному процесі початкової освіти дає можливість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навчити </a:t>
            </a:r>
            <a:r>
              <a:rPr lang="uk-UA" dirty="0"/>
              <a:t>дитину легко вчитися, </a:t>
            </a:r>
            <a:endParaRPr lang="uk-UA" dirty="0" smtClean="0"/>
          </a:p>
          <a:p>
            <a:r>
              <a:rPr lang="uk-UA" dirty="0" smtClean="0"/>
              <a:t>отримувати </a:t>
            </a:r>
            <a:r>
              <a:rPr lang="uk-UA" dirty="0"/>
              <a:t>задоволення від створеної ситуації успіху, </a:t>
            </a:r>
            <a:endParaRPr lang="uk-UA" dirty="0" smtClean="0"/>
          </a:p>
          <a:p>
            <a:r>
              <a:rPr lang="uk-UA" dirty="0" smtClean="0"/>
              <a:t>готувати </a:t>
            </a:r>
            <a:r>
              <a:rPr lang="uk-UA" dirty="0"/>
              <a:t>учня початкової школи до навчання в </a:t>
            </a:r>
            <a:r>
              <a:rPr lang="uk-UA" dirty="0" smtClean="0"/>
              <a:t>середній школі,</a:t>
            </a:r>
          </a:p>
          <a:p>
            <a:r>
              <a:rPr lang="uk-UA" dirty="0" smtClean="0"/>
              <a:t> </a:t>
            </a:r>
            <a:r>
              <a:rPr lang="uk-UA" dirty="0"/>
              <a:t>полегшуючи процес адаптації до навчання в нових умовах   5 класу.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250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    </a:t>
            </a:r>
            <a:r>
              <a:rPr lang="uk-UA" dirty="0"/>
              <a:t>М</a:t>
            </a:r>
            <a:r>
              <a:rPr lang="uk-UA" dirty="0" smtClean="0"/>
              <a:t>етоди</a:t>
            </a:r>
            <a:r>
              <a:rPr lang="uk-UA" dirty="0"/>
              <a:t>  мнемотехніки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53618"/>
            <a:ext cx="4555701" cy="455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Метод </a:t>
            </a:r>
            <a:r>
              <a:rPr lang="ru-RU" dirty="0"/>
              <a:t>«</a:t>
            </a:r>
            <a:r>
              <a:rPr lang="ru-RU" dirty="0" err="1"/>
              <a:t>Піктограм</a:t>
            </a:r>
            <a:r>
              <a:rPr lang="ru-RU" dirty="0"/>
              <a:t>» 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149" y="2054013"/>
            <a:ext cx="5791702" cy="415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091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137</TotalTime>
  <Words>163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Методи та прийоми мнемотехніки</vt:lpstr>
      <vt:lpstr>Засвоєння нової інформації</vt:lpstr>
      <vt:lpstr>Типові проблеми  під час обробки інформації:</vt:lpstr>
      <vt:lpstr>Мнемотехніка ефективно допомагає </vt:lpstr>
      <vt:lpstr> Актуальність упровадження технологій мнемотехніки </vt:lpstr>
      <vt:lpstr>Основними  мнемічними процесами є:</vt:lpstr>
      <vt:lpstr>Використання технології «Мнемотехніка» в навчальному процесі початкової освіти дає можливість</vt:lpstr>
      <vt:lpstr>     Методи  мнемотехніки</vt:lpstr>
      <vt:lpstr>    Метод «Піктограм» </vt:lpstr>
      <vt:lpstr> « Асоціація » </vt:lpstr>
      <vt:lpstr>    Метод « аналогії »  </vt:lpstr>
      <vt:lpstr>         Метод « перетворень»  </vt:lpstr>
      <vt:lpstr>          Метод « Цицерона » </vt:lpstr>
      <vt:lpstr>            Метод « Аткінсона »  </vt:lpstr>
      <vt:lpstr>Метод «асоціації»  на уроках математики</vt:lpstr>
      <vt:lpstr>   Ефективність мнемотехніки</vt:lpstr>
      <vt:lpstr>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 та прийоми мнемотехніки</dc:title>
  <dc:creator>ADMIN</dc:creator>
  <cp:lastModifiedBy>ADMIN</cp:lastModifiedBy>
  <cp:revision>15</cp:revision>
  <dcterms:created xsi:type="dcterms:W3CDTF">2018-01-02T18:41:55Z</dcterms:created>
  <dcterms:modified xsi:type="dcterms:W3CDTF">2018-01-04T05:19:46Z</dcterms:modified>
</cp:coreProperties>
</file>