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57" r:id="rId3"/>
    <p:sldId id="256" r:id="rId4"/>
    <p:sldId id="258" r:id="rId5"/>
    <p:sldId id="259" r:id="rId6"/>
    <p:sldId id="261" r:id="rId7"/>
    <p:sldId id="262" r:id="rId8"/>
    <p:sldId id="280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6" r:id="rId22"/>
    <p:sldId id="277" r:id="rId23"/>
    <p:sldId id="275" r:id="rId24"/>
    <p:sldId id="278" r:id="rId25"/>
    <p:sldId id="279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990000"/>
    <a:srgbClr val="660066"/>
    <a:srgbClr val="B47B5C"/>
    <a:srgbClr val="A17459"/>
    <a:srgbClr val="00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3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0ECFFC-318C-44FA-9966-0CC3E355CC55}" type="datetimeFigureOut">
              <a:rPr lang="ru-RU" smtClean="0"/>
              <a:t>05.12.2017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753799-E4B3-4FA9-848B-136330B1F9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29063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0ECFFC-318C-44FA-9966-0CC3E355CC55}" type="datetimeFigureOut">
              <a:rPr lang="ru-RU" smtClean="0"/>
              <a:t>05.12.2017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753799-E4B3-4FA9-848B-136330B1F9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84817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0ECFFC-318C-44FA-9966-0CC3E355CC55}" type="datetimeFigureOut">
              <a:rPr lang="ru-RU" smtClean="0"/>
              <a:t>05.12.2017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753799-E4B3-4FA9-848B-136330B1F9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02316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0ECFFC-318C-44FA-9966-0CC3E355CC55}" type="datetimeFigureOut">
              <a:rPr lang="ru-RU" smtClean="0"/>
              <a:t>05.12.2017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753799-E4B3-4FA9-848B-136330B1F9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46193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0ECFFC-318C-44FA-9966-0CC3E355CC55}" type="datetimeFigureOut">
              <a:rPr lang="ru-RU" smtClean="0"/>
              <a:t>05.12.2017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753799-E4B3-4FA9-848B-136330B1F9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41618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0ECFFC-318C-44FA-9966-0CC3E355CC55}" type="datetimeFigureOut">
              <a:rPr lang="ru-RU" smtClean="0"/>
              <a:t>05.12.2017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753799-E4B3-4FA9-848B-136330B1F9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42314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0ECFFC-318C-44FA-9966-0CC3E355CC55}" type="datetimeFigureOut">
              <a:rPr lang="ru-RU" smtClean="0"/>
              <a:t>05.12.2017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753799-E4B3-4FA9-848B-136330B1F9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48557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0ECFFC-318C-44FA-9966-0CC3E355CC55}" type="datetimeFigureOut">
              <a:rPr lang="ru-RU" smtClean="0"/>
              <a:t>05.12.2017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753799-E4B3-4FA9-848B-136330B1F9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40259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0ECFFC-318C-44FA-9966-0CC3E355CC55}" type="datetimeFigureOut">
              <a:rPr lang="ru-RU" smtClean="0"/>
              <a:t>05.12.2017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753799-E4B3-4FA9-848B-136330B1F9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48893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0ECFFC-318C-44FA-9966-0CC3E355CC55}" type="datetimeFigureOut">
              <a:rPr lang="ru-RU" smtClean="0"/>
              <a:t>05.12.2017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753799-E4B3-4FA9-848B-136330B1F9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90451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0ECFFC-318C-44FA-9966-0CC3E355CC55}" type="datetimeFigureOut">
              <a:rPr lang="ru-RU" smtClean="0"/>
              <a:t>05.12.2017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753799-E4B3-4FA9-848B-136330B1F9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95693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0ECFFC-318C-44FA-9966-0CC3E355CC55}" type="datetimeFigureOut">
              <a:rPr lang="ru-RU" smtClean="0"/>
              <a:t>05.12.2017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753799-E4B3-4FA9-848B-136330B1F9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9013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eg"/><Relationship Id="rId3" Type="http://schemas.openxmlformats.org/officeDocument/2006/relationships/image" Target="../media/image14.png"/><Relationship Id="rId7" Type="http://schemas.openxmlformats.org/officeDocument/2006/relationships/image" Target="../media/image18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6.jpeg"/><Relationship Id="rId4" Type="http://schemas.openxmlformats.org/officeDocument/2006/relationships/image" Target="../media/image15.png"/><Relationship Id="rId9" Type="http://schemas.openxmlformats.org/officeDocument/2006/relationships/image" Target="../media/image20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Похожее изображени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7625" y="0"/>
            <a:ext cx="917557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839677" y="1674674"/>
            <a:ext cx="5400966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err="1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Педагогічна</a:t>
            </a:r>
            <a:r>
              <a:rPr lang="ru-RU" sz="5400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рада</a:t>
            </a:r>
          </a:p>
          <a:p>
            <a:pPr algn="ctr"/>
            <a:r>
              <a:rPr lang="uk-UA" sz="5400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05.12.2017р</a:t>
            </a:r>
            <a:endParaRPr lang="ru-RU" sz="5400" b="1" dirty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46863731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 descr="Похожее изображени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4" y="0"/>
            <a:ext cx="9142576" cy="68748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2" name="Picture 6" descr="Картинки по запросу лікар картінка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224" y="648735"/>
            <a:ext cx="2160240" cy="23978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4" name="Picture 8" descr="Похожее изображение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761259"/>
            <a:ext cx="2088232" cy="22853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6" name="Picture 10" descr="Похожее изображение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3212976"/>
            <a:ext cx="2448272" cy="234218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AutoShape 12" descr="Картинки по запросу вчитель чоловік картінк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9232" name="Picture 16" descr="Похожее изображение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3928" y="-48222"/>
            <a:ext cx="2013791" cy="36212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34" name="Picture 18" descr="Картинки по запросу священник картінка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3212976"/>
            <a:ext cx="2799896" cy="279989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36" name="Picture 20" descr="Картинки по запросу будівельник картинка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8710" y="4727065"/>
            <a:ext cx="2329009" cy="165618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Стрелка влево 4"/>
          <p:cNvSpPr/>
          <p:nvPr/>
        </p:nvSpPr>
        <p:spPr>
          <a:xfrm>
            <a:off x="2129911" y="1952246"/>
            <a:ext cx="1800200" cy="186471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трелка вправо 5"/>
          <p:cNvSpPr/>
          <p:nvPr/>
        </p:nvSpPr>
        <p:spPr>
          <a:xfrm>
            <a:off x="5292080" y="1961087"/>
            <a:ext cx="1512168" cy="18647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трелка влево 15"/>
          <p:cNvSpPr/>
          <p:nvPr/>
        </p:nvSpPr>
        <p:spPr>
          <a:xfrm rot="19957791">
            <a:off x="2339751" y="3108693"/>
            <a:ext cx="1800200" cy="186471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237" name="Picture 21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281933">
            <a:off x="5023319" y="3025638"/>
            <a:ext cx="1828800" cy="212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38" name="Picture 22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4221169" y="4030541"/>
            <a:ext cx="914387" cy="2503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8235338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2" name="Picture 2" descr="Похожее изображени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0236" y="-37678"/>
            <a:ext cx="9194236" cy="68956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-50236" y="86174"/>
            <a:ext cx="9194236" cy="664797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6600" b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Пам</a:t>
            </a:r>
            <a:r>
              <a:rPr lang="en-US" sz="6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’</a:t>
            </a:r>
            <a:r>
              <a:rPr lang="ru-RU" sz="6600" b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ятка</a:t>
            </a:r>
            <a:endParaRPr lang="ru-RU" sz="66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marL="857250" indent="-857250">
              <a:buFont typeface="Wingdings" panose="05000000000000000000" pitchFamily="2" charset="2"/>
              <a:buChar char="v"/>
            </a:pPr>
            <a:r>
              <a:rPr lang="ru-RU" sz="3600" b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Будь </a:t>
            </a:r>
            <a:r>
              <a:rPr lang="ru-RU" sz="3600" b="1" dirty="0" err="1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обережниий</a:t>
            </a:r>
            <a:r>
              <a:rPr lang="ru-RU" sz="3600" b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!</a:t>
            </a:r>
          </a:p>
          <a:p>
            <a:pPr marL="857250" indent="-857250">
              <a:buFont typeface="Wingdings" panose="05000000000000000000" pitchFamily="2" charset="2"/>
              <a:buChar char="v"/>
            </a:pPr>
            <a:r>
              <a:rPr lang="ru-RU" sz="3600" b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Не </a:t>
            </a:r>
            <a:r>
              <a:rPr lang="ru-RU" sz="3600" b="1" dirty="0" err="1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помилися</a:t>
            </a:r>
            <a:r>
              <a:rPr lang="ru-RU" sz="3600" b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!</a:t>
            </a:r>
          </a:p>
          <a:p>
            <a:pPr marL="857250" indent="-857250">
              <a:buFont typeface="Wingdings" panose="05000000000000000000" pitchFamily="2" charset="2"/>
              <a:buChar char="v"/>
            </a:pPr>
            <a:r>
              <a:rPr lang="ru-RU" sz="3600" b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Не </a:t>
            </a:r>
            <a:r>
              <a:rPr lang="ru-RU" sz="3600" b="1" dirty="0" err="1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зашкодь</a:t>
            </a:r>
            <a:r>
              <a:rPr lang="ru-RU" sz="3600" b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!</a:t>
            </a:r>
          </a:p>
          <a:p>
            <a:pPr marL="857250" indent="-857250">
              <a:buFont typeface="Wingdings" panose="05000000000000000000" pitchFamily="2" charset="2"/>
              <a:buChar char="v"/>
            </a:pPr>
            <a:r>
              <a:rPr lang="ru-RU" sz="3600" b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Будь </a:t>
            </a:r>
            <a:r>
              <a:rPr lang="ru-RU" sz="3600" b="1" dirty="0" err="1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надією</a:t>
            </a:r>
            <a:r>
              <a:rPr lang="ru-RU" sz="3600" b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для </a:t>
            </a:r>
            <a:r>
              <a:rPr lang="ru-RU" sz="3600" b="1" dirty="0" err="1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учня</a:t>
            </a:r>
            <a:r>
              <a:rPr lang="ru-RU" sz="3600" b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!</a:t>
            </a:r>
          </a:p>
          <a:p>
            <a:pPr marL="857250" indent="-857250">
              <a:buFont typeface="Wingdings" panose="05000000000000000000" pitchFamily="2" charset="2"/>
              <a:buChar char="v"/>
            </a:pPr>
            <a:r>
              <a:rPr lang="ru-RU" sz="3600" b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Даруй себе </a:t>
            </a:r>
            <a:r>
              <a:rPr lang="ru-RU" sz="3600" b="1" dirty="0" err="1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дітям</a:t>
            </a:r>
            <a:r>
              <a:rPr lang="ru-RU" sz="3600" b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!</a:t>
            </a:r>
          </a:p>
          <a:p>
            <a:pPr marL="857250" indent="-857250">
              <a:buFont typeface="Wingdings" panose="05000000000000000000" pitchFamily="2" charset="2"/>
              <a:buChar char="v"/>
            </a:pPr>
            <a:r>
              <a:rPr lang="ru-RU" sz="3600" b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Знай, </a:t>
            </a:r>
            <a:r>
              <a:rPr lang="ru-RU" sz="3600" b="1" dirty="0" err="1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чого</a:t>
            </a:r>
            <a:r>
              <a:rPr lang="ru-RU" sz="3600" b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ru-RU" sz="3600" b="1" dirty="0" err="1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прагнеш</a:t>
            </a:r>
            <a:r>
              <a:rPr lang="ru-RU" sz="3600" b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! </a:t>
            </a:r>
          </a:p>
          <a:p>
            <a:pPr marL="857250" indent="-857250">
              <a:buFont typeface="Wingdings" panose="05000000000000000000" pitchFamily="2" charset="2"/>
              <a:buChar char="v"/>
            </a:pPr>
            <a:r>
              <a:rPr lang="uk-UA" sz="3600" b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Постійно шукай у дитині багатство її душі!</a:t>
            </a:r>
          </a:p>
          <a:p>
            <a:pPr marL="857250" indent="-857250">
              <a:buFont typeface="Wingdings" panose="05000000000000000000" pitchFamily="2" charset="2"/>
              <a:buChar char="v"/>
            </a:pPr>
            <a:r>
              <a:rPr lang="uk-UA" sz="3600" b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Будь терплячим в очікуванні дива і будь готовий до зустрічі з ним у дитині!</a:t>
            </a:r>
            <a:endParaRPr lang="ru-RU" sz="3600" b="1" dirty="0">
              <a:ln w="11430"/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89948654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8" name="Picture 4" descr="Похожее изображени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2009" y="0"/>
            <a:ext cx="918681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-111009" y="305068"/>
            <a:ext cx="9225817" cy="62478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6000" b="1" dirty="0" err="1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Інформаційне</a:t>
            </a:r>
            <a:r>
              <a:rPr lang="ru-RU" sz="6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</a:p>
          <a:p>
            <a:pPr lvl="0" algn="ctr"/>
            <a:r>
              <a:rPr lang="ru-RU" sz="6000" b="1" dirty="0" err="1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повідомлення</a:t>
            </a:r>
            <a:endParaRPr lang="ru-RU" sz="60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lvl="0" algn="ctr"/>
            <a:r>
              <a:rPr lang="uk-UA" sz="6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«Професійна компетентність педагогів»</a:t>
            </a:r>
            <a:endParaRPr lang="uk-UA" sz="60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lvl="0" algn="ctr"/>
            <a:endParaRPr lang="uk-UA" sz="60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lvl="0" algn="ctr"/>
            <a:endParaRPr lang="uk-UA" sz="60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lvl="0" algn="r"/>
            <a:r>
              <a:rPr lang="uk-UA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Підготувала   </a:t>
            </a:r>
            <a:r>
              <a:rPr lang="uk-UA" sz="40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Плетенчук</a:t>
            </a:r>
            <a:r>
              <a:rPr lang="uk-UA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Л.С.</a:t>
            </a:r>
            <a:endParaRPr lang="ru-RU" sz="40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1336054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2290" name="Picture 2" descr="Похожее изображени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872" y="-1"/>
            <a:ext cx="9153872" cy="68594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00607" y="620688"/>
            <a:ext cx="8342797" cy="769441"/>
          </a:xfrm>
          <a:prstGeom prst="rect">
            <a:avLst/>
          </a:prstGeom>
          <a:solidFill>
            <a:schemeClr val="bg1"/>
          </a:solidFill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400" b="1" cap="none" spc="0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Основні</a:t>
            </a:r>
            <a:r>
              <a:rPr lang="ru-RU" sz="4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ru-RU" sz="4400" b="1" cap="none" spc="0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компетентності</a:t>
            </a:r>
            <a:r>
              <a:rPr lang="ru-RU" sz="4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педагога</a:t>
            </a:r>
            <a:endParaRPr lang="ru-RU" sz="4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18997395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AutoShape 2" descr="Картинки по запросу фони для презентацій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3316" name="Picture 4" descr="Картинки по запросу фони для презентацій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488" y="0"/>
            <a:ext cx="9145488" cy="69139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5636" y="333063"/>
            <a:ext cx="9144000" cy="62478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6000" b="1" dirty="0" err="1">
                <a:ln w="19050">
                  <a:solidFill>
                    <a:srgbClr val="1F497D">
                      <a:tint val="1000"/>
                    </a:srgbClr>
                  </a:solidFill>
                  <a:prstDash val="solid"/>
                </a:ln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Інформаційне</a:t>
            </a:r>
            <a:r>
              <a:rPr lang="ru-RU" sz="6000" b="1" dirty="0">
                <a:ln w="19050">
                  <a:solidFill>
                    <a:srgbClr val="1F497D">
                      <a:tint val="1000"/>
                    </a:srgbClr>
                  </a:solidFill>
                  <a:prstDash val="solid"/>
                </a:ln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 </a:t>
            </a:r>
          </a:p>
          <a:p>
            <a:pPr lvl="0" algn="ctr"/>
            <a:r>
              <a:rPr lang="ru-RU" sz="6000" b="1" dirty="0" err="1">
                <a:ln w="19050">
                  <a:solidFill>
                    <a:srgbClr val="1F497D">
                      <a:tint val="1000"/>
                    </a:srgbClr>
                  </a:solidFill>
                  <a:prstDash val="solid"/>
                </a:ln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повідомлення</a:t>
            </a:r>
            <a:endParaRPr lang="ru-RU" sz="6000" b="1" dirty="0">
              <a:ln w="19050">
                <a:solidFill>
                  <a:srgbClr val="1F497D">
                    <a:tint val="1000"/>
                  </a:srgbClr>
                </a:solidFill>
                <a:prstDash val="solid"/>
              </a:ln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  <a:p>
            <a:pPr lvl="0" algn="ctr"/>
            <a:r>
              <a:rPr lang="uk-UA" sz="6000" b="1" dirty="0" smtClean="0">
                <a:ln w="19050">
                  <a:solidFill>
                    <a:srgbClr val="1F497D">
                      <a:tint val="1000"/>
                    </a:srgbClr>
                  </a:solidFill>
                  <a:prstDash val="solid"/>
                </a:ln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«</a:t>
            </a:r>
            <a:r>
              <a:rPr lang="uk-UA" sz="6000" b="1" dirty="0" smtClean="0">
                <a:ln w="19050">
                  <a:solidFill>
                    <a:srgbClr val="1F497D">
                      <a:tint val="1000"/>
                    </a:srgbClr>
                  </a:solidFill>
                  <a:prstDash val="solid"/>
                </a:ln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Ключові </a:t>
            </a:r>
            <a:r>
              <a:rPr lang="uk-UA" sz="6000" b="1" dirty="0" smtClean="0">
                <a:ln w="19050">
                  <a:solidFill>
                    <a:srgbClr val="1F497D">
                      <a:tint val="1000"/>
                    </a:srgbClr>
                  </a:solidFill>
                  <a:prstDash val="solid"/>
                </a:ln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компоненти</a:t>
            </a:r>
          </a:p>
          <a:p>
            <a:pPr lvl="0" algn="ctr"/>
            <a:r>
              <a:rPr lang="uk-UA" sz="6000" b="1" dirty="0">
                <a:ln w="19050">
                  <a:solidFill>
                    <a:srgbClr val="1F497D">
                      <a:tint val="1000"/>
                    </a:srgbClr>
                  </a:solidFill>
                  <a:prstDash val="solid"/>
                </a:ln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п</a:t>
            </a:r>
            <a:r>
              <a:rPr lang="uk-UA" sz="6000" b="1" dirty="0" smtClean="0">
                <a:ln w="19050">
                  <a:solidFill>
                    <a:srgbClr val="1F497D">
                      <a:tint val="1000"/>
                    </a:srgbClr>
                  </a:solidFill>
                  <a:prstDash val="solid"/>
                </a:ln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едагогічної</a:t>
            </a:r>
            <a:endParaRPr lang="uk-UA" sz="6000" b="1" dirty="0" smtClean="0">
              <a:ln w="19050">
                <a:solidFill>
                  <a:srgbClr val="1F497D">
                    <a:tint val="1000"/>
                  </a:srgbClr>
                </a:solidFill>
                <a:prstDash val="solid"/>
              </a:ln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  <a:p>
            <a:pPr lvl="0" algn="ctr"/>
            <a:r>
              <a:rPr lang="uk-UA" sz="6000" b="1" dirty="0" smtClean="0">
                <a:ln w="19050">
                  <a:solidFill>
                    <a:srgbClr val="1F497D">
                      <a:tint val="1000"/>
                    </a:srgbClr>
                  </a:solidFill>
                  <a:prstDash val="solid"/>
                </a:ln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компетентності»</a:t>
            </a:r>
          </a:p>
          <a:p>
            <a:pPr lvl="0" algn="ctr"/>
            <a:endParaRPr lang="uk-UA" sz="6000" b="1" dirty="0">
              <a:ln w="19050">
                <a:solidFill>
                  <a:srgbClr val="1F497D">
                    <a:tint val="1000"/>
                  </a:srgbClr>
                </a:solidFill>
                <a:prstDash val="solid"/>
              </a:ln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  <a:p>
            <a:pPr lvl="0" algn="r"/>
            <a:r>
              <a:rPr lang="uk-UA" sz="4000" b="1" dirty="0" smtClean="0">
                <a:ln w="19050">
                  <a:solidFill>
                    <a:srgbClr val="1F497D">
                      <a:tint val="1000"/>
                    </a:srgbClr>
                  </a:solidFill>
                  <a:prstDash val="solid"/>
                </a:ln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Підготував   </a:t>
            </a:r>
            <a:r>
              <a:rPr lang="uk-UA" sz="4000" b="1" dirty="0" err="1" smtClean="0">
                <a:ln w="19050">
                  <a:solidFill>
                    <a:srgbClr val="1F497D">
                      <a:tint val="1000"/>
                    </a:srgbClr>
                  </a:solidFill>
                  <a:prstDash val="solid"/>
                </a:ln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Кобзін</a:t>
            </a:r>
            <a:r>
              <a:rPr lang="uk-UA" sz="4000" b="1" dirty="0" smtClean="0">
                <a:ln w="19050">
                  <a:solidFill>
                    <a:srgbClr val="1F497D">
                      <a:tint val="1000"/>
                    </a:srgbClr>
                  </a:solidFill>
                  <a:prstDash val="solid"/>
                </a:ln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 А.С.</a:t>
            </a:r>
            <a:endParaRPr lang="ru-RU" sz="4000" b="1" dirty="0">
              <a:ln w="19050">
                <a:solidFill>
                  <a:srgbClr val="1F497D">
                    <a:tint val="1000"/>
                  </a:srgbClr>
                </a:solidFill>
                <a:prstDash val="solid"/>
              </a:ln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70783462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4338" name="Picture 2" descr="http://player.myshared.ru/19/1228851/slides/slide_1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617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4903515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5362" name="Picture 2" descr="http://player.myshared.ru/19/1228851/slides/slide_1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256" y="0"/>
            <a:ext cx="9162256" cy="68716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2231780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6386" name="Picture 2" descr="http://player.myshared.ru/19/1228851/slides/slide_1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2341169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7410" name="Picture 2" descr="http://player.myshared.ru/19/1228851/slides/slide_1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5211859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8434" name="Picture 2" descr="http://player.myshared.ru/19/1228851/slides/slide_1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8772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099196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Картинки по запросу фони для презентацій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4021"/>
            <a:ext cx="9201588" cy="68620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547664" y="332656"/>
            <a:ext cx="633128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reflection blurRad="12700" stA="28000" endPos="45000" dist="1000" dir="5400000" sy="-100000" algn="bl" rotWithShape="0"/>
                </a:effectLst>
              </a:rPr>
              <a:t>Притча про </a:t>
            </a:r>
            <a:r>
              <a:rPr lang="ru-RU" sz="54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reflection blurRad="12700" stA="28000" endPos="45000" dist="1000" dir="5400000" sy="-100000" algn="bl" rotWithShape="0"/>
                </a:effectLst>
              </a:rPr>
              <a:t>щастя</a:t>
            </a:r>
            <a:endParaRPr lang="ru-RU" sz="5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glow rad="228600">
                  <a:schemeClr val="accent1">
                    <a:satMod val="175000"/>
                    <a:alpha val="40000"/>
                  </a:schemeClr>
                </a:glow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2052" name="Picture 4" descr="Похожее изображение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2232484"/>
            <a:ext cx="3203027" cy="4176464"/>
          </a:xfrm>
          <a:prstGeom prst="ellipse">
            <a:avLst/>
          </a:prstGeom>
          <a:ln>
            <a:noFill/>
          </a:ln>
          <a:effectLst>
            <a:softEdge rad="317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Картинки по запросу чоловік з мішком  картінка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232484"/>
            <a:ext cx="3910679" cy="3689176"/>
          </a:xfrm>
          <a:prstGeom prst="rect">
            <a:avLst/>
          </a:prstGeom>
          <a:ln>
            <a:noFill/>
          </a:ln>
          <a:effectLst>
            <a:softEdge rad="317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Овал 4"/>
          <p:cNvSpPr/>
          <p:nvPr/>
        </p:nvSpPr>
        <p:spPr>
          <a:xfrm>
            <a:off x="2411760" y="4320716"/>
            <a:ext cx="1296144" cy="1196516"/>
          </a:xfrm>
          <a:prstGeom prst="ellipse">
            <a:avLst/>
          </a:prstGeom>
          <a:solidFill>
            <a:srgbClr val="B47B5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114109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9458" name="Picture 2" descr="Картинки по запросу фони для презентацій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9119682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096706" y="1412776"/>
            <a:ext cx="6482865" cy="193899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000" b="1" cap="none" spc="0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Вправа</a:t>
            </a:r>
            <a:r>
              <a:rPr lang="ru-RU" sz="6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 </a:t>
            </a:r>
          </a:p>
          <a:p>
            <a:pPr algn="ctr"/>
            <a:r>
              <a:rPr lang="ru-RU" sz="6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«</a:t>
            </a:r>
            <a:r>
              <a:rPr lang="ru-RU" sz="6000" b="1" cap="none" spc="0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Чарівний</a:t>
            </a:r>
            <a:r>
              <a:rPr lang="ru-RU" sz="6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 </a:t>
            </a:r>
            <a:r>
              <a:rPr lang="ru-RU" sz="6000" b="1" cap="none" spc="0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глечик</a:t>
            </a:r>
            <a:r>
              <a:rPr lang="ru-RU" sz="6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»</a:t>
            </a:r>
            <a:endParaRPr lang="ru-RU" sz="6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75035146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1506" name="Picture 2" descr="Картинки по запросу фони для презентацій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6" y="0"/>
            <a:ext cx="9168341" cy="6957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643226" y="4077072"/>
            <a:ext cx="5889626" cy="193899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000" b="1" cap="none" spc="0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990000"/>
                </a:solidFill>
                <a:effectLst/>
              </a:rPr>
              <a:t>Вправа</a:t>
            </a:r>
            <a:r>
              <a:rPr lang="ru-RU" sz="6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990000"/>
                </a:solidFill>
                <a:effectLst/>
              </a:rPr>
              <a:t> </a:t>
            </a:r>
          </a:p>
          <a:p>
            <a:pPr algn="ctr"/>
            <a:r>
              <a:rPr lang="ru-RU" sz="6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990000"/>
                </a:solidFill>
                <a:effectLst/>
              </a:rPr>
              <a:t>«Школа </a:t>
            </a:r>
            <a:r>
              <a:rPr lang="ru-RU" sz="6000" b="1" cap="none" spc="0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990000"/>
                </a:solidFill>
                <a:effectLst/>
              </a:rPr>
              <a:t>радості</a:t>
            </a:r>
            <a:r>
              <a:rPr lang="ru-RU" sz="6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990000"/>
                </a:solidFill>
                <a:effectLst/>
              </a:rPr>
              <a:t>»</a:t>
            </a:r>
            <a:endParaRPr lang="ru-RU" sz="6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99000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66183955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2530" name="Picture 2" descr="Картинки по запросу фони для презентацій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79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261655" y="555933"/>
            <a:ext cx="6469848" cy="286232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000" b="1" cap="none" spc="0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990000"/>
                </a:solidFill>
                <a:effectLst/>
              </a:rPr>
              <a:t>Вправа</a:t>
            </a:r>
            <a:r>
              <a:rPr lang="ru-RU" sz="6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990000"/>
                </a:solidFill>
                <a:effectLst/>
              </a:rPr>
              <a:t> </a:t>
            </a:r>
          </a:p>
          <a:p>
            <a:pPr algn="ctr"/>
            <a:r>
              <a:rPr lang="ru-RU" sz="6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990000"/>
                </a:solidFill>
                <a:effectLst/>
              </a:rPr>
              <a:t>«Коли я на </a:t>
            </a:r>
            <a:r>
              <a:rPr lang="ru-RU" sz="6000" b="1" cap="none" spc="0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990000"/>
                </a:solidFill>
                <a:effectLst/>
              </a:rPr>
              <a:t>роботі</a:t>
            </a:r>
            <a:r>
              <a:rPr lang="ru-RU" sz="6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990000"/>
                </a:solidFill>
                <a:effectLst/>
              </a:rPr>
              <a:t>, </a:t>
            </a:r>
          </a:p>
          <a:p>
            <a:pPr algn="ctr"/>
            <a:r>
              <a:rPr lang="ru-RU" sz="6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990000"/>
                </a:solidFill>
                <a:effectLst/>
              </a:rPr>
              <a:t>то…»</a:t>
            </a:r>
            <a:endParaRPr lang="ru-RU" sz="6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99000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3463658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482" name="Picture 2" descr="Картинки по запросу фони для презентацій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331640" y="692696"/>
            <a:ext cx="648072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6000" b="1" dirty="0" err="1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4F81BD">
                        <a:tint val="40000"/>
                        <a:satMod val="250000"/>
                      </a:srgbClr>
                    </a:gs>
                    <a:gs pos="9000">
                      <a:srgbClr val="4F81BD">
                        <a:tint val="52000"/>
                        <a:satMod val="300000"/>
                      </a:srgbClr>
                    </a:gs>
                    <a:gs pos="50000">
                      <a:srgbClr val="4F81BD">
                        <a:shade val="20000"/>
                        <a:satMod val="300000"/>
                      </a:srgbClr>
                    </a:gs>
                    <a:gs pos="79000">
                      <a:srgbClr val="4F81BD">
                        <a:tint val="52000"/>
                        <a:satMod val="300000"/>
                      </a:srgbClr>
                    </a:gs>
                    <a:gs pos="100000">
                      <a:srgbClr val="4F81BD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Вправа</a:t>
            </a:r>
            <a:r>
              <a:rPr lang="ru-RU" sz="6000" b="1" dirty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4F81BD">
                        <a:tint val="40000"/>
                        <a:satMod val="250000"/>
                      </a:srgbClr>
                    </a:gs>
                    <a:gs pos="9000">
                      <a:srgbClr val="4F81BD">
                        <a:tint val="52000"/>
                        <a:satMod val="300000"/>
                      </a:srgbClr>
                    </a:gs>
                    <a:gs pos="50000">
                      <a:srgbClr val="4F81BD">
                        <a:shade val="20000"/>
                        <a:satMod val="300000"/>
                      </a:srgbClr>
                    </a:gs>
                    <a:gs pos="79000">
                      <a:srgbClr val="4F81BD">
                        <a:tint val="52000"/>
                        <a:satMod val="300000"/>
                      </a:srgbClr>
                    </a:gs>
                    <a:gs pos="100000">
                      <a:srgbClr val="4F81BD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 </a:t>
            </a:r>
          </a:p>
          <a:p>
            <a:pPr lvl="0" algn="ctr"/>
            <a:r>
              <a:rPr lang="ru-RU" sz="6000" b="1" dirty="0" smtClean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4F81BD">
                        <a:tint val="40000"/>
                        <a:satMod val="250000"/>
                      </a:srgbClr>
                    </a:gs>
                    <a:gs pos="9000">
                      <a:srgbClr val="4F81BD">
                        <a:tint val="52000"/>
                        <a:satMod val="300000"/>
                      </a:srgbClr>
                    </a:gs>
                    <a:gs pos="50000">
                      <a:srgbClr val="4F81BD">
                        <a:shade val="20000"/>
                        <a:satMod val="300000"/>
                      </a:srgbClr>
                    </a:gs>
                    <a:gs pos="79000">
                      <a:srgbClr val="4F81BD">
                        <a:tint val="52000"/>
                        <a:satMod val="300000"/>
                      </a:srgbClr>
                    </a:gs>
                    <a:gs pos="100000">
                      <a:srgbClr val="4F81BD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«</a:t>
            </a:r>
            <a:r>
              <a:rPr lang="ru-RU" sz="6000" b="1" dirty="0" err="1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4F81BD">
                        <a:tint val="40000"/>
                        <a:satMod val="250000"/>
                      </a:srgbClr>
                    </a:gs>
                    <a:gs pos="9000">
                      <a:srgbClr val="4F81BD">
                        <a:tint val="52000"/>
                        <a:satMod val="300000"/>
                      </a:srgbClr>
                    </a:gs>
                    <a:gs pos="50000">
                      <a:srgbClr val="4F81BD">
                        <a:shade val="20000"/>
                        <a:satMod val="300000"/>
                      </a:srgbClr>
                    </a:gs>
                    <a:gs pos="79000">
                      <a:srgbClr val="4F81BD">
                        <a:tint val="52000"/>
                        <a:satMod val="300000"/>
                      </a:srgbClr>
                    </a:gs>
                    <a:gs pos="100000">
                      <a:srgbClr val="4F81BD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О</a:t>
            </a:r>
            <a:r>
              <a:rPr lang="ru-RU" sz="6000" b="1" dirty="0" err="1" smtClean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4F81BD">
                        <a:tint val="40000"/>
                        <a:satMod val="250000"/>
                      </a:srgbClr>
                    </a:gs>
                    <a:gs pos="9000">
                      <a:srgbClr val="4F81BD">
                        <a:tint val="52000"/>
                        <a:satMod val="300000"/>
                      </a:srgbClr>
                    </a:gs>
                    <a:gs pos="50000">
                      <a:srgbClr val="4F81BD">
                        <a:shade val="20000"/>
                        <a:satMod val="300000"/>
                      </a:srgbClr>
                    </a:gs>
                    <a:gs pos="79000">
                      <a:srgbClr val="4F81BD">
                        <a:tint val="52000"/>
                        <a:satMod val="300000"/>
                      </a:srgbClr>
                    </a:gs>
                    <a:gs pos="100000">
                      <a:srgbClr val="4F81BD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плески</a:t>
            </a:r>
            <a:r>
              <a:rPr lang="ru-RU" sz="6000" b="1" dirty="0" smtClean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4F81BD">
                        <a:tint val="40000"/>
                        <a:satMod val="250000"/>
                      </a:srgbClr>
                    </a:gs>
                    <a:gs pos="9000">
                      <a:srgbClr val="4F81BD">
                        <a:tint val="52000"/>
                        <a:satMod val="300000"/>
                      </a:srgbClr>
                    </a:gs>
                    <a:gs pos="50000">
                      <a:srgbClr val="4F81BD">
                        <a:shade val="20000"/>
                        <a:satMod val="300000"/>
                      </a:srgbClr>
                    </a:gs>
                    <a:gs pos="79000">
                      <a:srgbClr val="4F81BD">
                        <a:tint val="52000"/>
                        <a:satMod val="300000"/>
                      </a:srgbClr>
                    </a:gs>
                    <a:gs pos="100000">
                      <a:srgbClr val="4F81BD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»</a:t>
            </a:r>
            <a:endParaRPr lang="ru-RU" sz="6000" b="1" dirty="0">
              <a:ln w="10541" cmpd="sng">
                <a:solidFill>
                  <a:srgbClr val="4F81BD">
                    <a:shade val="88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4F81BD">
                      <a:tint val="40000"/>
                      <a:satMod val="250000"/>
                    </a:srgbClr>
                  </a:gs>
                  <a:gs pos="9000">
                    <a:srgbClr val="4F81BD">
                      <a:tint val="52000"/>
                      <a:satMod val="300000"/>
                    </a:srgbClr>
                  </a:gs>
                  <a:gs pos="50000">
                    <a:srgbClr val="4F81BD">
                      <a:shade val="20000"/>
                      <a:satMod val="300000"/>
                    </a:srgbClr>
                  </a:gs>
                  <a:gs pos="79000">
                    <a:srgbClr val="4F81BD">
                      <a:tint val="52000"/>
                      <a:satMod val="300000"/>
                    </a:srgbClr>
                  </a:gs>
                  <a:gs pos="100000">
                    <a:srgbClr val="4F81BD">
                      <a:tint val="40000"/>
                      <a:satMod val="250000"/>
                    </a:srgbClr>
                  </a:gs>
                </a:gsLst>
                <a:lin ang="5400000"/>
              </a:gradFill>
            </a:endParaRPr>
          </a:p>
        </p:txBody>
      </p:sp>
      <p:pic>
        <p:nvPicPr>
          <p:cNvPr id="20484" name="Picture 4" descr="Картинки по запросу оплески картінка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2631688"/>
            <a:ext cx="3553642" cy="403244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6904900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3554" name="Picture 2" descr="Картинки по запросу фони для презентацій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813"/>
            <a:ext cx="9144000" cy="6867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331640" y="692696"/>
            <a:ext cx="648072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6000" b="1" dirty="0" err="1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solidFill>
                  <a:srgbClr val="006600"/>
                </a:solidFill>
              </a:rPr>
              <a:t>Вправа</a:t>
            </a:r>
            <a:r>
              <a:rPr lang="ru-RU" sz="6000" b="1" dirty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solidFill>
                  <a:srgbClr val="006600"/>
                </a:solidFill>
              </a:rPr>
              <a:t> </a:t>
            </a:r>
          </a:p>
          <a:p>
            <a:pPr lvl="0" algn="ctr"/>
            <a:r>
              <a:rPr lang="ru-RU" sz="6000" b="1" dirty="0" smtClean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solidFill>
                  <a:srgbClr val="006600"/>
                </a:solidFill>
              </a:rPr>
              <a:t>«Рука </a:t>
            </a:r>
            <a:r>
              <a:rPr lang="ru-RU" sz="6000" b="1" dirty="0" err="1" smtClean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solidFill>
                  <a:srgbClr val="006600"/>
                </a:solidFill>
              </a:rPr>
              <a:t>допомоги</a:t>
            </a:r>
            <a:r>
              <a:rPr lang="ru-RU" sz="6000" b="1" dirty="0" smtClean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solidFill>
                  <a:srgbClr val="006600"/>
                </a:solidFill>
              </a:rPr>
              <a:t>»</a:t>
            </a:r>
            <a:endParaRPr lang="ru-RU" sz="6000" b="1" dirty="0">
              <a:ln w="10541" cmpd="sng">
                <a:solidFill>
                  <a:srgbClr val="4F81BD">
                    <a:shade val="88000"/>
                    <a:satMod val="110000"/>
                  </a:srgbClr>
                </a:solidFill>
                <a:prstDash val="solid"/>
              </a:ln>
              <a:solidFill>
                <a:srgbClr val="006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327897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4578" name="Picture 2" descr="Похожее изображени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16284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907704" y="1484784"/>
            <a:ext cx="5616216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Вправа</a:t>
            </a:r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</a:p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«Поле </a:t>
            </a:r>
            <a:r>
              <a:rPr lang="ru-RU" sz="5400" b="1" cap="all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вражень</a:t>
            </a:r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»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545587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Картинки по запросу фони для презентацій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984" y="0"/>
            <a:ext cx="9147983" cy="68613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619441" y="845343"/>
            <a:ext cx="7973273" cy="4154984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CanDown">
              <a:avLst/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88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Професійна</a:t>
            </a:r>
            <a:r>
              <a:rPr lang="ru-RU" sz="8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</a:p>
          <a:p>
            <a:pPr algn="ctr"/>
            <a:r>
              <a:rPr lang="ru-RU" sz="88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компетентність</a:t>
            </a:r>
            <a:r>
              <a:rPr lang="ru-RU" sz="8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</a:p>
          <a:p>
            <a:pPr algn="ctr"/>
            <a:r>
              <a:rPr lang="ru-RU" sz="8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педагога</a:t>
            </a:r>
            <a:endParaRPr lang="ru-RU" sz="8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8090978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Похожее изображени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5680"/>
            <a:ext cx="9144000" cy="6876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897054" y="188640"/>
            <a:ext cx="7409721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Правила </a:t>
            </a:r>
            <a:r>
              <a:rPr lang="ru-RU" sz="8000" b="1" cap="none" spc="0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роботи</a:t>
            </a:r>
            <a:endParaRPr lang="ru-RU" sz="8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0319" y="1844824"/>
            <a:ext cx="9083361" cy="393954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marL="685800" indent="-685800">
              <a:buFont typeface="Arial" panose="020B0604020202020204" pitchFamily="34" charset="0"/>
              <a:buChar char="•"/>
            </a:pPr>
            <a:r>
              <a:rPr lang="uk-UA" sz="5000" b="1" i="1" dirty="0" smtClean="0">
                <a:solidFill>
                  <a:srgbClr val="660066"/>
                </a:solidFill>
              </a:rPr>
              <a:t>Лаконічність висловлювань</a:t>
            </a:r>
          </a:p>
          <a:p>
            <a:pPr marL="685800" indent="-685800">
              <a:buFont typeface="Arial" panose="020B0604020202020204" pitchFamily="34" charset="0"/>
              <a:buChar char="•"/>
            </a:pPr>
            <a:r>
              <a:rPr lang="uk-UA" sz="5000" b="1" i="1" dirty="0" smtClean="0">
                <a:solidFill>
                  <a:srgbClr val="660066"/>
                </a:solidFill>
              </a:rPr>
              <a:t>Активність</a:t>
            </a:r>
          </a:p>
          <a:p>
            <a:pPr marL="685800" indent="-685800">
              <a:buFont typeface="Arial" panose="020B0604020202020204" pitchFamily="34" charset="0"/>
              <a:buChar char="•"/>
            </a:pPr>
            <a:r>
              <a:rPr lang="uk-UA" sz="5000" b="1" i="1" dirty="0" smtClean="0">
                <a:solidFill>
                  <a:srgbClr val="660066"/>
                </a:solidFill>
              </a:rPr>
              <a:t>Доброзичливість</a:t>
            </a:r>
          </a:p>
          <a:p>
            <a:pPr marL="685800" indent="-685800">
              <a:buFont typeface="Arial" panose="020B0604020202020204" pitchFamily="34" charset="0"/>
              <a:buChar char="•"/>
            </a:pPr>
            <a:r>
              <a:rPr lang="uk-UA" sz="5000" b="1" i="1" dirty="0" smtClean="0">
                <a:solidFill>
                  <a:srgbClr val="660066"/>
                </a:solidFill>
              </a:rPr>
              <a:t>Тактовність </a:t>
            </a:r>
          </a:p>
          <a:p>
            <a:pPr marL="685800" indent="-685800">
              <a:buFont typeface="Arial" panose="020B0604020202020204" pitchFamily="34" charset="0"/>
              <a:buChar char="•"/>
            </a:pPr>
            <a:r>
              <a:rPr lang="uk-UA" sz="5000" b="1" i="1" dirty="0" smtClean="0">
                <a:solidFill>
                  <a:srgbClr val="660066"/>
                </a:solidFill>
              </a:rPr>
              <a:t>Повага до колег …</a:t>
            </a:r>
          </a:p>
        </p:txBody>
      </p:sp>
    </p:spTree>
    <p:extLst>
      <p:ext uri="{BB962C8B-B14F-4D97-AF65-F5344CB8AC3E}">
        <p14:creationId xmlns:p14="http://schemas.microsoft.com/office/powerpoint/2010/main" val="2631740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Картинки по запросу фони для презентацій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491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77667" y="0"/>
            <a:ext cx="6462025" cy="2952328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CurveDown">
              <a:avLst/>
            </a:prstTxWarp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Вправа</a:t>
            </a:r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«</a:t>
            </a:r>
            <a:r>
              <a:rPr lang="ru-RU" sz="5400" b="1" cap="none" spc="0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Очікування</a:t>
            </a:r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</a:p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та </a:t>
            </a:r>
          </a:p>
          <a:p>
            <a:pPr algn="ctr"/>
            <a:r>
              <a:rPr lang="ru-RU" sz="5400" b="1" cap="none" spc="0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сподівання</a:t>
            </a:r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»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14809044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Картинки по запросу фони для презентацій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8772"/>
            <a:ext cx="9144000" cy="68710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 rot="20616185">
            <a:off x="200236" y="497741"/>
            <a:ext cx="3762568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6600"/>
                </a:solidFill>
                <a:effectLst/>
              </a:rPr>
              <a:t>Знайомство</a:t>
            </a:r>
            <a:endParaRPr lang="ru-RU" sz="5400" b="1" cap="none" spc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6600"/>
              </a:solidFill>
              <a:effectLst/>
            </a:endParaRPr>
          </a:p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6600"/>
                </a:solidFill>
                <a:effectLst/>
              </a:rPr>
              <a:t> </a:t>
            </a:r>
            <a:r>
              <a:rPr lang="ru-RU" sz="5400" b="1" cap="none" spc="0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6600"/>
                </a:solidFill>
                <a:effectLst/>
              </a:rPr>
              <a:t>учаснків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6600"/>
              </a:solidFill>
              <a:effectLst/>
            </a:endParaRPr>
          </a:p>
        </p:txBody>
      </p:sp>
      <p:sp>
        <p:nvSpPr>
          <p:cNvPr id="5" name="AutoShape 4" descr="Картинки по запросу знайомство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6150" name="Picture 6" descr="Похожее изображение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521" y="2636912"/>
            <a:ext cx="4701537" cy="3526153"/>
          </a:xfrm>
          <a:prstGeom prst="rect">
            <a:avLst/>
          </a:prstGeom>
          <a:ln>
            <a:noFill/>
          </a:ln>
          <a:effectLst>
            <a:softEdge rad="317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2169958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Картинки по запросу фони для презентацій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4986" y="0"/>
            <a:ext cx="9158986" cy="6869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-74262" y="252884"/>
            <a:ext cx="9277540" cy="624786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000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Інформаційне</a:t>
            </a:r>
            <a:r>
              <a:rPr lang="ru-RU" sz="6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</a:p>
          <a:p>
            <a:pPr algn="ctr"/>
            <a:r>
              <a:rPr lang="ru-RU" sz="6000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повідомлення</a:t>
            </a:r>
            <a:endParaRPr lang="ru-RU" sz="60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r>
              <a:rPr lang="uk-UA" sz="6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«Особливості професійної</a:t>
            </a:r>
          </a:p>
          <a:p>
            <a:pPr algn="ctr"/>
            <a:r>
              <a:rPr lang="uk-UA" sz="6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спрямованості</a:t>
            </a:r>
          </a:p>
          <a:p>
            <a:pPr algn="ctr"/>
            <a:r>
              <a:rPr lang="uk-UA" sz="6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особистості педагога»</a:t>
            </a:r>
          </a:p>
          <a:p>
            <a:pPr algn="ctr"/>
            <a:endParaRPr lang="uk-UA" sz="6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r"/>
            <a:r>
              <a:rPr lang="uk-UA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Підготувала   Мозгова Г.С.</a:t>
            </a:r>
            <a:endParaRPr lang="ru-RU" sz="4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54619304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Картинки по запросу фони для презентацыъ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83" y="-19356"/>
            <a:ext cx="9161721" cy="68773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675632" y="620688"/>
            <a:ext cx="7775013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uk-UA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Основні типи </a:t>
            </a:r>
          </a:p>
          <a:p>
            <a:pPr algn="ctr"/>
            <a:r>
              <a:rPr lang="uk-UA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самореалізації педагогів</a:t>
            </a:r>
            <a:endParaRPr lang="ru-RU" sz="5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-121144" y="2967335"/>
            <a:ext cx="8221536" cy="304698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685800" indent="-685800" algn="r">
              <a:buFont typeface="Arial" panose="020B0604020202020204" pitchFamily="34" charset="0"/>
              <a:buChar char="•"/>
            </a:pPr>
            <a:r>
              <a:rPr lang="ru-RU" sz="4800" b="1" cap="all" spc="0" dirty="0" err="1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Організатор</a:t>
            </a:r>
            <a:endParaRPr lang="ru-RU" sz="4800" b="1" cap="all" spc="0" dirty="0" smtClean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  <a:p>
            <a:pPr marL="685800" indent="-685800" algn="r">
              <a:buFont typeface="Arial" panose="020B0604020202020204" pitchFamily="34" charset="0"/>
              <a:buChar char="•"/>
            </a:pPr>
            <a:r>
              <a:rPr lang="uk-UA" sz="4800" b="1" cap="all" dirty="0" err="1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Предметник</a:t>
            </a:r>
            <a:endParaRPr lang="uk-UA" sz="4800" b="1" cap="all" dirty="0" smtClean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  <a:p>
            <a:pPr marL="685800" indent="-685800" algn="r">
              <a:buFont typeface="Arial" panose="020B0604020202020204" pitchFamily="34" charset="0"/>
              <a:buChar char="•"/>
            </a:pPr>
            <a:r>
              <a:rPr lang="uk-UA" sz="48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Комунікатор</a:t>
            </a:r>
          </a:p>
          <a:p>
            <a:pPr marL="685800" indent="-685800" algn="r">
              <a:buFont typeface="Arial" panose="020B0604020202020204" pitchFamily="34" charset="0"/>
              <a:buChar char="•"/>
            </a:pPr>
            <a:r>
              <a:rPr lang="uk-UA" sz="48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Інтелігент </a:t>
            </a:r>
            <a:endParaRPr lang="ru-RU" sz="48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72665512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Похожее изображени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623" y="0"/>
            <a:ext cx="9144000" cy="6876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54958" y="1160233"/>
            <a:ext cx="8695330" cy="2308324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CanDown">
              <a:avLst/>
            </a:prstTxWarp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7200" b="1" cap="none" spc="0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Дискусійна</a:t>
            </a:r>
            <a:r>
              <a:rPr lang="ru-RU" sz="72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карусель </a:t>
            </a:r>
          </a:p>
          <a:p>
            <a:pPr algn="ctr"/>
            <a:r>
              <a:rPr lang="ru-RU" sz="72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«Учитель: </a:t>
            </a:r>
            <a:r>
              <a:rPr lang="ru-RU" sz="7200" b="1" cap="none" spc="0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хто</a:t>
            </a:r>
            <a:r>
              <a:rPr lang="ru-RU" sz="72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ru-RU" sz="7200" b="1" cap="none" spc="0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він</a:t>
            </a:r>
            <a:r>
              <a:rPr lang="ru-RU" sz="72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?»</a:t>
            </a:r>
            <a:endParaRPr lang="ru-RU" sz="72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65025454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130</TotalTime>
  <Words>166</Words>
  <Application>Microsoft Office PowerPoint</Application>
  <PresentationFormat>Экран (4:3)</PresentationFormat>
  <Paragraphs>68</Paragraphs>
  <Slides>25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admin</cp:lastModifiedBy>
  <cp:revision>11</cp:revision>
  <dcterms:created xsi:type="dcterms:W3CDTF">2017-12-04T23:37:06Z</dcterms:created>
  <dcterms:modified xsi:type="dcterms:W3CDTF">2017-12-05T10:18:49Z</dcterms:modified>
</cp:coreProperties>
</file>