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72" r:id="rId2"/>
    <p:sldId id="256" r:id="rId3"/>
    <p:sldId id="259" r:id="rId4"/>
    <p:sldId id="260" r:id="rId5"/>
    <p:sldId id="265" r:id="rId6"/>
    <p:sldId id="268" r:id="rId7"/>
    <p:sldId id="269" r:id="rId8"/>
    <p:sldId id="263" r:id="rId9"/>
    <p:sldId id="270" r:id="rId10"/>
    <p:sldId id="271" r:id="rId11"/>
    <p:sldId id="266" r:id="rId12"/>
    <p:sldId id="273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77" autoAdjust="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7.0869871529216838E-2"/>
          <c:y val="5.4995029544191332E-2"/>
          <c:w val="0.6818524658101951"/>
          <c:h val="0.6617013690727469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Високий</c:v>
                </c:pt>
                <c:pt idx="1">
                  <c:v>Достатній</c:v>
                </c:pt>
                <c:pt idx="2">
                  <c:v>Середній</c:v>
                </c:pt>
                <c:pt idx="3">
                  <c:v>Нізкий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6</c:v>
                </c:pt>
                <c:pt idx="1">
                  <c:v>9</c:v>
                </c:pt>
                <c:pt idx="2">
                  <c:v>2</c:v>
                </c:pt>
                <c:pt idx="3" formatCode="0%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Високий</c:v>
                </c:pt>
                <c:pt idx="1">
                  <c:v>Достатній</c:v>
                </c:pt>
                <c:pt idx="2">
                  <c:v>Середній</c:v>
                </c:pt>
                <c:pt idx="3">
                  <c:v>Нізкий</c:v>
                </c:pt>
              </c:strCache>
            </c:strRef>
          </c:cat>
          <c:val>
            <c:numRef>
              <c:f>Лист1!$C$2:$C$5</c:f>
              <c:numCache>
                <c:formatCode>0.00%</c:formatCode>
                <c:ptCount val="4"/>
                <c:pt idx="0">
                  <c:v>10</c:v>
                </c:pt>
                <c:pt idx="1">
                  <c:v>5</c:v>
                </c:pt>
                <c:pt idx="2">
                  <c:v>1</c:v>
                </c:pt>
                <c:pt idx="3" formatCode="0%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Високий</c:v>
                </c:pt>
                <c:pt idx="1">
                  <c:v>Достатній</c:v>
                </c:pt>
                <c:pt idx="2">
                  <c:v>Середній</c:v>
                </c:pt>
                <c:pt idx="3">
                  <c:v>Нізкий</c:v>
                </c:pt>
              </c:strCache>
            </c:strRef>
          </c:cat>
          <c:val>
            <c:numRef>
              <c:f>Лист1!$D$2:$D$5</c:f>
              <c:numCache>
                <c:formatCode>0.00%</c:formatCode>
                <c:ptCount val="4"/>
                <c:pt idx="0">
                  <c:v>5</c:v>
                </c:pt>
                <c:pt idx="1">
                  <c:v>8</c:v>
                </c:pt>
                <c:pt idx="2">
                  <c:v>3</c:v>
                </c:pt>
                <c:pt idx="3" formatCode="0%">
                  <c:v>0</c:v>
                </c:pt>
              </c:numCache>
            </c:numRef>
          </c:val>
        </c:ser>
        <c:shape val="cylinder"/>
        <c:axId val="87073536"/>
        <c:axId val="87075072"/>
        <c:axId val="87077760"/>
      </c:bar3DChart>
      <c:catAx>
        <c:axId val="87073536"/>
        <c:scaling>
          <c:orientation val="minMax"/>
        </c:scaling>
        <c:axPos val="b"/>
        <c:tickLblPos val="nextTo"/>
        <c:crossAx val="87075072"/>
        <c:crosses val="autoZero"/>
        <c:auto val="1"/>
        <c:lblAlgn val="ctr"/>
        <c:lblOffset val="100"/>
      </c:catAx>
      <c:valAx>
        <c:axId val="87075072"/>
        <c:scaling>
          <c:orientation val="minMax"/>
        </c:scaling>
        <c:delete val="1"/>
        <c:axPos val="l"/>
        <c:majorGridlines/>
        <c:numFmt formatCode="0.00%" sourceLinked="1"/>
        <c:tickLblPos val="nextTo"/>
        <c:crossAx val="87073536"/>
        <c:crosses val="autoZero"/>
        <c:crossBetween val="between"/>
      </c:valAx>
      <c:serAx>
        <c:axId val="87077760"/>
        <c:scaling>
          <c:orientation val="minMax"/>
        </c:scaling>
        <c:delete val="1"/>
        <c:axPos val="b"/>
        <c:tickLblPos val="nextTo"/>
        <c:crossAx val="87075072"/>
        <c:crosses val="autoZero"/>
      </c:ser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C3D633-A4A5-46EF-9058-32835F7FDD62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CE83F3-A1D9-4EDE-9F10-338FF68F15E9}">
      <dgm:prSet phldrT="[Текст]" custT="1"/>
      <dgm:spPr/>
      <dgm:t>
        <a:bodyPr/>
        <a:lstStyle/>
        <a:p>
          <a:r>
            <a:rPr lang="uk-UA" sz="2400" dirty="0" smtClean="0"/>
            <a:t>Проектні</a:t>
          </a:r>
          <a:endParaRPr lang="ru-RU" sz="2400" dirty="0"/>
        </a:p>
      </dgm:t>
    </dgm:pt>
    <dgm:pt modelId="{2C19895F-B334-442A-BE57-129F2664A913}" type="parTrans" cxnId="{46C04F0D-9582-447E-8084-04E80B016F23}">
      <dgm:prSet/>
      <dgm:spPr/>
      <dgm:t>
        <a:bodyPr/>
        <a:lstStyle/>
        <a:p>
          <a:endParaRPr lang="ru-RU"/>
        </a:p>
      </dgm:t>
    </dgm:pt>
    <dgm:pt modelId="{61CB13D0-0ECE-43EE-9A35-18BC90E69380}" type="sibTrans" cxnId="{46C04F0D-9582-447E-8084-04E80B016F23}">
      <dgm:prSet/>
      <dgm:spPr/>
      <dgm:t>
        <a:bodyPr/>
        <a:lstStyle/>
        <a:p>
          <a:endParaRPr lang="ru-RU"/>
        </a:p>
      </dgm:t>
    </dgm:pt>
    <dgm:pt modelId="{699E5AFA-D779-441D-9C84-B1916021B0FB}">
      <dgm:prSet phldrT="[Текст]" custT="1"/>
      <dgm:spPr/>
      <dgm:t>
        <a:bodyPr/>
        <a:lstStyle/>
        <a:p>
          <a:r>
            <a:rPr lang="uk-UA" sz="2400" dirty="0" smtClean="0"/>
            <a:t>ІКТ</a:t>
          </a:r>
          <a:endParaRPr lang="ru-RU" sz="2400" dirty="0"/>
        </a:p>
      </dgm:t>
    </dgm:pt>
    <dgm:pt modelId="{8CE41065-447B-4C66-BCB3-9C387DF87020}" type="parTrans" cxnId="{EFA951EF-8EDE-455E-9AC1-C2211D0B0D9C}">
      <dgm:prSet/>
      <dgm:spPr/>
      <dgm:t>
        <a:bodyPr/>
        <a:lstStyle/>
        <a:p>
          <a:endParaRPr lang="ru-RU"/>
        </a:p>
      </dgm:t>
    </dgm:pt>
    <dgm:pt modelId="{0F5316A7-3798-4C65-AB8E-FF8F56712054}" type="sibTrans" cxnId="{EFA951EF-8EDE-455E-9AC1-C2211D0B0D9C}">
      <dgm:prSet/>
      <dgm:spPr/>
      <dgm:t>
        <a:bodyPr/>
        <a:lstStyle/>
        <a:p>
          <a:endParaRPr lang="ru-RU"/>
        </a:p>
      </dgm:t>
    </dgm:pt>
    <dgm:pt modelId="{7BC237AB-BC83-42A8-B2E0-DC976310C3E0}">
      <dgm:prSet phldrT="[Текст]" custT="1"/>
      <dgm:spPr/>
      <dgm:t>
        <a:bodyPr/>
        <a:lstStyle/>
        <a:p>
          <a:r>
            <a:rPr lang="uk-UA" sz="2400" dirty="0" smtClean="0"/>
            <a:t>Комунікаційні</a:t>
          </a:r>
          <a:endParaRPr lang="ru-RU" sz="2400" dirty="0"/>
        </a:p>
      </dgm:t>
    </dgm:pt>
    <dgm:pt modelId="{B9BD6221-D4C5-4FBF-8A19-829AF92A3CA8}" type="parTrans" cxnId="{1550CA7E-A9FA-4717-8873-47EAE43243B7}">
      <dgm:prSet/>
      <dgm:spPr/>
      <dgm:t>
        <a:bodyPr/>
        <a:lstStyle/>
        <a:p>
          <a:endParaRPr lang="ru-RU"/>
        </a:p>
      </dgm:t>
    </dgm:pt>
    <dgm:pt modelId="{59FC24F6-9DE3-4DE6-95AD-9353B12E4776}" type="sibTrans" cxnId="{1550CA7E-A9FA-4717-8873-47EAE43243B7}">
      <dgm:prSet/>
      <dgm:spPr/>
      <dgm:t>
        <a:bodyPr/>
        <a:lstStyle/>
        <a:p>
          <a:endParaRPr lang="ru-RU"/>
        </a:p>
      </dgm:t>
    </dgm:pt>
    <dgm:pt modelId="{D047A503-986F-492E-8B6E-9C607739B2E1}">
      <dgm:prSet phldrT="[Текст]" custT="1"/>
      <dgm:spPr/>
      <dgm:t>
        <a:bodyPr/>
        <a:lstStyle/>
        <a:p>
          <a:r>
            <a:rPr lang="uk-UA" sz="2400" dirty="0" smtClean="0"/>
            <a:t>Інтеграційні</a:t>
          </a:r>
          <a:endParaRPr lang="ru-RU" sz="2400" dirty="0"/>
        </a:p>
      </dgm:t>
    </dgm:pt>
    <dgm:pt modelId="{96B153F9-3FC3-497C-BA00-F12921B3EB2D}" type="parTrans" cxnId="{FE0D746A-1377-408D-8432-1109893B693A}">
      <dgm:prSet/>
      <dgm:spPr/>
      <dgm:t>
        <a:bodyPr/>
        <a:lstStyle/>
        <a:p>
          <a:endParaRPr lang="ru-RU"/>
        </a:p>
      </dgm:t>
    </dgm:pt>
    <dgm:pt modelId="{F2344392-2375-4756-B6B3-0B09C086522B}" type="sibTrans" cxnId="{FE0D746A-1377-408D-8432-1109893B693A}">
      <dgm:prSet/>
      <dgm:spPr/>
      <dgm:t>
        <a:bodyPr/>
        <a:lstStyle/>
        <a:p>
          <a:endParaRPr lang="ru-RU"/>
        </a:p>
      </dgm:t>
    </dgm:pt>
    <dgm:pt modelId="{218FA0ED-AA3F-4F58-9533-F5830BF2E74D}">
      <dgm:prSet phldrT="[Текст]" custT="1"/>
      <dgm:spPr/>
      <dgm:t>
        <a:bodyPr/>
        <a:lstStyle/>
        <a:p>
          <a:r>
            <a:rPr lang="uk-UA" sz="2400" dirty="0" smtClean="0"/>
            <a:t>Ігрові</a:t>
          </a:r>
          <a:endParaRPr lang="ru-RU" sz="2400" dirty="0"/>
        </a:p>
      </dgm:t>
    </dgm:pt>
    <dgm:pt modelId="{440D0DA0-5C95-4A8F-A88C-3E93FDB817F7}" type="parTrans" cxnId="{00115ECB-ECA4-471D-8E0E-F8CEB86A743A}">
      <dgm:prSet/>
      <dgm:spPr/>
      <dgm:t>
        <a:bodyPr/>
        <a:lstStyle/>
        <a:p>
          <a:endParaRPr lang="ru-RU"/>
        </a:p>
      </dgm:t>
    </dgm:pt>
    <dgm:pt modelId="{30DA7ACF-2BD7-48E6-A14A-C5EEB58614BC}" type="sibTrans" cxnId="{00115ECB-ECA4-471D-8E0E-F8CEB86A743A}">
      <dgm:prSet/>
      <dgm:spPr/>
      <dgm:t>
        <a:bodyPr/>
        <a:lstStyle/>
        <a:p>
          <a:endParaRPr lang="ru-RU"/>
        </a:p>
      </dgm:t>
    </dgm:pt>
    <dgm:pt modelId="{6B92EC97-0F73-4C35-8E37-D6DFA25FB359}" type="pres">
      <dgm:prSet presAssocID="{F2C3D633-A4A5-46EF-9058-32835F7FDD6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E0C3D8-446B-44AE-89E4-A20358D1B670}" type="pres">
      <dgm:prSet presAssocID="{86CE83F3-A1D9-4EDE-9F10-338FF68F15E9}" presName="node" presStyleLbl="node1" presStyleIdx="0" presStyleCnt="5" custRadScaleRad="105967" custRadScaleInc="240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901E1B-8172-4F22-AB37-5785DE4190ED}" type="pres">
      <dgm:prSet presAssocID="{86CE83F3-A1D9-4EDE-9F10-338FF68F15E9}" presName="spNode" presStyleCnt="0"/>
      <dgm:spPr/>
    </dgm:pt>
    <dgm:pt modelId="{1B06E0BF-7B23-41AC-AB58-962EAC046FBF}" type="pres">
      <dgm:prSet presAssocID="{61CB13D0-0ECE-43EE-9A35-18BC90E69380}" presName="sibTrans" presStyleLbl="sibTrans1D1" presStyleIdx="0" presStyleCnt="5"/>
      <dgm:spPr/>
      <dgm:t>
        <a:bodyPr/>
        <a:lstStyle/>
        <a:p>
          <a:endParaRPr lang="ru-RU"/>
        </a:p>
      </dgm:t>
    </dgm:pt>
    <dgm:pt modelId="{C203183A-A760-472E-AC72-C0988233C67E}" type="pres">
      <dgm:prSet presAssocID="{699E5AFA-D779-441D-9C84-B1916021B0F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153CD-9633-490F-9644-4E985EEAE3D4}" type="pres">
      <dgm:prSet presAssocID="{699E5AFA-D779-441D-9C84-B1916021B0FB}" presName="spNode" presStyleCnt="0"/>
      <dgm:spPr/>
    </dgm:pt>
    <dgm:pt modelId="{E159DEEB-D2A2-444A-88C9-11C6F976FAD3}" type="pres">
      <dgm:prSet presAssocID="{0F5316A7-3798-4C65-AB8E-FF8F56712054}" presName="sibTrans" presStyleLbl="sibTrans1D1" presStyleIdx="1" presStyleCnt="5"/>
      <dgm:spPr/>
      <dgm:t>
        <a:bodyPr/>
        <a:lstStyle/>
        <a:p>
          <a:endParaRPr lang="ru-RU"/>
        </a:p>
      </dgm:t>
    </dgm:pt>
    <dgm:pt modelId="{3CCE2BC2-B91C-4E3D-BD93-975B291B119B}" type="pres">
      <dgm:prSet presAssocID="{7BC237AB-BC83-42A8-B2E0-DC976310C3E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C8E3E-E5E9-47D0-BF10-6C7E5DFAE7CB}" type="pres">
      <dgm:prSet presAssocID="{7BC237AB-BC83-42A8-B2E0-DC976310C3E0}" presName="spNode" presStyleCnt="0"/>
      <dgm:spPr/>
    </dgm:pt>
    <dgm:pt modelId="{5A511C43-2881-4B73-9648-622D43EAB901}" type="pres">
      <dgm:prSet presAssocID="{59FC24F6-9DE3-4DE6-95AD-9353B12E4776}" presName="sibTrans" presStyleLbl="sibTrans1D1" presStyleIdx="2" presStyleCnt="5"/>
      <dgm:spPr/>
      <dgm:t>
        <a:bodyPr/>
        <a:lstStyle/>
        <a:p>
          <a:endParaRPr lang="ru-RU"/>
        </a:p>
      </dgm:t>
    </dgm:pt>
    <dgm:pt modelId="{D5B47442-5C9D-4748-BBCC-4C5BC7CFCF62}" type="pres">
      <dgm:prSet presAssocID="{D047A503-986F-492E-8B6E-9C607739B2E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98B8E-4AC8-4A7F-AB00-C622DD12FBDB}" type="pres">
      <dgm:prSet presAssocID="{D047A503-986F-492E-8B6E-9C607739B2E1}" presName="spNode" presStyleCnt="0"/>
      <dgm:spPr/>
    </dgm:pt>
    <dgm:pt modelId="{6B8ACB09-8FA7-4713-9F33-A43220968950}" type="pres">
      <dgm:prSet presAssocID="{F2344392-2375-4756-B6B3-0B09C086522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D7071C1F-6C24-4C05-9BFC-046A86FA7948}" type="pres">
      <dgm:prSet presAssocID="{218FA0ED-AA3F-4F58-9533-F5830BF2E7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9311B-0742-40E4-B250-9A809A45E13B}" type="pres">
      <dgm:prSet presAssocID="{218FA0ED-AA3F-4F58-9533-F5830BF2E74D}" presName="spNode" presStyleCnt="0"/>
      <dgm:spPr/>
    </dgm:pt>
    <dgm:pt modelId="{590657C9-D977-453D-8C1F-0DDC272B98AC}" type="pres">
      <dgm:prSet presAssocID="{30DA7ACF-2BD7-48E6-A14A-C5EEB58614BC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CB486BD0-8EC4-475F-9BC9-69096E7B076C}" type="presOf" srcId="{86CE83F3-A1D9-4EDE-9F10-338FF68F15E9}" destId="{A5E0C3D8-446B-44AE-89E4-A20358D1B670}" srcOrd="0" destOrd="0" presId="urn:microsoft.com/office/officeart/2005/8/layout/cycle5"/>
    <dgm:cxn modelId="{0C8B155B-FCC7-42EC-89D3-A7F9BF23C774}" type="presOf" srcId="{699E5AFA-D779-441D-9C84-B1916021B0FB}" destId="{C203183A-A760-472E-AC72-C0988233C67E}" srcOrd="0" destOrd="0" presId="urn:microsoft.com/office/officeart/2005/8/layout/cycle5"/>
    <dgm:cxn modelId="{EFA951EF-8EDE-455E-9AC1-C2211D0B0D9C}" srcId="{F2C3D633-A4A5-46EF-9058-32835F7FDD62}" destId="{699E5AFA-D779-441D-9C84-B1916021B0FB}" srcOrd="1" destOrd="0" parTransId="{8CE41065-447B-4C66-BCB3-9C387DF87020}" sibTransId="{0F5316A7-3798-4C65-AB8E-FF8F56712054}"/>
    <dgm:cxn modelId="{CEC086E9-EC94-4A23-A43D-BF0E40F7D253}" type="presOf" srcId="{F2344392-2375-4756-B6B3-0B09C086522B}" destId="{6B8ACB09-8FA7-4713-9F33-A43220968950}" srcOrd="0" destOrd="0" presId="urn:microsoft.com/office/officeart/2005/8/layout/cycle5"/>
    <dgm:cxn modelId="{46C04F0D-9582-447E-8084-04E80B016F23}" srcId="{F2C3D633-A4A5-46EF-9058-32835F7FDD62}" destId="{86CE83F3-A1D9-4EDE-9F10-338FF68F15E9}" srcOrd="0" destOrd="0" parTransId="{2C19895F-B334-442A-BE57-129F2664A913}" sibTransId="{61CB13D0-0ECE-43EE-9A35-18BC90E69380}"/>
    <dgm:cxn modelId="{91A22E0D-BD47-4417-BE65-53A236B123F4}" type="presOf" srcId="{0F5316A7-3798-4C65-AB8E-FF8F56712054}" destId="{E159DEEB-D2A2-444A-88C9-11C6F976FAD3}" srcOrd="0" destOrd="0" presId="urn:microsoft.com/office/officeart/2005/8/layout/cycle5"/>
    <dgm:cxn modelId="{00115ECB-ECA4-471D-8E0E-F8CEB86A743A}" srcId="{F2C3D633-A4A5-46EF-9058-32835F7FDD62}" destId="{218FA0ED-AA3F-4F58-9533-F5830BF2E74D}" srcOrd="4" destOrd="0" parTransId="{440D0DA0-5C95-4A8F-A88C-3E93FDB817F7}" sibTransId="{30DA7ACF-2BD7-48E6-A14A-C5EEB58614BC}"/>
    <dgm:cxn modelId="{E14648B0-C011-4B99-86CF-B2445585A5CE}" type="presOf" srcId="{D047A503-986F-492E-8B6E-9C607739B2E1}" destId="{D5B47442-5C9D-4748-BBCC-4C5BC7CFCF62}" srcOrd="0" destOrd="0" presId="urn:microsoft.com/office/officeart/2005/8/layout/cycle5"/>
    <dgm:cxn modelId="{8C333E0D-7BAF-4C34-85CD-90F826285C71}" type="presOf" srcId="{218FA0ED-AA3F-4F58-9533-F5830BF2E74D}" destId="{D7071C1F-6C24-4C05-9BFC-046A86FA7948}" srcOrd="0" destOrd="0" presId="urn:microsoft.com/office/officeart/2005/8/layout/cycle5"/>
    <dgm:cxn modelId="{05226D52-5CCF-46E2-B752-1681C3E9E880}" type="presOf" srcId="{F2C3D633-A4A5-46EF-9058-32835F7FDD62}" destId="{6B92EC97-0F73-4C35-8E37-D6DFA25FB359}" srcOrd="0" destOrd="0" presId="urn:microsoft.com/office/officeart/2005/8/layout/cycle5"/>
    <dgm:cxn modelId="{4CEBBC50-0F29-451E-8BA3-F6ADAF79787D}" type="presOf" srcId="{30DA7ACF-2BD7-48E6-A14A-C5EEB58614BC}" destId="{590657C9-D977-453D-8C1F-0DDC272B98AC}" srcOrd="0" destOrd="0" presId="urn:microsoft.com/office/officeart/2005/8/layout/cycle5"/>
    <dgm:cxn modelId="{1550CA7E-A9FA-4717-8873-47EAE43243B7}" srcId="{F2C3D633-A4A5-46EF-9058-32835F7FDD62}" destId="{7BC237AB-BC83-42A8-B2E0-DC976310C3E0}" srcOrd="2" destOrd="0" parTransId="{B9BD6221-D4C5-4FBF-8A19-829AF92A3CA8}" sibTransId="{59FC24F6-9DE3-4DE6-95AD-9353B12E4776}"/>
    <dgm:cxn modelId="{FE0D746A-1377-408D-8432-1109893B693A}" srcId="{F2C3D633-A4A5-46EF-9058-32835F7FDD62}" destId="{D047A503-986F-492E-8B6E-9C607739B2E1}" srcOrd="3" destOrd="0" parTransId="{96B153F9-3FC3-497C-BA00-F12921B3EB2D}" sibTransId="{F2344392-2375-4756-B6B3-0B09C086522B}"/>
    <dgm:cxn modelId="{6FC966B1-F7B0-4ABA-9394-EFB64D6CBAAD}" type="presOf" srcId="{61CB13D0-0ECE-43EE-9A35-18BC90E69380}" destId="{1B06E0BF-7B23-41AC-AB58-962EAC046FBF}" srcOrd="0" destOrd="0" presId="urn:microsoft.com/office/officeart/2005/8/layout/cycle5"/>
    <dgm:cxn modelId="{0BCCE981-5E70-49F8-975E-EB57BD60638F}" type="presOf" srcId="{7BC237AB-BC83-42A8-B2E0-DC976310C3E0}" destId="{3CCE2BC2-B91C-4E3D-BD93-975B291B119B}" srcOrd="0" destOrd="0" presId="urn:microsoft.com/office/officeart/2005/8/layout/cycle5"/>
    <dgm:cxn modelId="{56E62BC8-43C5-4B9B-ACC8-AC511D4AB56B}" type="presOf" srcId="{59FC24F6-9DE3-4DE6-95AD-9353B12E4776}" destId="{5A511C43-2881-4B73-9648-622D43EAB901}" srcOrd="0" destOrd="0" presId="urn:microsoft.com/office/officeart/2005/8/layout/cycle5"/>
    <dgm:cxn modelId="{9CA743AE-3419-49B2-94D3-B914D5A7937B}" type="presParOf" srcId="{6B92EC97-0F73-4C35-8E37-D6DFA25FB359}" destId="{A5E0C3D8-446B-44AE-89E4-A20358D1B670}" srcOrd="0" destOrd="0" presId="urn:microsoft.com/office/officeart/2005/8/layout/cycle5"/>
    <dgm:cxn modelId="{75BDE812-1DE7-4BAA-A38C-4DC89D194264}" type="presParOf" srcId="{6B92EC97-0F73-4C35-8E37-D6DFA25FB359}" destId="{DE901E1B-8172-4F22-AB37-5785DE4190ED}" srcOrd="1" destOrd="0" presId="urn:microsoft.com/office/officeart/2005/8/layout/cycle5"/>
    <dgm:cxn modelId="{131B7FFC-9B2C-46E8-9BD3-2628E5E416FF}" type="presParOf" srcId="{6B92EC97-0F73-4C35-8E37-D6DFA25FB359}" destId="{1B06E0BF-7B23-41AC-AB58-962EAC046FBF}" srcOrd="2" destOrd="0" presId="urn:microsoft.com/office/officeart/2005/8/layout/cycle5"/>
    <dgm:cxn modelId="{0AB37A0C-C5A0-4772-B407-96E30993EC6A}" type="presParOf" srcId="{6B92EC97-0F73-4C35-8E37-D6DFA25FB359}" destId="{C203183A-A760-472E-AC72-C0988233C67E}" srcOrd="3" destOrd="0" presId="urn:microsoft.com/office/officeart/2005/8/layout/cycle5"/>
    <dgm:cxn modelId="{695C763D-5DF8-4DDF-9052-6170633ED44D}" type="presParOf" srcId="{6B92EC97-0F73-4C35-8E37-D6DFA25FB359}" destId="{A9E153CD-9633-490F-9644-4E985EEAE3D4}" srcOrd="4" destOrd="0" presId="urn:microsoft.com/office/officeart/2005/8/layout/cycle5"/>
    <dgm:cxn modelId="{A72C1296-A9D7-4EA7-AD2D-57DE753C417E}" type="presParOf" srcId="{6B92EC97-0F73-4C35-8E37-D6DFA25FB359}" destId="{E159DEEB-D2A2-444A-88C9-11C6F976FAD3}" srcOrd="5" destOrd="0" presId="urn:microsoft.com/office/officeart/2005/8/layout/cycle5"/>
    <dgm:cxn modelId="{3BF65C7F-5F3B-4443-99A5-AD83AA985738}" type="presParOf" srcId="{6B92EC97-0F73-4C35-8E37-D6DFA25FB359}" destId="{3CCE2BC2-B91C-4E3D-BD93-975B291B119B}" srcOrd="6" destOrd="0" presId="urn:microsoft.com/office/officeart/2005/8/layout/cycle5"/>
    <dgm:cxn modelId="{095F580C-0473-4968-81A4-3C9393E3D903}" type="presParOf" srcId="{6B92EC97-0F73-4C35-8E37-D6DFA25FB359}" destId="{7AFC8E3E-E5E9-47D0-BF10-6C7E5DFAE7CB}" srcOrd="7" destOrd="0" presId="urn:microsoft.com/office/officeart/2005/8/layout/cycle5"/>
    <dgm:cxn modelId="{899425E3-CB18-49F4-B4D5-2D49D770E522}" type="presParOf" srcId="{6B92EC97-0F73-4C35-8E37-D6DFA25FB359}" destId="{5A511C43-2881-4B73-9648-622D43EAB901}" srcOrd="8" destOrd="0" presId="urn:microsoft.com/office/officeart/2005/8/layout/cycle5"/>
    <dgm:cxn modelId="{4A080479-1EB9-4B3E-A83E-04D48F42327F}" type="presParOf" srcId="{6B92EC97-0F73-4C35-8E37-D6DFA25FB359}" destId="{D5B47442-5C9D-4748-BBCC-4C5BC7CFCF62}" srcOrd="9" destOrd="0" presId="urn:microsoft.com/office/officeart/2005/8/layout/cycle5"/>
    <dgm:cxn modelId="{B56636BF-4EEB-4923-AF8A-D3770A573F72}" type="presParOf" srcId="{6B92EC97-0F73-4C35-8E37-D6DFA25FB359}" destId="{55798B8E-4AC8-4A7F-AB00-C622DD12FBDB}" srcOrd="10" destOrd="0" presId="urn:microsoft.com/office/officeart/2005/8/layout/cycle5"/>
    <dgm:cxn modelId="{001E386B-39AA-42C8-933D-25C7560CAC72}" type="presParOf" srcId="{6B92EC97-0F73-4C35-8E37-D6DFA25FB359}" destId="{6B8ACB09-8FA7-4713-9F33-A43220968950}" srcOrd="11" destOrd="0" presId="urn:microsoft.com/office/officeart/2005/8/layout/cycle5"/>
    <dgm:cxn modelId="{D3356276-2C57-4B94-9025-1AD81E9838A2}" type="presParOf" srcId="{6B92EC97-0F73-4C35-8E37-D6DFA25FB359}" destId="{D7071C1F-6C24-4C05-9BFC-046A86FA7948}" srcOrd="12" destOrd="0" presId="urn:microsoft.com/office/officeart/2005/8/layout/cycle5"/>
    <dgm:cxn modelId="{06071C29-A441-434A-967E-0DBDA4A6D812}" type="presParOf" srcId="{6B92EC97-0F73-4C35-8E37-D6DFA25FB359}" destId="{57E9311B-0742-40E4-B250-9A809A45E13B}" srcOrd="13" destOrd="0" presId="urn:microsoft.com/office/officeart/2005/8/layout/cycle5"/>
    <dgm:cxn modelId="{E15B3348-1E69-4A51-9135-0D84402BDA7D}" type="presParOf" srcId="{6B92EC97-0F73-4C35-8E37-D6DFA25FB359}" destId="{590657C9-D977-453D-8C1F-0DDC272B98AC}" srcOrd="14" destOrd="0" presId="urn:microsoft.com/office/officeart/2005/8/layout/cycle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142CE7-EEEC-435E-B3DB-9394324E7DD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2B01EC-92FC-469D-B8A0-3DCE694650F6}">
      <dgm:prSet phldrT="[Текст]" custT="1"/>
      <dgm:spPr/>
      <dgm:t>
        <a:bodyPr/>
        <a:lstStyle/>
        <a:p>
          <a:r>
            <a:rPr lang="uk-UA" sz="2400" dirty="0" smtClean="0"/>
            <a:t>“ Коло ідей ”</a:t>
          </a:r>
          <a:endParaRPr lang="ru-RU" sz="2400" dirty="0"/>
        </a:p>
      </dgm:t>
    </dgm:pt>
    <dgm:pt modelId="{E61D57D9-8EE2-4662-BE5C-833AAC068810}" type="parTrans" cxnId="{D1D94157-6BD2-426F-966C-897B3DD5E41A}">
      <dgm:prSet/>
      <dgm:spPr/>
      <dgm:t>
        <a:bodyPr/>
        <a:lstStyle/>
        <a:p>
          <a:endParaRPr lang="ru-RU"/>
        </a:p>
      </dgm:t>
    </dgm:pt>
    <dgm:pt modelId="{2486FF93-4693-4D30-8810-BE91664DA3DF}" type="sibTrans" cxnId="{D1D94157-6BD2-426F-966C-897B3DD5E41A}">
      <dgm:prSet/>
      <dgm:spPr/>
      <dgm:t>
        <a:bodyPr/>
        <a:lstStyle/>
        <a:p>
          <a:endParaRPr lang="ru-RU"/>
        </a:p>
      </dgm:t>
    </dgm:pt>
    <dgm:pt modelId="{9309D78C-39A1-48FD-AD14-CB9E9DFC6C57}">
      <dgm:prSet phldrT="[Текст]"/>
      <dgm:spPr/>
      <dgm:t>
        <a:bodyPr/>
        <a:lstStyle/>
        <a:p>
          <a:r>
            <a:rPr lang="en-US" dirty="0" smtClean="0"/>
            <a:t>Mind Map</a:t>
          </a:r>
          <a:endParaRPr lang="ru-RU" dirty="0"/>
        </a:p>
      </dgm:t>
    </dgm:pt>
    <dgm:pt modelId="{F5F25E1C-AA2B-4C41-99CB-B1EEDB50C896}" type="parTrans" cxnId="{F64BEF75-B392-4595-B4CA-17CA4ED6C03B}">
      <dgm:prSet/>
      <dgm:spPr/>
      <dgm:t>
        <a:bodyPr/>
        <a:lstStyle/>
        <a:p>
          <a:endParaRPr lang="ru-RU"/>
        </a:p>
      </dgm:t>
    </dgm:pt>
    <dgm:pt modelId="{518A6488-A3BD-4D9B-8B9E-87D120228224}" type="sibTrans" cxnId="{F64BEF75-B392-4595-B4CA-17CA4ED6C03B}">
      <dgm:prSet/>
      <dgm:spPr/>
      <dgm:t>
        <a:bodyPr/>
        <a:lstStyle/>
        <a:p>
          <a:endParaRPr lang="ru-RU"/>
        </a:p>
      </dgm:t>
    </dgm:pt>
    <dgm:pt modelId="{6F9FAB81-30EB-42D0-98CC-FBC00B233368}">
      <dgm:prSet phldrT="[Текст]"/>
      <dgm:spPr/>
      <dgm:t>
        <a:bodyPr/>
        <a:lstStyle/>
        <a:p>
          <a:r>
            <a:rPr lang="en-US" dirty="0" smtClean="0"/>
            <a:t>Role Play</a:t>
          </a:r>
          <a:endParaRPr lang="ru-RU" dirty="0"/>
        </a:p>
      </dgm:t>
    </dgm:pt>
    <dgm:pt modelId="{BD77C97E-6FCD-4006-9A64-E6DC505C0BE6}" type="parTrans" cxnId="{E5BA57B5-2B7F-4CB9-B9F2-DCFA5E93A156}">
      <dgm:prSet/>
      <dgm:spPr/>
      <dgm:t>
        <a:bodyPr/>
        <a:lstStyle/>
        <a:p>
          <a:endParaRPr lang="ru-RU"/>
        </a:p>
      </dgm:t>
    </dgm:pt>
    <dgm:pt modelId="{581474AE-C8AC-42E3-9FCE-8D13E4ECDD5B}" type="sibTrans" cxnId="{E5BA57B5-2B7F-4CB9-B9F2-DCFA5E93A156}">
      <dgm:prSet/>
      <dgm:spPr/>
      <dgm:t>
        <a:bodyPr/>
        <a:lstStyle/>
        <a:p>
          <a:endParaRPr lang="ru-RU"/>
        </a:p>
      </dgm:t>
    </dgm:pt>
    <dgm:pt modelId="{56102A12-3F3A-413C-BDB9-1721E0688A45}">
      <dgm:prSet phldrT="[Текст]" custT="1"/>
      <dgm:spPr/>
      <dgm:t>
        <a:bodyPr/>
        <a:lstStyle/>
        <a:p>
          <a:r>
            <a:rPr lang="uk-UA" sz="2400" dirty="0" smtClean="0"/>
            <a:t> “ Мікрофон “</a:t>
          </a:r>
          <a:endParaRPr lang="ru-RU" sz="2400" dirty="0"/>
        </a:p>
      </dgm:t>
    </dgm:pt>
    <dgm:pt modelId="{975DCE58-49C4-4859-A811-5AEAAA71E4D7}" type="parTrans" cxnId="{FF029C3B-2C8B-4908-851C-333E9CA0579C}">
      <dgm:prSet/>
      <dgm:spPr/>
      <dgm:t>
        <a:bodyPr/>
        <a:lstStyle/>
        <a:p>
          <a:endParaRPr lang="ru-RU"/>
        </a:p>
      </dgm:t>
    </dgm:pt>
    <dgm:pt modelId="{742F5942-8C83-4934-BBA3-2F1ADF51A2A4}" type="sibTrans" cxnId="{FF029C3B-2C8B-4908-851C-333E9CA0579C}">
      <dgm:prSet/>
      <dgm:spPr/>
      <dgm:t>
        <a:bodyPr/>
        <a:lstStyle/>
        <a:p>
          <a:endParaRPr lang="ru-RU"/>
        </a:p>
      </dgm:t>
    </dgm:pt>
    <dgm:pt modelId="{C42E70A3-270D-41AF-9DB1-FA459B6E7B14}">
      <dgm:prSet phldrT="[Текст]"/>
      <dgm:spPr/>
      <dgm:t>
        <a:bodyPr/>
        <a:lstStyle/>
        <a:p>
          <a:r>
            <a:rPr lang="en-US" dirty="0" smtClean="0"/>
            <a:t>Work in Pairs</a:t>
          </a:r>
          <a:endParaRPr lang="ru-RU" dirty="0"/>
        </a:p>
      </dgm:t>
    </dgm:pt>
    <dgm:pt modelId="{CAA656BB-B738-435B-91A0-327D9DF8061E}" type="parTrans" cxnId="{79206E01-1E10-4BC0-92DF-7BD815958F95}">
      <dgm:prSet/>
      <dgm:spPr/>
      <dgm:t>
        <a:bodyPr/>
        <a:lstStyle/>
        <a:p>
          <a:endParaRPr lang="ru-RU"/>
        </a:p>
      </dgm:t>
    </dgm:pt>
    <dgm:pt modelId="{77F0A96C-29C6-402A-9EB6-8A2261C22263}" type="sibTrans" cxnId="{79206E01-1E10-4BC0-92DF-7BD815958F95}">
      <dgm:prSet/>
      <dgm:spPr/>
      <dgm:t>
        <a:bodyPr/>
        <a:lstStyle/>
        <a:p>
          <a:endParaRPr lang="ru-RU"/>
        </a:p>
      </dgm:t>
    </dgm:pt>
    <dgm:pt modelId="{0EF0D9F6-926C-4D37-AC1A-13C63AB1C35C}">
      <dgm:prSet phldrT="[Текст]"/>
      <dgm:spPr/>
      <dgm:t>
        <a:bodyPr/>
        <a:lstStyle/>
        <a:p>
          <a:r>
            <a:rPr lang="en-US" dirty="0" smtClean="0"/>
            <a:t>Microphone</a:t>
          </a:r>
          <a:endParaRPr lang="ru-RU" dirty="0"/>
        </a:p>
      </dgm:t>
    </dgm:pt>
    <dgm:pt modelId="{B4E6BA28-5E4C-45E6-97F6-CC28E49DA950}" type="parTrans" cxnId="{5AB5A9A2-85EC-4F8D-944B-B7829A1E43C0}">
      <dgm:prSet/>
      <dgm:spPr/>
      <dgm:t>
        <a:bodyPr/>
        <a:lstStyle/>
        <a:p>
          <a:endParaRPr lang="ru-RU"/>
        </a:p>
      </dgm:t>
    </dgm:pt>
    <dgm:pt modelId="{3AC11E6E-D2DC-4E33-9CCA-E129FCBBC801}" type="sibTrans" cxnId="{5AB5A9A2-85EC-4F8D-944B-B7829A1E43C0}">
      <dgm:prSet/>
      <dgm:spPr/>
      <dgm:t>
        <a:bodyPr/>
        <a:lstStyle/>
        <a:p>
          <a:endParaRPr lang="ru-RU"/>
        </a:p>
      </dgm:t>
    </dgm:pt>
    <dgm:pt modelId="{4F50114F-1661-483A-BA8B-10544948EFA1}">
      <dgm:prSet phldrT="[Текст]" custT="1"/>
      <dgm:spPr/>
      <dgm:t>
        <a:bodyPr/>
        <a:lstStyle/>
        <a:p>
          <a:r>
            <a:rPr lang="uk-UA" sz="2400" dirty="0" smtClean="0"/>
            <a:t>“ Мозковий штурм “</a:t>
          </a:r>
          <a:endParaRPr lang="ru-RU" sz="2400" dirty="0"/>
        </a:p>
      </dgm:t>
    </dgm:pt>
    <dgm:pt modelId="{64444665-F3AF-4E7D-9765-4E1E30945658}" type="parTrans" cxnId="{075D73BF-EAFC-4B60-A8D6-BC35422054A6}">
      <dgm:prSet/>
      <dgm:spPr/>
      <dgm:t>
        <a:bodyPr/>
        <a:lstStyle/>
        <a:p>
          <a:endParaRPr lang="ru-RU"/>
        </a:p>
      </dgm:t>
    </dgm:pt>
    <dgm:pt modelId="{ED9B0B1A-75D6-4B61-B8C9-5FF62513E264}" type="sibTrans" cxnId="{075D73BF-EAFC-4B60-A8D6-BC35422054A6}">
      <dgm:prSet/>
      <dgm:spPr/>
      <dgm:t>
        <a:bodyPr/>
        <a:lstStyle/>
        <a:p>
          <a:endParaRPr lang="ru-RU"/>
        </a:p>
      </dgm:t>
    </dgm:pt>
    <dgm:pt modelId="{D30FFD0E-2F9C-46A6-8754-E785B30E876C}">
      <dgm:prSet phldrT="[Текст]"/>
      <dgm:spPr/>
      <dgm:t>
        <a:bodyPr/>
        <a:lstStyle/>
        <a:p>
          <a:r>
            <a:rPr lang="en-US" dirty="0" smtClean="0"/>
            <a:t>Brainstorm</a:t>
          </a:r>
          <a:endParaRPr lang="ru-RU" dirty="0"/>
        </a:p>
      </dgm:t>
    </dgm:pt>
    <dgm:pt modelId="{B854FF6C-B2C9-423B-A5CE-19535F4943D0}" type="parTrans" cxnId="{2706DEC4-89AF-485B-9CFC-3D36A040FBDA}">
      <dgm:prSet/>
      <dgm:spPr/>
      <dgm:t>
        <a:bodyPr/>
        <a:lstStyle/>
        <a:p>
          <a:endParaRPr lang="ru-RU"/>
        </a:p>
      </dgm:t>
    </dgm:pt>
    <dgm:pt modelId="{250A7E16-3328-4227-B853-3BFF2969D6B1}" type="sibTrans" cxnId="{2706DEC4-89AF-485B-9CFC-3D36A040FBDA}">
      <dgm:prSet/>
      <dgm:spPr/>
      <dgm:t>
        <a:bodyPr/>
        <a:lstStyle/>
        <a:p>
          <a:endParaRPr lang="ru-RU"/>
        </a:p>
      </dgm:t>
    </dgm:pt>
    <dgm:pt modelId="{FC443D99-B5A0-4D00-8278-EB37B79255B5}">
      <dgm:prSet phldrT="[Текст]"/>
      <dgm:spPr/>
      <dgm:t>
        <a:bodyPr/>
        <a:lstStyle/>
        <a:p>
          <a:r>
            <a:rPr lang="en-US" dirty="0" smtClean="0"/>
            <a:t>Project</a:t>
          </a:r>
          <a:endParaRPr lang="ru-RU" dirty="0"/>
        </a:p>
      </dgm:t>
    </dgm:pt>
    <dgm:pt modelId="{45A73894-F3B7-4E02-9FD6-091298B5D04D}" type="parTrans" cxnId="{383C7767-275E-4E9F-9E98-07EC3E98F14A}">
      <dgm:prSet/>
      <dgm:spPr/>
      <dgm:t>
        <a:bodyPr/>
        <a:lstStyle/>
        <a:p>
          <a:endParaRPr lang="ru-RU"/>
        </a:p>
      </dgm:t>
    </dgm:pt>
    <dgm:pt modelId="{939D3846-9D1F-4F6A-857A-46C3F2F378C5}" type="sibTrans" cxnId="{383C7767-275E-4E9F-9E98-07EC3E98F14A}">
      <dgm:prSet/>
      <dgm:spPr/>
      <dgm:t>
        <a:bodyPr/>
        <a:lstStyle/>
        <a:p>
          <a:endParaRPr lang="ru-RU"/>
        </a:p>
      </dgm:t>
    </dgm:pt>
    <dgm:pt modelId="{BDD9FA9E-95AA-4BE8-AF86-FC13DF28E535}" type="pres">
      <dgm:prSet presAssocID="{8D142CE7-EEEC-435E-B3DB-9394324E7DD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154BA5-598F-4693-ACBE-E2590C15A959}" type="pres">
      <dgm:prSet presAssocID="{052B01EC-92FC-469D-B8A0-3DCE694650F6}" presName="compNode" presStyleCnt="0"/>
      <dgm:spPr/>
    </dgm:pt>
    <dgm:pt modelId="{3DA1A5FE-A06C-4843-B08E-0ED1C520D3CA}" type="pres">
      <dgm:prSet presAssocID="{052B01EC-92FC-469D-B8A0-3DCE694650F6}" presName="aNode" presStyleLbl="bgShp" presStyleIdx="0" presStyleCnt="3"/>
      <dgm:spPr/>
      <dgm:t>
        <a:bodyPr/>
        <a:lstStyle/>
        <a:p>
          <a:endParaRPr lang="ru-RU"/>
        </a:p>
      </dgm:t>
    </dgm:pt>
    <dgm:pt modelId="{845B40FB-9C67-4981-AF47-B071EA38E586}" type="pres">
      <dgm:prSet presAssocID="{052B01EC-92FC-469D-B8A0-3DCE694650F6}" presName="textNode" presStyleLbl="bgShp" presStyleIdx="0" presStyleCnt="3"/>
      <dgm:spPr/>
      <dgm:t>
        <a:bodyPr/>
        <a:lstStyle/>
        <a:p>
          <a:endParaRPr lang="ru-RU"/>
        </a:p>
      </dgm:t>
    </dgm:pt>
    <dgm:pt modelId="{CA50FC4A-7191-4E45-BAC7-9C8C34CB7B46}" type="pres">
      <dgm:prSet presAssocID="{052B01EC-92FC-469D-B8A0-3DCE694650F6}" presName="compChildNode" presStyleCnt="0"/>
      <dgm:spPr/>
    </dgm:pt>
    <dgm:pt modelId="{BA024A32-9300-430D-861C-2C7E3925B83C}" type="pres">
      <dgm:prSet presAssocID="{052B01EC-92FC-469D-B8A0-3DCE694650F6}" presName="theInnerList" presStyleCnt="0"/>
      <dgm:spPr/>
    </dgm:pt>
    <dgm:pt modelId="{C2595EE0-62E2-4C94-83BA-9F52131FA605}" type="pres">
      <dgm:prSet presAssocID="{9309D78C-39A1-48FD-AD14-CB9E9DFC6C57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89F91-C5D5-4F0A-A04D-86DA8487977D}" type="pres">
      <dgm:prSet presAssocID="{9309D78C-39A1-48FD-AD14-CB9E9DFC6C57}" presName="aSpace2" presStyleCnt="0"/>
      <dgm:spPr/>
    </dgm:pt>
    <dgm:pt modelId="{7519E9F2-C1A0-4881-98A8-23A01FEDEE3E}" type="pres">
      <dgm:prSet presAssocID="{6F9FAB81-30EB-42D0-98CC-FBC00B233368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9B7F2-0B93-495F-B08D-7926BB1C3AF9}" type="pres">
      <dgm:prSet presAssocID="{052B01EC-92FC-469D-B8A0-3DCE694650F6}" presName="aSpace" presStyleCnt="0"/>
      <dgm:spPr/>
    </dgm:pt>
    <dgm:pt modelId="{33C19C97-022D-4CA4-9C4E-7B611902281F}" type="pres">
      <dgm:prSet presAssocID="{56102A12-3F3A-413C-BDB9-1721E0688A45}" presName="compNode" presStyleCnt="0"/>
      <dgm:spPr/>
    </dgm:pt>
    <dgm:pt modelId="{DDC8F49E-5A9A-4590-ACCB-4E1A045F9CD1}" type="pres">
      <dgm:prSet presAssocID="{56102A12-3F3A-413C-BDB9-1721E0688A45}" presName="aNode" presStyleLbl="bgShp" presStyleIdx="1" presStyleCnt="3"/>
      <dgm:spPr/>
      <dgm:t>
        <a:bodyPr/>
        <a:lstStyle/>
        <a:p>
          <a:endParaRPr lang="ru-RU"/>
        </a:p>
      </dgm:t>
    </dgm:pt>
    <dgm:pt modelId="{E02B9547-680F-49B1-A949-37582F0641FF}" type="pres">
      <dgm:prSet presAssocID="{56102A12-3F3A-413C-BDB9-1721E0688A45}" presName="textNode" presStyleLbl="bgShp" presStyleIdx="1" presStyleCnt="3"/>
      <dgm:spPr/>
      <dgm:t>
        <a:bodyPr/>
        <a:lstStyle/>
        <a:p>
          <a:endParaRPr lang="ru-RU"/>
        </a:p>
      </dgm:t>
    </dgm:pt>
    <dgm:pt modelId="{2DCC6A55-EEF6-49E2-80F4-3C1A3147D2DC}" type="pres">
      <dgm:prSet presAssocID="{56102A12-3F3A-413C-BDB9-1721E0688A45}" presName="compChildNode" presStyleCnt="0"/>
      <dgm:spPr/>
    </dgm:pt>
    <dgm:pt modelId="{310FD6CB-15A4-405A-A454-F965C0BDAEE1}" type="pres">
      <dgm:prSet presAssocID="{56102A12-3F3A-413C-BDB9-1721E0688A45}" presName="theInnerList" presStyleCnt="0"/>
      <dgm:spPr/>
    </dgm:pt>
    <dgm:pt modelId="{DC9D972C-ED22-45F7-BFFD-9DE8E6CFBAF1}" type="pres">
      <dgm:prSet presAssocID="{C42E70A3-270D-41AF-9DB1-FA459B6E7B14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D91F7F-1AF7-46F2-A70D-DFA55EC3F7ED}" type="pres">
      <dgm:prSet presAssocID="{C42E70A3-270D-41AF-9DB1-FA459B6E7B14}" presName="aSpace2" presStyleCnt="0"/>
      <dgm:spPr/>
    </dgm:pt>
    <dgm:pt modelId="{2E8483D1-A2A9-4329-AAAC-A2FF27677D62}" type="pres">
      <dgm:prSet presAssocID="{0EF0D9F6-926C-4D37-AC1A-13C63AB1C35C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57D32-A5FC-403D-98F9-82ED972C8C9B}" type="pres">
      <dgm:prSet presAssocID="{56102A12-3F3A-413C-BDB9-1721E0688A45}" presName="aSpace" presStyleCnt="0"/>
      <dgm:spPr/>
    </dgm:pt>
    <dgm:pt modelId="{25725190-EFE4-47C3-B874-1A369D506723}" type="pres">
      <dgm:prSet presAssocID="{4F50114F-1661-483A-BA8B-10544948EFA1}" presName="compNode" presStyleCnt="0"/>
      <dgm:spPr/>
    </dgm:pt>
    <dgm:pt modelId="{A411CF2D-9D8D-45E1-B8EA-D8755956E567}" type="pres">
      <dgm:prSet presAssocID="{4F50114F-1661-483A-BA8B-10544948EFA1}" presName="aNode" presStyleLbl="bgShp" presStyleIdx="2" presStyleCnt="3" custLinFactNeighborX="-1739" custLinFactNeighborY="688"/>
      <dgm:spPr/>
      <dgm:t>
        <a:bodyPr/>
        <a:lstStyle/>
        <a:p>
          <a:endParaRPr lang="ru-RU"/>
        </a:p>
      </dgm:t>
    </dgm:pt>
    <dgm:pt modelId="{CE7D1540-2EC0-42B7-9BEE-B8F7312D370E}" type="pres">
      <dgm:prSet presAssocID="{4F50114F-1661-483A-BA8B-10544948EFA1}" presName="textNode" presStyleLbl="bgShp" presStyleIdx="2" presStyleCnt="3"/>
      <dgm:spPr/>
      <dgm:t>
        <a:bodyPr/>
        <a:lstStyle/>
        <a:p>
          <a:endParaRPr lang="ru-RU"/>
        </a:p>
      </dgm:t>
    </dgm:pt>
    <dgm:pt modelId="{495ECB39-9664-485F-9E94-DCD16E4C2DF6}" type="pres">
      <dgm:prSet presAssocID="{4F50114F-1661-483A-BA8B-10544948EFA1}" presName="compChildNode" presStyleCnt="0"/>
      <dgm:spPr/>
    </dgm:pt>
    <dgm:pt modelId="{88285074-F9E1-4089-99AE-056B6A0309EF}" type="pres">
      <dgm:prSet presAssocID="{4F50114F-1661-483A-BA8B-10544948EFA1}" presName="theInnerList" presStyleCnt="0"/>
      <dgm:spPr/>
    </dgm:pt>
    <dgm:pt modelId="{FE58A179-3234-4D0E-ABB6-9C4D203BBD87}" type="pres">
      <dgm:prSet presAssocID="{D30FFD0E-2F9C-46A6-8754-E785B30E876C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53E761-33D0-4B80-8977-6CFF5D7653ED}" type="pres">
      <dgm:prSet presAssocID="{D30FFD0E-2F9C-46A6-8754-E785B30E876C}" presName="aSpace2" presStyleCnt="0"/>
      <dgm:spPr/>
    </dgm:pt>
    <dgm:pt modelId="{0786D7CF-06E0-4D55-9C68-17A204A989E9}" type="pres">
      <dgm:prSet presAssocID="{FC443D99-B5A0-4D00-8278-EB37B79255B5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A32263-F981-43B4-8977-231AE98160F5}" type="presOf" srcId="{0EF0D9F6-926C-4D37-AC1A-13C63AB1C35C}" destId="{2E8483D1-A2A9-4329-AAAC-A2FF27677D62}" srcOrd="0" destOrd="0" presId="urn:microsoft.com/office/officeart/2005/8/layout/lProcess2"/>
    <dgm:cxn modelId="{F64BEF75-B392-4595-B4CA-17CA4ED6C03B}" srcId="{052B01EC-92FC-469D-B8A0-3DCE694650F6}" destId="{9309D78C-39A1-48FD-AD14-CB9E9DFC6C57}" srcOrd="0" destOrd="0" parTransId="{F5F25E1C-AA2B-4C41-99CB-B1EEDB50C896}" sibTransId="{518A6488-A3BD-4D9B-8B9E-87D120228224}"/>
    <dgm:cxn modelId="{AF0EF66C-CA30-45AA-B8CF-73F30968E5F7}" type="presOf" srcId="{8D142CE7-EEEC-435E-B3DB-9394324E7DD0}" destId="{BDD9FA9E-95AA-4BE8-AF86-FC13DF28E535}" srcOrd="0" destOrd="0" presId="urn:microsoft.com/office/officeart/2005/8/layout/lProcess2"/>
    <dgm:cxn modelId="{79206E01-1E10-4BC0-92DF-7BD815958F95}" srcId="{56102A12-3F3A-413C-BDB9-1721E0688A45}" destId="{C42E70A3-270D-41AF-9DB1-FA459B6E7B14}" srcOrd="0" destOrd="0" parTransId="{CAA656BB-B738-435B-91A0-327D9DF8061E}" sibTransId="{77F0A96C-29C6-402A-9EB6-8A2261C22263}"/>
    <dgm:cxn modelId="{6ADAD6CC-5E81-4438-9BCB-A2D76CB091B7}" type="presOf" srcId="{4F50114F-1661-483A-BA8B-10544948EFA1}" destId="{CE7D1540-2EC0-42B7-9BEE-B8F7312D370E}" srcOrd="1" destOrd="0" presId="urn:microsoft.com/office/officeart/2005/8/layout/lProcess2"/>
    <dgm:cxn modelId="{075D73BF-EAFC-4B60-A8D6-BC35422054A6}" srcId="{8D142CE7-EEEC-435E-B3DB-9394324E7DD0}" destId="{4F50114F-1661-483A-BA8B-10544948EFA1}" srcOrd="2" destOrd="0" parTransId="{64444665-F3AF-4E7D-9765-4E1E30945658}" sibTransId="{ED9B0B1A-75D6-4B61-B8C9-5FF62513E264}"/>
    <dgm:cxn modelId="{000183F5-563E-49F0-B2FD-5960E62EFD19}" type="presOf" srcId="{4F50114F-1661-483A-BA8B-10544948EFA1}" destId="{A411CF2D-9D8D-45E1-B8EA-D8755956E567}" srcOrd="0" destOrd="0" presId="urn:microsoft.com/office/officeart/2005/8/layout/lProcess2"/>
    <dgm:cxn modelId="{783C882F-67EC-4E8C-B1DC-C0C00D686C39}" type="presOf" srcId="{9309D78C-39A1-48FD-AD14-CB9E9DFC6C57}" destId="{C2595EE0-62E2-4C94-83BA-9F52131FA605}" srcOrd="0" destOrd="0" presId="urn:microsoft.com/office/officeart/2005/8/layout/lProcess2"/>
    <dgm:cxn modelId="{BED77B27-CCC5-4357-A8E1-1AA3CA105865}" type="presOf" srcId="{56102A12-3F3A-413C-BDB9-1721E0688A45}" destId="{DDC8F49E-5A9A-4590-ACCB-4E1A045F9CD1}" srcOrd="0" destOrd="0" presId="urn:microsoft.com/office/officeart/2005/8/layout/lProcess2"/>
    <dgm:cxn modelId="{7C5E75B1-44FF-4B56-9678-9C08D50B5747}" type="presOf" srcId="{D30FFD0E-2F9C-46A6-8754-E785B30E876C}" destId="{FE58A179-3234-4D0E-ABB6-9C4D203BBD87}" srcOrd="0" destOrd="0" presId="urn:microsoft.com/office/officeart/2005/8/layout/lProcess2"/>
    <dgm:cxn modelId="{EE7BD8CE-DB36-4644-B54C-E6210F25748E}" type="presOf" srcId="{FC443D99-B5A0-4D00-8278-EB37B79255B5}" destId="{0786D7CF-06E0-4D55-9C68-17A204A989E9}" srcOrd="0" destOrd="0" presId="urn:microsoft.com/office/officeart/2005/8/layout/lProcess2"/>
    <dgm:cxn modelId="{70111B24-02C4-463B-9E63-B37C8F2E5353}" type="presOf" srcId="{052B01EC-92FC-469D-B8A0-3DCE694650F6}" destId="{845B40FB-9C67-4981-AF47-B071EA38E586}" srcOrd="1" destOrd="0" presId="urn:microsoft.com/office/officeart/2005/8/layout/lProcess2"/>
    <dgm:cxn modelId="{977BAD3E-342A-4CEC-A1EA-22E39FA9AFDE}" type="presOf" srcId="{56102A12-3F3A-413C-BDB9-1721E0688A45}" destId="{E02B9547-680F-49B1-A949-37582F0641FF}" srcOrd="1" destOrd="0" presId="urn:microsoft.com/office/officeart/2005/8/layout/lProcess2"/>
    <dgm:cxn modelId="{E68DF1FE-F69B-4225-8AD7-F928F999D48B}" type="presOf" srcId="{052B01EC-92FC-469D-B8A0-3DCE694650F6}" destId="{3DA1A5FE-A06C-4843-B08E-0ED1C520D3CA}" srcOrd="0" destOrd="0" presId="urn:microsoft.com/office/officeart/2005/8/layout/lProcess2"/>
    <dgm:cxn modelId="{E5BA57B5-2B7F-4CB9-B9F2-DCFA5E93A156}" srcId="{052B01EC-92FC-469D-B8A0-3DCE694650F6}" destId="{6F9FAB81-30EB-42D0-98CC-FBC00B233368}" srcOrd="1" destOrd="0" parTransId="{BD77C97E-6FCD-4006-9A64-E6DC505C0BE6}" sibTransId="{581474AE-C8AC-42E3-9FCE-8D13E4ECDD5B}"/>
    <dgm:cxn modelId="{3F0B59BB-9BA9-4CF0-A2E1-3DADEDCDE436}" type="presOf" srcId="{6F9FAB81-30EB-42D0-98CC-FBC00B233368}" destId="{7519E9F2-C1A0-4881-98A8-23A01FEDEE3E}" srcOrd="0" destOrd="0" presId="urn:microsoft.com/office/officeart/2005/8/layout/lProcess2"/>
    <dgm:cxn modelId="{383C7767-275E-4E9F-9E98-07EC3E98F14A}" srcId="{4F50114F-1661-483A-BA8B-10544948EFA1}" destId="{FC443D99-B5A0-4D00-8278-EB37B79255B5}" srcOrd="1" destOrd="0" parTransId="{45A73894-F3B7-4E02-9FD6-091298B5D04D}" sibTransId="{939D3846-9D1F-4F6A-857A-46C3F2F378C5}"/>
    <dgm:cxn modelId="{DE6A9BC3-A698-4FD2-BBA3-1D297476FF25}" type="presOf" srcId="{C42E70A3-270D-41AF-9DB1-FA459B6E7B14}" destId="{DC9D972C-ED22-45F7-BFFD-9DE8E6CFBAF1}" srcOrd="0" destOrd="0" presId="urn:microsoft.com/office/officeart/2005/8/layout/lProcess2"/>
    <dgm:cxn modelId="{5AB5A9A2-85EC-4F8D-944B-B7829A1E43C0}" srcId="{56102A12-3F3A-413C-BDB9-1721E0688A45}" destId="{0EF0D9F6-926C-4D37-AC1A-13C63AB1C35C}" srcOrd="1" destOrd="0" parTransId="{B4E6BA28-5E4C-45E6-97F6-CC28E49DA950}" sibTransId="{3AC11E6E-D2DC-4E33-9CCA-E129FCBBC801}"/>
    <dgm:cxn modelId="{2706DEC4-89AF-485B-9CFC-3D36A040FBDA}" srcId="{4F50114F-1661-483A-BA8B-10544948EFA1}" destId="{D30FFD0E-2F9C-46A6-8754-E785B30E876C}" srcOrd="0" destOrd="0" parTransId="{B854FF6C-B2C9-423B-A5CE-19535F4943D0}" sibTransId="{250A7E16-3328-4227-B853-3BFF2969D6B1}"/>
    <dgm:cxn modelId="{D1D94157-6BD2-426F-966C-897B3DD5E41A}" srcId="{8D142CE7-EEEC-435E-B3DB-9394324E7DD0}" destId="{052B01EC-92FC-469D-B8A0-3DCE694650F6}" srcOrd="0" destOrd="0" parTransId="{E61D57D9-8EE2-4662-BE5C-833AAC068810}" sibTransId="{2486FF93-4693-4D30-8810-BE91664DA3DF}"/>
    <dgm:cxn modelId="{FF029C3B-2C8B-4908-851C-333E9CA0579C}" srcId="{8D142CE7-EEEC-435E-B3DB-9394324E7DD0}" destId="{56102A12-3F3A-413C-BDB9-1721E0688A45}" srcOrd="1" destOrd="0" parTransId="{975DCE58-49C4-4859-A811-5AEAAA71E4D7}" sibTransId="{742F5942-8C83-4934-BBA3-2F1ADF51A2A4}"/>
    <dgm:cxn modelId="{AB5F3B45-EE83-4052-A3A4-0EDAA969DB8A}" type="presParOf" srcId="{BDD9FA9E-95AA-4BE8-AF86-FC13DF28E535}" destId="{8C154BA5-598F-4693-ACBE-E2590C15A959}" srcOrd="0" destOrd="0" presId="urn:microsoft.com/office/officeart/2005/8/layout/lProcess2"/>
    <dgm:cxn modelId="{ABAE51D4-4209-4728-8DA9-D9B20B982B73}" type="presParOf" srcId="{8C154BA5-598F-4693-ACBE-E2590C15A959}" destId="{3DA1A5FE-A06C-4843-B08E-0ED1C520D3CA}" srcOrd="0" destOrd="0" presId="urn:microsoft.com/office/officeart/2005/8/layout/lProcess2"/>
    <dgm:cxn modelId="{99DB2C39-4C15-41FA-8971-A4E54362AC2F}" type="presParOf" srcId="{8C154BA5-598F-4693-ACBE-E2590C15A959}" destId="{845B40FB-9C67-4981-AF47-B071EA38E586}" srcOrd="1" destOrd="0" presId="urn:microsoft.com/office/officeart/2005/8/layout/lProcess2"/>
    <dgm:cxn modelId="{4164ACCA-35FF-4D77-97DB-85F5AB95B505}" type="presParOf" srcId="{8C154BA5-598F-4693-ACBE-E2590C15A959}" destId="{CA50FC4A-7191-4E45-BAC7-9C8C34CB7B46}" srcOrd="2" destOrd="0" presId="urn:microsoft.com/office/officeart/2005/8/layout/lProcess2"/>
    <dgm:cxn modelId="{EA6C18D3-3894-4A69-AE4F-691E723C8A75}" type="presParOf" srcId="{CA50FC4A-7191-4E45-BAC7-9C8C34CB7B46}" destId="{BA024A32-9300-430D-861C-2C7E3925B83C}" srcOrd="0" destOrd="0" presId="urn:microsoft.com/office/officeart/2005/8/layout/lProcess2"/>
    <dgm:cxn modelId="{BC88110B-8B3E-46E6-B432-80A474731003}" type="presParOf" srcId="{BA024A32-9300-430D-861C-2C7E3925B83C}" destId="{C2595EE0-62E2-4C94-83BA-9F52131FA605}" srcOrd="0" destOrd="0" presId="urn:microsoft.com/office/officeart/2005/8/layout/lProcess2"/>
    <dgm:cxn modelId="{8E22A4FA-24EF-44EE-B834-A4E7A649A6D6}" type="presParOf" srcId="{BA024A32-9300-430D-861C-2C7E3925B83C}" destId="{D3089F91-C5D5-4F0A-A04D-86DA8487977D}" srcOrd="1" destOrd="0" presId="urn:microsoft.com/office/officeart/2005/8/layout/lProcess2"/>
    <dgm:cxn modelId="{83F1053A-72FA-45A3-B71A-A8BA1C13BE45}" type="presParOf" srcId="{BA024A32-9300-430D-861C-2C7E3925B83C}" destId="{7519E9F2-C1A0-4881-98A8-23A01FEDEE3E}" srcOrd="2" destOrd="0" presId="urn:microsoft.com/office/officeart/2005/8/layout/lProcess2"/>
    <dgm:cxn modelId="{516004C6-4E49-41D1-B98C-3BF98AAE4900}" type="presParOf" srcId="{BDD9FA9E-95AA-4BE8-AF86-FC13DF28E535}" destId="{9D99B7F2-0B93-495F-B08D-7926BB1C3AF9}" srcOrd="1" destOrd="0" presId="urn:microsoft.com/office/officeart/2005/8/layout/lProcess2"/>
    <dgm:cxn modelId="{094BF570-AC16-472F-B9E9-C6758590D9A6}" type="presParOf" srcId="{BDD9FA9E-95AA-4BE8-AF86-FC13DF28E535}" destId="{33C19C97-022D-4CA4-9C4E-7B611902281F}" srcOrd="2" destOrd="0" presId="urn:microsoft.com/office/officeart/2005/8/layout/lProcess2"/>
    <dgm:cxn modelId="{D65C2DED-5FC2-4395-A322-539BD78C70CF}" type="presParOf" srcId="{33C19C97-022D-4CA4-9C4E-7B611902281F}" destId="{DDC8F49E-5A9A-4590-ACCB-4E1A045F9CD1}" srcOrd="0" destOrd="0" presId="urn:microsoft.com/office/officeart/2005/8/layout/lProcess2"/>
    <dgm:cxn modelId="{C34CCBCC-6A95-4218-AEB2-48AABC6C085C}" type="presParOf" srcId="{33C19C97-022D-4CA4-9C4E-7B611902281F}" destId="{E02B9547-680F-49B1-A949-37582F0641FF}" srcOrd="1" destOrd="0" presId="urn:microsoft.com/office/officeart/2005/8/layout/lProcess2"/>
    <dgm:cxn modelId="{72259B83-590A-4E49-80C0-8D57A4D657B6}" type="presParOf" srcId="{33C19C97-022D-4CA4-9C4E-7B611902281F}" destId="{2DCC6A55-EEF6-49E2-80F4-3C1A3147D2DC}" srcOrd="2" destOrd="0" presId="urn:microsoft.com/office/officeart/2005/8/layout/lProcess2"/>
    <dgm:cxn modelId="{46AF49B9-6E4B-4547-A6D7-E1899594B32E}" type="presParOf" srcId="{2DCC6A55-EEF6-49E2-80F4-3C1A3147D2DC}" destId="{310FD6CB-15A4-405A-A454-F965C0BDAEE1}" srcOrd="0" destOrd="0" presId="urn:microsoft.com/office/officeart/2005/8/layout/lProcess2"/>
    <dgm:cxn modelId="{730B8ED0-514E-40D9-9AFD-DA02D22F9999}" type="presParOf" srcId="{310FD6CB-15A4-405A-A454-F965C0BDAEE1}" destId="{DC9D972C-ED22-45F7-BFFD-9DE8E6CFBAF1}" srcOrd="0" destOrd="0" presId="urn:microsoft.com/office/officeart/2005/8/layout/lProcess2"/>
    <dgm:cxn modelId="{2C7F82AC-FFBC-45FE-998E-E3DFEB3D14A2}" type="presParOf" srcId="{310FD6CB-15A4-405A-A454-F965C0BDAEE1}" destId="{32D91F7F-1AF7-46F2-A70D-DFA55EC3F7ED}" srcOrd="1" destOrd="0" presId="urn:microsoft.com/office/officeart/2005/8/layout/lProcess2"/>
    <dgm:cxn modelId="{FEFCBD54-7D3E-4183-BCF9-FC7BFE0D1FD8}" type="presParOf" srcId="{310FD6CB-15A4-405A-A454-F965C0BDAEE1}" destId="{2E8483D1-A2A9-4329-AAAC-A2FF27677D62}" srcOrd="2" destOrd="0" presId="urn:microsoft.com/office/officeart/2005/8/layout/lProcess2"/>
    <dgm:cxn modelId="{2E78CCDA-AD0D-4B00-B19D-F0296ADF1E06}" type="presParOf" srcId="{BDD9FA9E-95AA-4BE8-AF86-FC13DF28E535}" destId="{A0C57D32-A5FC-403D-98F9-82ED972C8C9B}" srcOrd="3" destOrd="0" presId="urn:microsoft.com/office/officeart/2005/8/layout/lProcess2"/>
    <dgm:cxn modelId="{D3E6F599-5995-4CCA-9861-CBF15CFC36B9}" type="presParOf" srcId="{BDD9FA9E-95AA-4BE8-AF86-FC13DF28E535}" destId="{25725190-EFE4-47C3-B874-1A369D506723}" srcOrd="4" destOrd="0" presId="urn:microsoft.com/office/officeart/2005/8/layout/lProcess2"/>
    <dgm:cxn modelId="{DE6C7BE1-A5C0-4D09-9BFD-8E067DDE22E3}" type="presParOf" srcId="{25725190-EFE4-47C3-B874-1A369D506723}" destId="{A411CF2D-9D8D-45E1-B8EA-D8755956E567}" srcOrd="0" destOrd="0" presId="urn:microsoft.com/office/officeart/2005/8/layout/lProcess2"/>
    <dgm:cxn modelId="{BEB59146-621A-45D6-8EA1-F9B78F059223}" type="presParOf" srcId="{25725190-EFE4-47C3-B874-1A369D506723}" destId="{CE7D1540-2EC0-42B7-9BEE-B8F7312D370E}" srcOrd="1" destOrd="0" presId="urn:microsoft.com/office/officeart/2005/8/layout/lProcess2"/>
    <dgm:cxn modelId="{8EEE288C-8D53-4661-B5E9-ABAB3166BB69}" type="presParOf" srcId="{25725190-EFE4-47C3-B874-1A369D506723}" destId="{495ECB39-9664-485F-9E94-DCD16E4C2DF6}" srcOrd="2" destOrd="0" presId="urn:microsoft.com/office/officeart/2005/8/layout/lProcess2"/>
    <dgm:cxn modelId="{0306B98D-46CD-4F33-BE17-8F6A5EFBBA32}" type="presParOf" srcId="{495ECB39-9664-485F-9E94-DCD16E4C2DF6}" destId="{88285074-F9E1-4089-99AE-056B6A0309EF}" srcOrd="0" destOrd="0" presId="urn:microsoft.com/office/officeart/2005/8/layout/lProcess2"/>
    <dgm:cxn modelId="{94055039-DE51-4525-B5D6-170E1D33032F}" type="presParOf" srcId="{88285074-F9E1-4089-99AE-056B6A0309EF}" destId="{FE58A179-3234-4D0E-ABB6-9C4D203BBD87}" srcOrd="0" destOrd="0" presId="urn:microsoft.com/office/officeart/2005/8/layout/lProcess2"/>
    <dgm:cxn modelId="{4CD30B80-F995-4061-A6BA-4CE93E462720}" type="presParOf" srcId="{88285074-F9E1-4089-99AE-056B6A0309EF}" destId="{BE53E761-33D0-4B80-8977-6CFF5D7653ED}" srcOrd="1" destOrd="0" presId="urn:microsoft.com/office/officeart/2005/8/layout/lProcess2"/>
    <dgm:cxn modelId="{92C47C29-B91F-4219-A0E2-8E4A1971B32D}" type="presParOf" srcId="{88285074-F9E1-4089-99AE-056B6A0309EF}" destId="{0786D7CF-06E0-4D55-9C68-17A204A989E9}" srcOrd="2" destOrd="0" presId="urn:microsoft.com/office/officeart/2005/8/layout/lProcess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10554B-60AA-478C-9AEA-9109BEB3F7C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1D68BB-0487-4F93-A637-6555640A90EE}">
      <dgm:prSet phldrT="[Текст]" custT="1"/>
      <dgm:spPr/>
      <dgm:t>
        <a:bodyPr/>
        <a:lstStyle/>
        <a:p>
          <a:r>
            <a:rPr lang="uk-UA" sz="2400" dirty="0" smtClean="0"/>
            <a:t>Принцип свідомості</a:t>
          </a:r>
        </a:p>
        <a:p>
          <a:r>
            <a:rPr lang="uk-UA" sz="2400" dirty="0" smtClean="0"/>
            <a:t>Принцип доступності</a:t>
          </a:r>
          <a:endParaRPr lang="ru-RU" sz="2400" dirty="0"/>
        </a:p>
      </dgm:t>
    </dgm:pt>
    <dgm:pt modelId="{EBD0E1C0-7CC8-4BA1-BB26-CED4C5429C10}" type="parTrans" cxnId="{4CBB5BA6-C091-4C24-BFAF-9370A2B17BF4}">
      <dgm:prSet/>
      <dgm:spPr/>
      <dgm:t>
        <a:bodyPr/>
        <a:lstStyle/>
        <a:p>
          <a:endParaRPr lang="ru-RU"/>
        </a:p>
      </dgm:t>
    </dgm:pt>
    <dgm:pt modelId="{7A29A232-7791-455B-8B71-FD46A0EB6D7C}" type="sibTrans" cxnId="{4CBB5BA6-C091-4C24-BFAF-9370A2B17BF4}">
      <dgm:prSet/>
      <dgm:spPr/>
      <dgm:t>
        <a:bodyPr/>
        <a:lstStyle/>
        <a:p>
          <a:endParaRPr lang="ru-RU"/>
        </a:p>
      </dgm:t>
    </dgm:pt>
    <dgm:pt modelId="{2D3EA2A4-A529-4D4A-98AA-FF03D8DC9596}">
      <dgm:prSet phldrT="[Текст]" custT="1"/>
      <dgm:spPr/>
      <dgm:t>
        <a:bodyPr/>
        <a:lstStyle/>
        <a:p>
          <a:r>
            <a:rPr lang="uk-UA" sz="2400" dirty="0" smtClean="0"/>
            <a:t>Принцип систематичності</a:t>
          </a:r>
        </a:p>
        <a:p>
          <a:r>
            <a:rPr lang="uk-UA" sz="2400" dirty="0" smtClean="0"/>
            <a:t>Принцип самостійності</a:t>
          </a:r>
          <a:endParaRPr lang="ru-RU" sz="2400" dirty="0"/>
        </a:p>
      </dgm:t>
    </dgm:pt>
    <dgm:pt modelId="{F40085F5-2DDC-44C8-AD2F-7A8D17081E06}" type="parTrans" cxnId="{A9F710D4-7314-4010-86AC-169D384954F8}">
      <dgm:prSet/>
      <dgm:spPr/>
      <dgm:t>
        <a:bodyPr/>
        <a:lstStyle/>
        <a:p>
          <a:endParaRPr lang="ru-RU"/>
        </a:p>
      </dgm:t>
    </dgm:pt>
    <dgm:pt modelId="{D4C5BE72-F10C-40B3-B723-616A337BB6F6}" type="sibTrans" cxnId="{A9F710D4-7314-4010-86AC-169D384954F8}">
      <dgm:prSet/>
      <dgm:spPr/>
      <dgm:t>
        <a:bodyPr/>
        <a:lstStyle/>
        <a:p>
          <a:endParaRPr lang="ru-RU"/>
        </a:p>
      </dgm:t>
    </dgm:pt>
    <dgm:pt modelId="{7AE26FE8-8754-4640-B30A-F4C01E5C1418}" type="pres">
      <dgm:prSet presAssocID="{4310554B-60AA-478C-9AEA-9109BEB3F7C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CE76DA-AC5A-4915-843E-6FADE395E16F}" type="pres">
      <dgm:prSet presAssocID="{5B1D68BB-0487-4F93-A637-6555640A90EE}" presName="parentLin" presStyleCnt="0"/>
      <dgm:spPr/>
    </dgm:pt>
    <dgm:pt modelId="{A60966E1-A87E-4F2E-9693-3DC11796363F}" type="pres">
      <dgm:prSet presAssocID="{5B1D68BB-0487-4F93-A637-6555640A90E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4FF82555-6375-44BB-9B2A-AF68895281AA}" type="pres">
      <dgm:prSet presAssocID="{5B1D68BB-0487-4F93-A637-6555640A90EE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4936EF-4314-452E-B029-65E339B0E81B}" type="pres">
      <dgm:prSet presAssocID="{5B1D68BB-0487-4F93-A637-6555640A90EE}" presName="negativeSpace" presStyleCnt="0"/>
      <dgm:spPr/>
    </dgm:pt>
    <dgm:pt modelId="{9AE9D0D4-87F9-4855-873A-3CFEF0F5B0A0}" type="pres">
      <dgm:prSet presAssocID="{5B1D68BB-0487-4F93-A637-6555640A90EE}" presName="childText" presStyleLbl="conFgAcc1" presStyleIdx="0" presStyleCnt="2">
        <dgm:presLayoutVars>
          <dgm:bulletEnabled val="1"/>
        </dgm:presLayoutVars>
      </dgm:prSet>
      <dgm:spPr/>
    </dgm:pt>
    <dgm:pt modelId="{A3581C31-C29D-4E2E-8DF0-74DCBD49BD29}" type="pres">
      <dgm:prSet presAssocID="{7A29A232-7791-455B-8B71-FD46A0EB6D7C}" presName="spaceBetweenRectangles" presStyleCnt="0"/>
      <dgm:spPr/>
    </dgm:pt>
    <dgm:pt modelId="{3D1E8143-8AE3-4229-BF3F-E515CB392C82}" type="pres">
      <dgm:prSet presAssocID="{2D3EA2A4-A529-4D4A-98AA-FF03D8DC9596}" presName="parentLin" presStyleCnt="0"/>
      <dgm:spPr/>
    </dgm:pt>
    <dgm:pt modelId="{D62FD962-8FC9-48E3-AA1A-DA8084660FB8}" type="pres">
      <dgm:prSet presAssocID="{2D3EA2A4-A529-4D4A-98AA-FF03D8DC9596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44B71B43-2F58-45B7-853C-87C1F0368FC8}" type="pres">
      <dgm:prSet presAssocID="{2D3EA2A4-A529-4D4A-98AA-FF03D8DC959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A1D229-303A-4533-A1F3-839261B06616}" type="pres">
      <dgm:prSet presAssocID="{2D3EA2A4-A529-4D4A-98AA-FF03D8DC9596}" presName="negativeSpace" presStyleCnt="0"/>
      <dgm:spPr/>
    </dgm:pt>
    <dgm:pt modelId="{F1AB60BD-3813-4587-B369-CF1C0F18331B}" type="pres">
      <dgm:prSet presAssocID="{2D3EA2A4-A529-4D4A-98AA-FF03D8DC9596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F05679A-0E52-422A-BF25-D2304B05C527}" type="presOf" srcId="{2D3EA2A4-A529-4D4A-98AA-FF03D8DC9596}" destId="{44B71B43-2F58-45B7-853C-87C1F0368FC8}" srcOrd="1" destOrd="0" presId="urn:microsoft.com/office/officeart/2005/8/layout/list1"/>
    <dgm:cxn modelId="{A9F710D4-7314-4010-86AC-169D384954F8}" srcId="{4310554B-60AA-478C-9AEA-9109BEB3F7CE}" destId="{2D3EA2A4-A529-4D4A-98AA-FF03D8DC9596}" srcOrd="1" destOrd="0" parTransId="{F40085F5-2DDC-44C8-AD2F-7A8D17081E06}" sibTransId="{D4C5BE72-F10C-40B3-B723-616A337BB6F6}"/>
    <dgm:cxn modelId="{09D122AE-9864-45EE-89A0-803882B46F8D}" type="presOf" srcId="{5B1D68BB-0487-4F93-A637-6555640A90EE}" destId="{4FF82555-6375-44BB-9B2A-AF68895281AA}" srcOrd="1" destOrd="0" presId="urn:microsoft.com/office/officeart/2005/8/layout/list1"/>
    <dgm:cxn modelId="{70AE13AA-D392-419F-AB2E-1CEA3EA38031}" type="presOf" srcId="{4310554B-60AA-478C-9AEA-9109BEB3F7CE}" destId="{7AE26FE8-8754-4640-B30A-F4C01E5C1418}" srcOrd="0" destOrd="0" presId="urn:microsoft.com/office/officeart/2005/8/layout/list1"/>
    <dgm:cxn modelId="{4CBB5BA6-C091-4C24-BFAF-9370A2B17BF4}" srcId="{4310554B-60AA-478C-9AEA-9109BEB3F7CE}" destId="{5B1D68BB-0487-4F93-A637-6555640A90EE}" srcOrd="0" destOrd="0" parTransId="{EBD0E1C0-7CC8-4BA1-BB26-CED4C5429C10}" sibTransId="{7A29A232-7791-455B-8B71-FD46A0EB6D7C}"/>
    <dgm:cxn modelId="{95C50E54-7C08-42A2-8969-F40C4B4F4C93}" type="presOf" srcId="{2D3EA2A4-A529-4D4A-98AA-FF03D8DC9596}" destId="{D62FD962-8FC9-48E3-AA1A-DA8084660FB8}" srcOrd="0" destOrd="0" presId="urn:microsoft.com/office/officeart/2005/8/layout/list1"/>
    <dgm:cxn modelId="{41F4B79F-4EB8-4518-A26F-81C57B646322}" type="presOf" srcId="{5B1D68BB-0487-4F93-A637-6555640A90EE}" destId="{A60966E1-A87E-4F2E-9693-3DC11796363F}" srcOrd="0" destOrd="0" presId="urn:microsoft.com/office/officeart/2005/8/layout/list1"/>
    <dgm:cxn modelId="{AC3C5B7D-E570-4EF6-81FC-CA00125CF62E}" type="presParOf" srcId="{7AE26FE8-8754-4640-B30A-F4C01E5C1418}" destId="{B4CE76DA-AC5A-4915-843E-6FADE395E16F}" srcOrd="0" destOrd="0" presId="urn:microsoft.com/office/officeart/2005/8/layout/list1"/>
    <dgm:cxn modelId="{2EBDB5D2-9ABC-420F-A167-12A50FC619C2}" type="presParOf" srcId="{B4CE76DA-AC5A-4915-843E-6FADE395E16F}" destId="{A60966E1-A87E-4F2E-9693-3DC11796363F}" srcOrd="0" destOrd="0" presId="urn:microsoft.com/office/officeart/2005/8/layout/list1"/>
    <dgm:cxn modelId="{AA3EA3BC-1184-4007-B5B9-290151D62C28}" type="presParOf" srcId="{B4CE76DA-AC5A-4915-843E-6FADE395E16F}" destId="{4FF82555-6375-44BB-9B2A-AF68895281AA}" srcOrd="1" destOrd="0" presId="urn:microsoft.com/office/officeart/2005/8/layout/list1"/>
    <dgm:cxn modelId="{84ECFCFC-7B9A-4E78-86B2-7619D7EBC357}" type="presParOf" srcId="{7AE26FE8-8754-4640-B30A-F4C01E5C1418}" destId="{FA4936EF-4314-452E-B029-65E339B0E81B}" srcOrd="1" destOrd="0" presId="urn:microsoft.com/office/officeart/2005/8/layout/list1"/>
    <dgm:cxn modelId="{BFF1FF05-B25F-4249-8EAF-992169ED3444}" type="presParOf" srcId="{7AE26FE8-8754-4640-B30A-F4C01E5C1418}" destId="{9AE9D0D4-87F9-4855-873A-3CFEF0F5B0A0}" srcOrd="2" destOrd="0" presId="urn:microsoft.com/office/officeart/2005/8/layout/list1"/>
    <dgm:cxn modelId="{B112B70B-ADAB-4D0C-93F5-19067F0BD97A}" type="presParOf" srcId="{7AE26FE8-8754-4640-B30A-F4C01E5C1418}" destId="{A3581C31-C29D-4E2E-8DF0-74DCBD49BD29}" srcOrd="3" destOrd="0" presId="urn:microsoft.com/office/officeart/2005/8/layout/list1"/>
    <dgm:cxn modelId="{33333303-C980-4FB2-AD90-C743615C089C}" type="presParOf" srcId="{7AE26FE8-8754-4640-B30A-F4C01E5C1418}" destId="{3D1E8143-8AE3-4229-BF3F-E515CB392C82}" srcOrd="4" destOrd="0" presId="urn:microsoft.com/office/officeart/2005/8/layout/list1"/>
    <dgm:cxn modelId="{2FE9E224-4298-4A16-8D43-A7CFE068E7A7}" type="presParOf" srcId="{3D1E8143-8AE3-4229-BF3F-E515CB392C82}" destId="{D62FD962-8FC9-48E3-AA1A-DA8084660FB8}" srcOrd="0" destOrd="0" presId="urn:microsoft.com/office/officeart/2005/8/layout/list1"/>
    <dgm:cxn modelId="{AD3305C8-A7C3-44D9-ADE5-00AEB3DFD4B6}" type="presParOf" srcId="{3D1E8143-8AE3-4229-BF3F-E515CB392C82}" destId="{44B71B43-2F58-45B7-853C-87C1F0368FC8}" srcOrd="1" destOrd="0" presId="urn:microsoft.com/office/officeart/2005/8/layout/list1"/>
    <dgm:cxn modelId="{0B4924AE-F827-44C9-91D0-025EFC762779}" type="presParOf" srcId="{7AE26FE8-8754-4640-B30A-F4C01E5C1418}" destId="{B6A1D229-303A-4533-A1F3-839261B06616}" srcOrd="5" destOrd="0" presId="urn:microsoft.com/office/officeart/2005/8/layout/list1"/>
    <dgm:cxn modelId="{E79DCEAC-E530-44B9-9D40-4F8A8CFE221E}" type="presParOf" srcId="{7AE26FE8-8754-4640-B30A-F4C01E5C1418}" destId="{F1AB60BD-3813-4587-B369-CF1C0F18331B}" srcOrd="6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DCD68-556E-4806-A967-A128A434FA06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A1BF0-B2D0-4A9A-AA4E-283B2F80A68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A85EFF4-3F07-4607-B18C-7286E463E6BE}" type="datetimeFigureOut">
              <a:rPr lang="ru-RU" smtClean="0"/>
              <a:pPr/>
              <a:t>21.02.2013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A5DDD4D-8CCF-4194-A754-607E3BBACD3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РОЛЬОВИ ІГРИ</a:t>
            </a:r>
            <a:endParaRPr lang="ru-RU" dirty="0"/>
          </a:p>
        </p:txBody>
      </p:sp>
      <p:pic>
        <p:nvPicPr>
          <p:cNvPr id="4" name="Содержимое 3" descr="1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Принципи сучасної методики: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СУЧАСНІ ПІДХОДИ ЗАБЕЗПЕЧУЮТЬ: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Розвиток комунікативних вмінь і навичок</a:t>
            </a:r>
          </a:p>
          <a:p>
            <a:r>
              <a:rPr lang="uk-UA" dirty="0" smtClean="0"/>
              <a:t>Прискорення переробки інформації</a:t>
            </a:r>
          </a:p>
          <a:p>
            <a:r>
              <a:rPr lang="uk-UA" dirty="0" smtClean="0"/>
              <a:t>Підвищення результативності навчання</a:t>
            </a:r>
          </a:p>
          <a:p>
            <a:r>
              <a:rPr lang="uk-UA" dirty="0" smtClean="0"/>
              <a:t>Навчання сприйняттю і переробці медіа інформації</a:t>
            </a:r>
          </a:p>
          <a:p>
            <a:r>
              <a:rPr lang="uk-UA" dirty="0" smtClean="0"/>
              <a:t>Формування </a:t>
            </a:r>
            <a:r>
              <a:rPr lang="en-US" dirty="0" smtClean="0"/>
              <a:t>   </a:t>
            </a:r>
            <a:r>
              <a:rPr lang="uk-UA" dirty="0" smtClean="0"/>
              <a:t>вмінь </a:t>
            </a:r>
            <a:r>
              <a:rPr lang="en-US" dirty="0" smtClean="0"/>
              <a:t> </a:t>
            </a:r>
            <a:r>
              <a:rPr lang="uk-UA" dirty="0" smtClean="0"/>
              <a:t>знаходити і</a:t>
            </a:r>
            <a:r>
              <a:rPr lang="en-US" dirty="0" smtClean="0"/>
              <a:t>        </a:t>
            </a:r>
            <a:r>
              <a:rPr lang="uk-UA" dirty="0" smtClean="0"/>
              <a:t>готувати</a:t>
            </a:r>
            <a:r>
              <a:rPr lang="en-US" dirty="0" smtClean="0"/>
              <a:t>,</a:t>
            </a:r>
            <a:r>
              <a:rPr lang="uk-UA" dirty="0" smtClean="0"/>
              <a:t> отримувати і передавати інформацію</a:t>
            </a:r>
          </a:p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РЕАЛІЗАЦІЯ ДОСВІДУ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9210" y="1609725"/>
            <a:ext cx="3634979" cy="484663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9210" y="1609725"/>
            <a:ext cx="3634979" cy="484663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Досвід  роботи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sz="2400" dirty="0" smtClean="0"/>
              <a:t>                Учителя англійської мови</a:t>
            </a:r>
          </a:p>
          <a:p>
            <a:r>
              <a:rPr lang="uk-UA" sz="2400" dirty="0" smtClean="0"/>
              <a:t>                         Самусєвої Тетяни Миколаївни</a:t>
            </a:r>
          </a:p>
          <a:p>
            <a:r>
              <a:rPr lang="uk-UA" sz="2400" dirty="0" smtClean="0"/>
              <a:t>ХЗОШ№157</a:t>
            </a:r>
          </a:p>
          <a:p>
            <a:r>
              <a:rPr lang="uk-UA" sz="2400" dirty="0" smtClean="0"/>
              <a:t>м. Харків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Мета  дослідження: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   Вдосконалювати навчально-виховний</a:t>
            </a:r>
          </a:p>
          <a:p>
            <a:pPr>
              <a:buNone/>
            </a:pPr>
            <a:r>
              <a:rPr lang="uk-UA" dirty="0" smtClean="0"/>
              <a:t>   </a:t>
            </a:r>
            <a:r>
              <a:rPr lang="en-US" dirty="0" smtClean="0"/>
              <a:t> </a:t>
            </a:r>
            <a:r>
              <a:rPr lang="uk-UA" dirty="0" smtClean="0"/>
              <a:t>процес через здійснення  сучасних підходів</a:t>
            </a:r>
          </a:p>
          <a:p>
            <a:pPr>
              <a:buNone/>
            </a:pPr>
            <a:r>
              <a:rPr lang="uk-UA" dirty="0" smtClean="0"/>
              <a:t>   </a:t>
            </a:r>
            <a:r>
              <a:rPr lang="en-US" dirty="0" smtClean="0"/>
              <a:t> </a:t>
            </a:r>
            <a:r>
              <a:rPr lang="uk-UA" dirty="0" smtClean="0"/>
              <a:t>до вивчення англійської мови.</a:t>
            </a:r>
          </a:p>
          <a:p>
            <a:pPr>
              <a:buNone/>
            </a:pPr>
            <a:r>
              <a:rPr lang="uk-UA" dirty="0" smtClean="0"/>
              <a:t>     Визначити шляхи формування </a:t>
            </a:r>
            <a:r>
              <a:rPr lang="en-US" dirty="0" smtClean="0"/>
              <a:t>   </a:t>
            </a:r>
            <a:r>
              <a:rPr lang="uk-UA" dirty="0" smtClean="0"/>
              <a:t>комунікативної компетентності школярів</a:t>
            </a:r>
          </a:p>
          <a:p>
            <a:pPr>
              <a:buNone/>
            </a:pPr>
            <a:r>
              <a:rPr lang="uk-UA" dirty="0" smtClean="0"/>
              <a:t>    засобами інтерактивних та </a:t>
            </a:r>
            <a:r>
              <a:rPr lang="uk-UA" dirty="0" err="1" smtClean="0"/>
              <a:t>інформаційно</a:t>
            </a:r>
            <a:r>
              <a:rPr lang="uk-UA" dirty="0" smtClean="0"/>
              <a:t>  -</a:t>
            </a:r>
          </a:p>
          <a:p>
            <a:pPr>
              <a:buNone/>
            </a:pPr>
            <a:r>
              <a:rPr lang="uk-UA" dirty="0" smtClean="0"/>
              <a:t>    комунікаційних технологій.</a:t>
            </a:r>
          </a:p>
          <a:p>
            <a:pPr>
              <a:buNone/>
            </a:pPr>
            <a:r>
              <a:rPr lang="uk-UA" dirty="0" smtClean="0"/>
              <a:t>  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Сучасні підходи навчання: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Використання сучасних методик	</a:t>
            </a:r>
          </a:p>
          <a:p>
            <a:r>
              <a:rPr lang="uk-UA" dirty="0" smtClean="0"/>
              <a:t>Розвиток навичок самостійної роботи</a:t>
            </a:r>
            <a:endParaRPr lang="ru-RU" dirty="0" smtClean="0"/>
          </a:p>
          <a:p>
            <a:r>
              <a:rPr lang="uk-UA" dirty="0" smtClean="0"/>
              <a:t>Професійна спрямованість</a:t>
            </a:r>
          </a:p>
          <a:p>
            <a:r>
              <a:rPr lang="uk-UA" dirty="0" smtClean="0"/>
              <a:t>Гнучкість щодо навчання	</a:t>
            </a:r>
          </a:p>
          <a:p>
            <a:r>
              <a:rPr lang="uk-UA" dirty="0" smtClean="0"/>
              <a:t>Моделювання проблемних ситуацій</a:t>
            </a:r>
          </a:p>
          <a:p>
            <a:r>
              <a:rPr lang="uk-UA" dirty="0" smtClean="0"/>
              <a:t>Сучасні інтерактивні технології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Інтерактивне  навчання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Створює умови для розвитку творчих здібностей учнів</a:t>
            </a:r>
          </a:p>
          <a:p>
            <a:r>
              <a:rPr lang="uk-UA" dirty="0" smtClean="0"/>
              <a:t>Передбачає моделювання життєвих ситуацій</a:t>
            </a:r>
            <a:r>
              <a:rPr lang="en-US" dirty="0" smtClean="0"/>
              <a:t>,</a:t>
            </a:r>
            <a:r>
              <a:rPr lang="uk-UA" dirty="0" smtClean="0"/>
              <a:t>використання рольових ігор</a:t>
            </a:r>
            <a:r>
              <a:rPr lang="en-US" dirty="0" smtClean="0"/>
              <a:t>,</a:t>
            </a:r>
            <a:r>
              <a:rPr lang="uk-UA" dirty="0" smtClean="0"/>
              <a:t>колективного </a:t>
            </a:r>
            <a:r>
              <a:rPr lang="uk-UA" dirty="0" err="1" smtClean="0"/>
              <a:t>розв</a:t>
            </a:r>
            <a:r>
              <a:rPr lang="en-US" dirty="0" smtClean="0"/>
              <a:t>’</a:t>
            </a:r>
            <a:r>
              <a:rPr lang="uk-UA" dirty="0" err="1" smtClean="0"/>
              <a:t>язання</a:t>
            </a:r>
            <a:r>
              <a:rPr lang="uk-UA" dirty="0" smtClean="0"/>
              <a:t>  навчальних та життєвих проблем</a:t>
            </a:r>
          </a:p>
          <a:p>
            <a:r>
              <a:rPr lang="uk-UA" dirty="0" smtClean="0"/>
              <a:t>Вимагає послідовності і наступності навчальних дій</a:t>
            </a:r>
          </a:p>
          <a:p>
            <a:r>
              <a:rPr lang="uk-UA" dirty="0" smtClean="0"/>
              <a:t>Реалізується шляхом застосування інтерактивних форм і методів навчання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ІНтерактивні</a:t>
            </a:r>
            <a:r>
              <a:rPr lang="uk-UA" dirty="0" smtClean="0"/>
              <a:t> ТЕХНОЛОГІЇ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СТВОРЕННЯ ПРОЕКТІВ</a:t>
            </a:r>
            <a:endParaRPr lang="ru-RU" dirty="0"/>
          </a:p>
        </p:txBody>
      </p:sp>
      <p:pic>
        <p:nvPicPr>
          <p:cNvPr id="4" name="Содержимое 3" descr="1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39000" cy="1143000"/>
          </a:xfrm>
        </p:spPr>
        <p:txBody>
          <a:bodyPr>
            <a:normAutofit/>
          </a:bodyPr>
          <a:lstStyle/>
          <a:p>
            <a:r>
              <a:rPr lang="uk-UA" sz="2800" dirty="0" smtClean="0"/>
              <a:t>Інтерактивні методи та прийоми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КОЛО ІДЕЙ</a:t>
            </a:r>
            <a:endParaRPr lang="ru-RU" dirty="0"/>
          </a:p>
        </p:txBody>
      </p:sp>
      <p:pic>
        <p:nvPicPr>
          <p:cNvPr id="4" name="Содержимое 3" descr="1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361</TotalTime>
  <Words>184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Слайд 1</vt:lpstr>
      <vt:lpstr>Досвід  роботи</vt:lpstr>
      <vt:lpstr>Мета  дослідження:</vt:lpstr>
      <vt:lpstr>Сучасні підходи навчання:</vt:lpstr>
      <vt:lpstr>Інтерактивне  навчання</vt:lpstr>
      <vt:lpstr>ІНтерактивні ТЕХНОЛОГІЇ</vt:lpstr>
      <vt:lpstr>СТВОРЕННЯ ПРОЕКТІВ</vt:lpstr>
      <vt:lpstr>Інтерактивні методи та прийоми</vt:lpstr>
      <vt:lpstr>КОЛО ІДЕЙ</vt:lpstr>
      <vt:lpstr>РОЛЬОВИ ІГРИ</vt:lpstr>
      <vt:lpstr>Принципи сучасної методики:</vt:lpstr>
      <vt:lpstr>СУЧАСНІ ПІДХОДИ ЗАБЕЗПЕЧУЮТЬ:</vt:lpstr>
      <vt:lpstr>РЕАЛІЗАЦІЯ ДОСВІДУ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Досвід  роботи</dc:title>
  <dc:creator>Kilovolt</dc:creator>
  <cp:lastModifiedBy>Kilovolt</cp:lastModifiedBy>
  <cp:revision>47</cp:revision>
  <dcterms:created xsi:type="dcterms:W3CDTF">2013-02-13T08:26:24Z</dcterms:created>
  <dcterms:modified xsi:type="dcterms:W3CDTF">2013-02-21T06:59:57Z</dcterms:modified>
</cp:coreProperties>
</file>