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sldIdLst>
    <p:sldId id="273" r:id="rId2"/>
    <p:sldId id="256" r:id="rId3"/>
    <p:sldId id="257" r:id="rId4"/>
    <p:sldId id="272" r:id="rId5"/>
    <p:sldId id="259" r:id="rId6"/>
    <p:sldId id="266" r:id="rId7"/>
    <p:sldId id="260" r:id="rId8"/>
    <p:sldId id="261" r:id="rId9"/>
    <p:sldId id="262" r:id="rId10"/>
    <p:sldId id="265" r:id="rId11"/>
    <p:sldId id="263" r:id="rId12"/>
    <p:sldId id="264" r:id="rId13"/>
    <p:sldId id="267" r:id="rId14"/>
    <p:sldId id="268" r:id="rId15"/>
    <p:sldId id="270" r:id="rId16"/>
    <p:sldId id="269" r:id="rId17"/>
    <p:sldId id="258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62E82-2724-4F86-9816-26159380FE01}" type="datetimeFigureOut">
              <a:rPr lang="ru-RU" smtClean="0"/>
              <a:pPr/>
              <a:t>пт 12.01.18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4E0B4B-FA2C-492C-B285-3E59EF36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Володимир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Лучук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«БІЛИЙ ВІРШ»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37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3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91526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3d6d5a4a9ce6e90bdf7fcfe48c86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520700"/>
            <a:ext cx="8890000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58608"/>
            <a:ext cx="7858180" cy="594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53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36" y="428604"/>
            <a:ext cx="8474525" cy="607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_na_dvo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86450"/>
            <a:ext cx="8072493" cy="573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sersfotoyxkkd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643998" cy="613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+забав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7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luchuk_volodym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8613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-128528"/>
            <a:ext cx="5929354" cy="6986528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Володимир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Лучук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ір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кінь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Креше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копитом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майструє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тихо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річку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міст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баба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ситом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сіє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борошно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хат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вдягнули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клени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кожухи.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вітер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крайнеба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крила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розпростер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тому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кмітливим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дітям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написав я б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вірш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59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48" y="428605"/>
            <a:ext cx="8646303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053657_1323803723_0_76072_6ebd612b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1000"/>
            <a:ext cx="814393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7a7f6f7a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9630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8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Володимир Лучук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vov</cp:lastModifiedBy>
  <cp:revision>7</cp:revision>
  <dcterms:created xsi:type="dcterms:W3CDTF">2016-02-04T14:01:51Z</dcterms:created>
  <dcterms:modified xsi:type="dcterms:W3CDTF">2018-01-12T17:48:13Z</dcterms:modified>
</cp:coreProperties>
</file>