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44"/>
  </p:notesMasterIdLst>
  <p:sldIdLst>
    <p:sldId id="332" r:id="rId2"/>
    <p:sldId id="256" r:id="rId3"/>
    <p:sldId id="257" r:id="rId4"/>
    <p:sldId id="319" r:id="rId5"/>
    <p:sldId id="262" r:id="rId6"/>
    <p:sldId id="260" r:id="rId7"/>
    <p:sldId id="261" r:id="rId8"/>
    <p:sldId id="326" r:id="rId9"/>
    <p:sldId id="279" r:id="rId10"/>
    <p:sldId id="280" r:id="rId11"/>
    <p:sldId id="264" r:id="rId12"/>
    <p:sldId id="278" r:id="rId13"/>
    <p:sldId id="270" r:id="rId14"/>
    <p:sldId id="320" r:id="rId15"/>
    <p:sldId id="324" r:id="rId16"/>
    <p:sldId id="321" r:id="rId17"/>
    <p:sldId id="322" r:id="rId18"/>
    <p:sldId id="298" r:id="rId19"/>
    <p:sldId id="300" r:id="rId20"/>
    <p:sldId id="302" r:id="rId21"/>
    <p:sldId id="304" r:id="rId22"/>
    <p:sldId id="306" r:id="rId23"/>
    <p:sldId id="266" r:id="rId24"/>
    <p:sldId id="303" r:id="rId25"/>
    <p:sldId id="329" r:id="rId26"/>
    <p:sldId id="325" r:id="rId27"/>
    <p:sldId id="305" r:id="rId28"/>
    <p:sldId id="309" r:id="rId29"/>
    <p:sldId id="318" r:id="rId30"/>
    <p:sldId id="287" r:id="rId31"/>
    <p:sldId id="289" r:id="rId32"/>
    <p:sldId id="290" r:id="rId33"/>
    <p:sldId id="273" r:id="rId34"/>
    <p:sldId id="323" r:id="rId35"/>
    <p:sldId id="297" r:id="rId36"/>
    <p:sldId id="288" r:id="rId37"/>
    <p:sldId id="292" r:id="rId38"/>
    <p:sldId id="313" r:id="rId39"/>
    <p:sldId id="317" r:id="rId40"/>
    <p:sldId id="314" r:id="rId41"/>
    <p:sldId id="315" r:id="rId42"/>
    <p:sldId id="327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5050"/>
    <a:srgbClr val="00FFCC"/>
    <a:srgbClr val="FFFF00"/>
    <a:srgbClr val="00CCFF"/>
    <a:srgbClr val="CC66FF"/>
    <a:srgbClr val="FF0066"/>
    <a:srgbClr val="3399FF"/>
    <a:srgbClr val="00FF00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F705B7-EB84-4771-BB39-DDDD240A691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0"/>
      <dgm:spPr/>
    </dgm:pt>
    <dgm:pt modelId="{EDF95BAF-5E50-4191-ABAC-97402004A19F}">
      <dgm:prSet phldrT="[Текст]" phldr="1"/>
      <dgm:spPr/>
      <dgm:t>
        <a:bodyPr/>
        <a:lstStyle/>
        <a:p>
          <a:endParaRPr lang="ru-RU"/>
        </a:p>
      </dgm:t>
    </dgm:pt>
    <dgm:pt modelId="{90CE3802-6B2A-4169-8BEA-B7146CD40D15}" type="parTrans" cxnId="{0043089B-B4F1-4863-8CCC-2293A0A47080}">
      <dgm:prSet/>
      <dgm:spPr/>
      <dgm:t>
        <a:bodyPr/>
        <a:lstStyle/>
        <a:p>
          <a:endParaRPr lang="ru-RU"/>
        </a:p>
      </dgm:t>
    </dgm:pt>
    <dgm:pt modelId="{97B27444-BF16-40AA-9AF9-77F571E3431F}" type="sibTrans" cxnId="{0043089B-B4F1-4863-8CCC-2293A0A47080}">
      <dgm:prSet/>
      <dgm:spPr/>
      <dgm:t>
        <a:bodyPr/>
        <a:lstStyle/>
        <a:p>
          <a:endParaRPr lang="ru-RU"/>
        </a:p>
      </dgm:t>
    </dgm:pt>
    <dgm:pt modelId="{08BB061D-1A6B-4B45-8544-7C50A0CD01D5}">
      <dgm:prSet phldrT="[Текст]" phldr="1"/>
      <dgm:spPr/>
      <dgm:t>
        <a:bodyPr/>
        <a:lstStyle/>
        <a:p>
          <a:endParaRPr lang="ru-RU"/>
        </a:p>
      </dgm:t>
    </dgm:pt>
    <dgm:pt modelId="{A483AD85-850A-49F5-8AB1-8F85179FD25C}" type="parTrans" cxnId="{4CB43F9C-2771-4F7E-AA2D-516D5E9072BD}">
      <dgm:prSet/>
      <dgm:spPr/>
      <dgm:t>
        <a:bodyPr/>
        <a:lstStyle/>
        <a:p>
          <a:endParaRPr lang="ru-RU"/>
        </a:p>
      </dgm:t>
    </dgm:pt>
    <dgm:pt modelId="{3C1E84AE-8CE0-4067-99C0-257E6BC90CD3}" type="sibTrans" cxnId="{4CB43F9C-2771-4F7E-AA2D-516D5E9072BD}">
      <dgm:prSet/>
      <dgm:spPr/>
      <dgm:t>
        <a:bodyPr/>
        <a:lstStyle/>
        <a:p>
          <a:endParaRPr lang="ru-RU"/>
        </a:p>
      </dgm:t>
    </dgm:pt>
    <dgm:pt modelId="{5C47DEA4-F083-4BF9-9431-602625962C3A}">
      <dgm:prSet phldrT="[Текст]" phldr="1"/>
      <dgm:spPr/>
      <dgm:t>
        <a:bodyPr/>
        <a:lstStyle/>
        <a:p>
          <a:endParaRPr lang="ru-RU"/>
        </a:p>
      </dgm:t>
    </dgm:pt>
    <dgm:pt modelId="{081852C8-B092-411A-96A8-E68DBF24B85B}" type="parTrans" cxnId="{9E417568-27ED-4847-83FA-774D40AF3BC6}">
      <dgm:prSet/>
      <dgm:spPr/>
      <dgm:t>
        <a:bodyPr/>
        <a:lstStyle/>
        <a:p>
          <a:endParaRPr lang="ru-RU"/>
        </a:p>
      </dgm:t>
    </dgm:pt>
    <dgm:pt modelId="{39C1808A-9DFF-4FF9-8E43-6701E4CCD3EC}" type="sibTrans" cxnId="{9E417568-27ED-4847-83FA-774D40AF3BC6}">
      <dgm:prSet/>
      <dgm:spPr/>
      <dgm:t>
        <a:bodyPr/>
        <a:lstStyle/>
        <a:p>
          <a:endParaRPr lang="ru-RU"/>
        </a:p>
      </dgm:t>
    </dgm:pt>
    <dgm:pt modelId="{25C02B72-A1B8-42F6-B6DE-AC291AB54AB8}" type="pres">
      <dgm:prSet presAssocID="{B5F705B7-EB84-4771-BB39-DDDD240A691B}" presName="linearFlow" presStyleCnt="0">
        <dgm:presLayoutVars>
          <dgm:dir/>
          <dgm:resizeHandles val="exact"/>
        </dgm:presLayoutVars>
      </dgm:prSet>
      <dgm:spPr/>
    </dgm:pt>
    <dgm:pt modelId="{12134EE3-38BA-4ADA-9285-3D98267718A1}" type="pres">
      <dgm:prSet presAssocID="{EDF95BAF-5E50-4191-ABAC-97402004A19F}" presName="composite" presStyleCnt="0"/>
      <dgm:spPr/>
    </dgm:pt>
    <dgm:pt modelId="{ED841486-863C-400A-A4DD-4A263D79DF55}" type="pres">
      <dgm:prSet presAssocID="{EDF95BAF-5E50-4191-ABAC-97402004A19F}" presName="imgShp" presStyleLbl="fgImgPlace1" presStyleIdx="0" presStyleCnt="3"/>
      <dgm:spPr/>
    </dgm:pt>
    <dgm:pt modelId="{33DB8D28-F013-4B59-9C83-DCACA18CD911}" type="pres">
      <dgm:prSet presAssocID="{EDF95BAF-5E50-4191-ABAC-97402004A19F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8933C8-4D36-4E74-A1CA-3FAB91D1AFFE}" type="pres">
      <dgm:prSet presAssocID="{97B27444-BF16-40AA-9AF9-77F571E3431F}" presName="spacing" presStyleCnt="0"/>
      <dgm:spPr/>
    </dgm:pt>
    <dgm:pt modelId="{92C75F04-FCF8-4348-8A63-26C82C0B7FAC}" type="pres">
      <dgm:prSet presAssocID="{08BB061D-1A6B-4B45-8544-7C50A0CD01D5}" presName="composite" presStyleCnt="0"/>
      <dgm:spPr/>
    </dgm:pt>
    <dgm:pt modelId="{CD3ADEE2-A1F5-47DC-A3BC-8B7A6DEDB84D}" type="pres">
      <dgm:prSet presAssocID="{08BB061D-1A6B-4B45-8544-7C50A0CD01D5}" presName="imgShp" presStyleLbl="fgImgPlace1" presStyleIdx="1" presStyleCnt="3"/>
      <dgm:spPr/>
    </dgm:pt>
    <dgm:pt modelId="{7CD9B50E-75AA-45D7-8CF1-A9AB37ECDBB1}" type="pres">
      <dgm:prSet presAssocID="{08BB061D-1A6B-4B45-8544-7C50A0CD01D5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1733EA-6F49-4D44-A463-2F08E3658E19}" type="pres">
      <dgm:prSet presAssocID="{3C1E84AE-8CE0-4067-99C0-257E6BC90CD3}" presName="spacing" presStyleCnt="0"/>
      <dgm:spPr/>
    </dgm:pt>
    <dgm:pt modelId="{D2DBBA1B-98A6-4676-8D7A-0FDC3153ED52}" type="pres">
      <dgm:prSet presAssocID="{5C47DEA4-F083-4BF9-9431-602625962C3A}" presName="composite" presStyleCnt="0"/>
      <dgm:spPr/>
    </dgm:pt>
    <dgm:pt modelId="{FF86B0C1-CE93-4265-B374-3F536680C65D}" type="pres">
      <dgm:prSet presAssocID="{5C47DEA4-F083-4BF9-9431-602625962C3A}" presName="imgShp" presStyleLbl="fgImgPlace1" presStyleIdx="2" presStyleCnt="3"/>
      <dgm:spPr/>
    </dgm:pt>
    <dgm:pt modelId="{1D8C0FE1-ADB9-4EC4-91B3-9CB1CDD39F0B}" type="pres">
      <dgm:prSet presAssocID="{5C47DEA4-F083-4BF9-9431-602625962C3A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43089B-B4F1-4863-8CCC-2293A0A47080}" srcId="{B5F705B7-EB84-4771-BB39-DDDD240A691B}" destId="{EDF95BAF-5E50-4191-ABAC-97402004A19F}" srcOrd="0" destOrd="0" parTransId="{90CE3802-6B2A-4169-8BEA-B7146CD40D15}" sibTransId="{97B27444-BF16-40AA-9AF9-77F571E3431F}"/>
    <dgm:cxn modelId="{77568B6C-9225-4CF6-875B-923F22DCB03E}" type="presOf" srcId="{EDF95BAF-5E50-4191-ABAC-97402004A19F}" destId="{33DB8D28-F013-4B59-9C83-DCACA18CD911}" srcOrd="0" destOrd="0" presId="urn:microsoft.com/office/officeart/2005/8/layout/vList3"/>
    <dgm:cxn modelId="{CEF0428E-1DE3-4B7A-96BC-D4111CCD99BE}" type="presOf" srcId="{08BB061D-1A6B-4B45-8544-7C50A0CD01D5}" destId="{7CD9B50E-75AA-45D7-8CF1-A9AB37ECDBB1}" srcOrd="0" destOrd="0" presId="urn:microsoft.com/office/officeart/2005/8/layout/vList3"/>
    <dgm:cxn modelId="{2153B2BD-BD28-48E1-BDB6-9ABB7BC5D366}" type="presOf" srcId="{5C47DEA4-F083-4BF9-9431-602625962C3A}" destId="{1D8C0FE1-ADB9-4EC4-91B3-9CB1CDD39F0B}" srcOrd="0" destOrd="0" presId="urn:microsoft.com/office/officeart/2005/8/layout/vList3"/>
    <dgm:cxn modelId="{4CB43F9C-2771-4F7E-AA2D-516D5E9072BD}" srcId="{B5F705B7-EB84-4771-BB39-DDDD240A691B}" destId="{08BB061D-1A6B-4B45-8544-7C50A0CD01D5}" srcOrd="1" destOrd="0" parTransId="{A483AD85-850A-49F5-8AB1-8F85179FD25C}" sibTransId="{3C1E84AE-8CE0-4067-99C0-257E6BC90CD3}"/>
    <dgm:cxn modelId="{9E417568-27ED-4847-83FA-774D40AF3BC6}" srcId="{B5F705B7-EB84-4771-BB39-DDDD240A691B}" destId="{5C47DEA4-F083-4BF9-9431-602625962C3A}" srcOrd="2" destOrd="0" parTransId="{081852C8-B092-411A-96A8-E68DBF24B85B}" sibTransId="{39C1808A-9DFF-4FF9-8E43-6701E4CCD3EC}"/>
    <dgm:cxn modelId="{BCB94904-54C6-47D2-9F98-A5BF622F9722}" type="presOf" srcId="{B5F705B7-EB84-4771-BB39-DDDD240A691B}" destId="{25C02B72-A1B8-42F6-B6DE-AC291AB54AB8}" srcOrd="0" destOrd="0" presId="urn:microsoft.com/office/officeart/2005/8/layout/vList3"/>
    <dgm:cxn modelId="{C211874E-4D33-4C20-9F09-554FDA4BFE08}" type="presParOf" srcId="{25C02B72-A1B8-42F6-B6DE-AC291AB54AB8}" destId="{12134EE3-38BA-4ADA-9285-3D98267718A1}" srcOrd="0" destOrd="0" presId="urn:microsoft.com/office/officeart/2005/8/layout/vList3"/>
    <dgm:cxn modelId="{70C56096-F680-42B3-8CF1-156C10775E41}" type="presParOf" srcId="{12134EE3-38BA-4ADA-9285-3D98267718A1}" destId="{ED841486-863C-400A-A4DD-4A263D79DF55}" srcOrd="0" destOrd="0" presId="urn:microsoft.com/office/officeart/2005/8/layout/vList3"/>
    <dgm:cxn modelId="{34BD0EAE-B0DC-4631-97C6-307BAAAD2BEF}" type="presParOf" srcId="{12134EE3-38BA-4ADA-9285-3D98267718A1}" destId="{33DB8D28-F013-4B59-9C83-DCACA18CD911}" srcOrd="1" destOrd="0" presId="urn:microsoft.com/office/officeart/2005/8/layout/vList3"/>
    <dgm:cxn modelId="{E665CF7C-D82D-405D-9527-62253D347A73}" type="presParOf" srcId="{25C02B72-A1B8-42F6-B6DE-AC291AB54AB8}" destId="{AD8933C8-4D36-4E74-A1CA-3FAB91D1AFFE}" srcOrd="1" destOrd="0" presId="urn:microsoft.com/office/officeart/2005/8/layout/vList3"/>
    <dgm:cxn modelId="{D89E878E-CE04-4A04-955C-1D4B1E2DC45D}" type="presParOf" srcId="{25C02B72-A1B8-42F6-B6DE-AC291AB54AB8}" destId="{92C75F04-FCF8-4348-8A63-26C82C0B7FAC}" srcOrd="2" destOrd="0" presId="urn:microsoft.com/office/officeart/2005/8/layout/vList3"/>
    <dgm:cxn modelId="{CCB14939-FCA9-4C2B-BCC0-BF92F119B269}" type="presParOf" srcId="{92C75F04-FCF8-4348-8A63-26C82C0B7FAC}" destId="{CD3ADEE2-A1F5-47DC-A3BC-8B7A6DEDB84D}" srcOrd="0" destOrd="0" presId="urn:microsoft.com/office/officeart/2005/8/layout/vList3"/>
    <dgm:cxn modelId="{74C60EF3-4BF8-40C1-A3D2-D9D083E4B7B8}" type="presParOf" srcId="{92C75F04-FCF8-4348-8A63-26C82C0B7FAC}" destId="{7CD9B50E-75AA-45D7-8CF1-A9AB37ECDBB1}" srcOrd="1" destOrd="0" presId="urn:microsoft.com/office/officeart/2005/8/layout/vList3"/>
    <dgm:cxn modelId="{BC872BCF-1593-4DB8-950F-9B1BAA248AEA}" type="presParOf" srcId="{25C02B72-A1B8-42F6-B6DE-AC291AB54AB8}" destId="{F41733EA-6F49-4D44-A463-2F08E3658E19}" srcOrd="3" destOrd="0" presId="urn:microsoft.com/office/officeart/2005/8/layout/vList3"/>
    <dgm:cxn modelId="{E3482992-C3A8-42FC-A85B-F6F13B9D30B2}" type="presParOf" srcId="{25C02B72-A1B8-42F6-B6DE-AC291AB54AB8}" destId="{D2DBBA1B-98A6-4676-8D7A-0FDC3153ED52}" srcOrd="4" destOrd="0" presId="urn:microsoft.com/office/officeart/2005/8/layout/vList3"/>
    <dgm:cxn modelId="{6CB29E60-D038-4ACA-8FC9-67B6A99E581D}" type="presParOf" srcId="{D2DBBA1B-98A6-4676-8D7A-0FDC3153ED52}" destId="{FF86B0C1-CE93-4265-B374-3F536680C65D}" srcOrd="0" destOrd="0" presId="urn:microsoft.com/office/officeart/2005/8/layout/vList3"/>
    <dgm:cxn modelId="{C4310175-ECD5-40AB-8EF1-08A74C503256}" type="presParOf" srcId="{D2DBBA1B-98A6-4676-8D7A-0FDC3153ED52}" destId="{1D8C0FE1-ADB9-4EC4-91B3-9CB1CDD39F0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E0A06B-E16D-434C-BF74-50C59DD69FC7}" type="doc">
      <dgm:prSet loTypeId="urn:microsoft.com/office/officeart/2005/8/layout/vList6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5E4402-C20F-49AF-B8BD-A0E3882779A5}">
      <dgm:prSet custT="1"/>
      <dgm:spPr/>
      <dgm:t>
        <a:bodyPr/>
        <a:lstStyle/>
        <a:p>
          <a:r>
            <a:rPr lang="uk-UA" sz="2400" b="1" dirty="0">
              <a:solidFill>
                <a:srgbClr val="000099"/>
              </a:solidFill>
            </a:rPr>
            <a:t>пізнавальна </a:t>
          </a:r>
          <a:endParaRPr lang="ru-RU" sz="2400" b="1" dirty="0">
            <a:solidFill>
              <a:srgbClr val="000099"/>
            </a:solidFill>
          </a:endParaRPr>
        </a:p>
      </dgm:t>
    </dgm:pt>
    <dgm:pt modelId="{DFDA35FC-719F-4DBF-8AC7-29F2C8C032F6}" type="parTrans" cxnId="{E75F0E5B-FE11-44FB-95A9-7B81ED9CDA81}">
      <dgm:prSet/>
      <dgm:spPr/>
      <dgm:t>
        <a:bodyPr/>
        <a:lstStyle/>
        <a:p>
          <a:endParaRPr lang="ru-RU"/>
        </a:p>
      </dgm:t>
    </dgm:pt>
    <dgm:pt modelId="{6059FD17-6A57-4059-A970-C59F85A1FCDA}" type="sibTrans" cxnId="{E75F0E5B-FE11-44FB-95A9-7B81ED9CDA81}">
      <dgm:prSet/>
      <dgm:spPr/>
      <dgm:t>
        <a:bodyPr/>
        <a:lstStyle/>
        <a:p>
          <a:endParaRPr lang="ru-RU"/>
        </a:p>
      </dgm:t>
    </dgm:pt>
    <dgm:pt modelId="{0BE8ABB4-7FD7-46E3-82DF-A02EECCDA587}">
      <dgm:prSet phldrT="[Текст]" custT="1"/>
      <dgm:spPr/>
      <dgm:t>
        <a:bodyPr/>
        <a:lstStyle/>
        <a:p>
          <a:r>
            <a:rPr lang="ru-RU" sz="1800" dirty="0" err="1"/>
            <a:t>оволодіння</a:t>
          </a:r>
          <a:r>
            <a:rPr lang="ru-RU" sz="1800" dirty="0"/>
            <a:t> </a:t>
          </a:r>
          <a:r>
            <a:rPr lang="ru-RU" sz="1800" dirty="0" err="1"/>
            <a:t>поняттями</a:t>
          </a:r>
          <a:r>
            <a:rPr lang="ru-RU" sz="1800" dirty="0"/>
            <a:t>, </a:t>
          </a:r>
          <a:r>
            <a:rPr lang="ru-RU" sz="1800" dirty="0" err="1"/>
            <a:t>знаннями</a:t>
          </a:r>
          <a:r>
            <a:rPr lang="ru-RU" sz="1800" dirty="0"/>
            <a:t>   у </a:t>
          </a:r>
          <a:r>
            <a:rPr lang="ru-RU" sz="1800" dirty="0" smtClean="0"/>
            <a:t> </a:t>
          </a:r>
          <a:r>
            <a:rPr lang="ru-RU" sz="1800" dirty="0" err="1" smtClean="0"/>
            <a:t>сфері</a:t>
          </a:r>
          <a:r>
            <a:rPr lang="ru-RU" sz="1800" dirty="0" smtClean="0"/>
            <a:t> </a:t>
          </a:r>
          <a:r>
            <a:rPr lang="ru-RU" sz="1800" dirty="0" err="1"/>
            <a:t>мови</a:t>
          </a:r>
          <a:r>
            <a:rPr lang="ru-RU" sz="1800" dirty="0"/>
            <a:t> </a:t>
          </a:r>
          <a:r>
            <a:rPr lang="ru-RU" sz="1800" dirty="0" err="1"/>
            <a:t>й</a:t>
          </a:r>
          <a:r>
            <a:rPr lang="ru-RU" sz="1800" dirty="0"/>
            <a:t> </a:t>
          </a:r>
          <a:r>
            <a:rPr lang="ru-RU" sz="1800" dirty="0" err="1"/>
            <a:t>мовлення</a:t>
          </a:r>
          <a:r>
            <a:rPr lang="ru-RU" sz="1800" dirty="0"/>
            <a:t>, </a:t>
          </a:r>
          <a:r>
            <a:rPr lang="ru-RU" sz="1800" dirty="0" err="1"/>
            <a:t>опанування</a:t>
          </a:r>
          <a:r>
            <a:rPr lang="ru-RU" sz="1800" dirty="0"/>
            <a:t> нормами </a:t>
          </a:r>
          <a:r>
            <a:rPr lang="ru-RU" sz="1800" dirty="0" err="1"/>
            <a:t>української</a:t>
          </a:r>
          <a:r>
            <a:rPr lang="ru-RU" sz="1800" dirty="0"/>
            <a:t> </a:t>
          </a:r>
          <a:r>
            <a:rPr lang="ru-RU" sz="1800" dirty="0" err="1"/>
            <a:t>літературної</a:t>
          </a:r>
          <a:r>
            <a:rPr lang="ru-RU" sz="1800" dirty="0"/>
            <a:t> </a:t>
          </a:r>
          <a:r>
            <a:rPr lang="ru-RU" sz="1800" dirty="0" err="1"/>
            <a:t>мови</a:t>
          </a:r>
          <a:r>
            <a:rPr lang="ru-RU" sz="1800" dirty="0"/>
            <a:t> </a:t>
          </a:r>
        </a:p>
      </dgm:t>
    </dgm:pt>
    <dgm:pt modelId="{D39B8637-D553-4AB9-ADC6-0A68699D2F03}" type="parTrans" cxnId="{6A71965B-3324-488F-9123-5A7033807B14}">
      <dgm:prSet/>
      <dgm:spPr/>
      <dgm:t>
        <a:bodyPr/>
        <a:lstStyle/>
        <a:p>
          <a:endParaRPr lang="ru-RU"/>
        </a:p>
      </dgm:t>
    </dgm:pt>
    <dgm:pt modelId="{6C97C351-07D1-4F5D-9582-4CC2AE0A574C}" type="sibTrans" cxnId="{6A71965B-3324-488F-9123-5A7033807B14}">
      <dgm:prSet/>
      <dgm:spPr/>
      <dgm:t>
        <a:bodyPr/>
        <a:lstStyle/>
        <a:p>
          <a:endParaRPr lang="ru-RU"/>
        </a:p>
      </dgm:t>
    </dgm:pt>
    <dgm:pt modelId="{FBB94C89-4936-4F06-BEB1-96C26446688B}">
      <dgm:prSet custT="1"/>
      <dgm:spPr/>
      <dgm:t>
        <a:bodyPr/>
        <a:lstStyle/>
        <a:p>
          <a:r>
            <a:rPr lang="ru-RU" sz="2400" b="1" dirty="0" err="1">
              <a:solidFill>
                <a:srgbClr val="000099"/>
              </a:solidFill>
            </a:rPr>
            <a:t>практичн</a:t>
          </a:r>
          <a:r>
            <a:rPr lang="uk-UA" sz="2400" b="1" dirty="0">
              <a:solidFill>
                <a:srgbClr val="000099"/>
              </a:solidFill>
            </a:rPr>
            <a:t>а</a:t>
          </a:r>
          <a:endParaRPr lang="ru-RU" sz="2400" b="1" dirty="0">
            <a:solidFill>
              <a:srgbClr val="000099"/>
            </a:solidFill>
          </a:endParaRPr>
        </a:p>
      </dgm:t>
    </dgm:pt>
    <dgm:pt modelId="{A4FE5D56-E8CA-438D-BEE2-B21B2DF0A3C0}" type="parTrans" cxnId="{70220A60-E99B-459A-A176-B4D63A9C4941}">
      <dgm:prSet/>
      <dgm:spPr/>
      <dgm:t>
        <a:bodyPr/>
        <a:lstStyle/>
        <a:p>
          <a:endParaRPr lang="ru-RU"/>
        </a:p>
      </dgm:t>
    </dgm:pt>
    <dgm:pt modelId="{F82220AB-0E5A-4306-8DB2-531BB682D580}" type="sibTrans" cxnId="{70220A60-E99B-459A-A176-B4D63A9C4941}">
      <dgm:prSet/>
      <dgm:spPr/>
      <dgm:t>
        <a:bodyPr/>
        <a:lstStyle/>
        <a:p>
          <a:endParaRPr lang="ru-RU"/>
        </a:p>
      </dgm:t>
    </dgm:pt>
    <dgm:pt modelId="{2F240D41-7954-41BB-8DA7-ECECFFFCF262}">
      <dgm:prSet custT="1"/>
      <dgm:spPr/>
      <dgm:t>
        <a:bodyPr/>
        <a:lstStyle/>
        <a:p>
          <a:r>
            <a:rPr lang="ru-RU" sz="1800" dirty="0" err="1"/>
            <a:t>формування</a:t>
          </a:r>
          <a:r>
            <a:rPr lang="ru-RU" sz="1800" dirty="0"/>
            <a:t> </a:t>
          </a:r>
          <a:r>
            <a:rPr lang="ru-RU" sz="1800" dirty="0" err="1"/>
            <a:t>практичних</a:t>
          </a:r>
          <a:r>
            <a:rPr lang="ru-RU" sz="1800" dirty="0"/>
            <a:t> </a:t>
          </a:r>
          <a:r>
            <a:rPr lang="ru-RU" sz="1800" dirty="0" err="1"/>
            <a:t>умінь</a:t>
          </a:r>
          <a:r>
            <a:rPr lang="ru-RU" sz="1800" dirty="0"/>
            <a:t> </a:t>
          </a:r>
          <a:r>
            <a:rPr lang="ru-RU" sz="1800" dirty="0" err="1"/>
            <a:t>і</a:t>
          </a:r>
          <a:r>
            <a:rPr lang="ru-RU" sz="1800" dirty="0"/>
            <a:t> </a:t>
          </a:r>
          <a:r>
            <a:rPr lang="ru-RU" sz="1800" dirty="0" err="1"/>
            <a:t>навичок</a:t>
          </a:r>
          <a:r>
            <a:rPr lang="ru-RU" sz="1800" dirty="0"/>
            <a:t>, </a:t>
          </a:r>
          <a:r>
            <a:rPr lang="ru-RU" sz="1800" dirty="0" err="1"/>
            <a:t>ефективне</a:t>
          </a:r>
          <a:r>
            <a:rPr lang="ru-RU" sz="1800" dirty="0"/>
            <a:t> </a:t>
          </a:r>
          <a:r>
            <a:rPr lang="ru-RU" sz="1800" dirty="0" err="1"/>
            <a:t>застосування</a:t>
          </a:r>
          <a:r>
            <a:rPr lang="ru-RU" sz="1800" dirty="0"/>
            <a:t> </a:t>
          </a:r>
          <a:r>
            <a:rPr lang="ru-RU" sz="1800" dirty="0" err="1"/>
            <a:t>набутих</a:t>
          </a:r>
          <a:r>
            <a:rPr lang="ru-RU" sz="1800" dirty="0"/>
            <a:t> </a:t>
          </a:r>
          <a:r>
            <a:rPr lang="ru-RU" sz="1800" dirty="0" err="1"/>
            <a:t>теоретичних</a:t>
          </a:r>
          <a:r>
            <a:rPr lang="ru-RU" sz="1800" dirty="0"/>
            <a:t> </a:t>
          </a:r>
          <a:r>
            <a:rPr lang="ru-RU" sz="1800" dirty="0" err="1"/>
            <a:t>знань</a:t>
          </a:r>
          <a:r>
            <a:rPr lang="ru-RU" sz="1800" dirty="0"/>
            <a:t>.</a:t>
          </a:r>
        </a:p>
      </dgm:t>
    </dgm:pt>
    <dgm:pt modelId="{44FFF4E9-828D-45AE-947C-696FBF999D2E}" type="parTrans" cxnId="{30F959F0-1E59-42C5-A3F3-E3096BEBCAFF}">
      <dgm:prSet/>
      <dgm:spPr/>
      <dgm:t>
        <a:bodyPr/>
        <a:lstStyle/>
        <a:p>
          <a:endParaRPr lang="ru-RU"/>
        </a:p>
      </dgm:t>
    </dgm:pt>
    <dgm:pt modelId="{F53C9F84-6E10-4BB2-A5BC-1F5718D5E1F2}" type="sibTrans" cxnId="{30F959F0-1E59-42C5-A3F3-E3096BEBCAFF}">
      <dgm:prSet/>
      <dgm:spPr/>
      <dgm:t>
        <a:bodyPr/>
        <a:lstStyle/>
        <a:p>
          <a:endParaRPr lang="ru-RU"/>
        </a:p>
      </dgm:t>
    </dgm:pt>
    <dgm:pt modelId="{58BFD6E4-8C8A-4E23-A650-1F8A75CC3D40}">
      <dgm:prSet custT="1"/>
      <dgm:spPr/>
      <dgm:t>
        <a:bodyPr/>
        <a:lstStyle/>
        <a:p>
          <a:r>
            <a:rPr lang="ru-RU" sz="1200" dirty="0">
              <a:solidFill>
                <a:srgbClr val="000099"/>
              </a:solidFill>
            </a:rPr>
            <a:t> </a:t>
          </a:r>
          <a:r>
            <a:rPr lang="ru-RU" sz="2400" b="1" dirty="0" err="1">
              <a:solidFill>
                <a:srgbClr val="000099"/>
              </a:solidFill>
            </a:rPr>
            <a:t>творча</a:t>
          </a:r>
          <a:endParaRPr lang="ru-RU" sz="2400" b="1" dirty="0">
            <a:solidFill>
              <a:srgbClr val="000099"/>
            </a:solidFill>
          </a:endParaRPr>
        </a:p>
      </dgm:t>
    </dgm:pt>
    <dgm:pt modelId="{010BBEFC-AC58-4E7A-8F81-E9282C9D8C0D}" type="parTrans" cxnId="{067D27FE-8C25-4583-9A6C-46FB8FDDEEF2}">
      <dgm:prSet/>
      <dgm:spPr/>
      <dgm:t>
        <a:bodyPr/>
        <a:lstStyle/>
        <a:p>
          <a:endParaRPr lang="ru-RU"/>
        </a:p>
      </dgm:t>
    </dgm:pt>
    <dgm:pt modelId="{948E1EAF-7123-48B8-B161-B82D38EFB81B}" type="sibTrans" cxnId="{067D27FE-8C25-4583-9A6C-46FB8FDDEEF2}">
      <dgm:prSet/>
      <dgm:spPr/>
      <dgm:t>
        <a:bodyPr/>
        <a:lstStyle/>
        <a:p>
          <a:endParaRPr lang="ru-RU"/>
        </a:p>
      </dgm:t>
    </dgm:pt>
    <dgm:pt modelId="{91928642-BE3A-445C-872B-C169633C07FD}">
      <dgm:prSet custT="1"/>
      <dgm:spPr/>
      <dgm:t>
        <a:bodyPr/>
        <a:lstStyle/>
        <a:p>
          <a:r>
            <a:rPr lang="ru-RU" sz="1800" dirty="0" err="1"/>
            <a:t>набуття</a:t>
          </a:r>
          <a:r>
            <a:rPr lang="ru-RU" sz="1800" dirty="0"/>
            <a:t> </a:t>
          </a:r>
          <a:r>
            <a:rPr lang="ru-RU" sz="1800" dirty="0" err="1"/>
            <a:t>досвіду</a:t>
          </a:r>
          <a:r>
            <a:rPr lang="ru-RU" sz="1800" dirty="0"/>
            <a:t> </a:t>
          </a:r>
          <a:r>
            <a:rPr lang="ru-RU" sz="1800" dirty="0" err="1"/>
            <a:t>самостійної</a:t>
          </a:r>
          <a:r>
            <a:rPr lang="ru-RU" sz="1800" dirty="0"/>
            <a:t> </a:t>
          </a:r>
          <a:r>
            <a:rPr lang="ru-RU" sz="1800" dirty="0" err="1"/>
            <a:t>роботи</a:t>
          </a:r>
          <a:r>
            <a:rPr lang="ru-RU" sz="1800" dirty="0"/>
            <a:t> </a:t>
          </a:r>
          <a:r>
            <a:rPr lang="ru-RU" sz="1800" dirty="0" err="1"/>
            <a:t>з</a:t>
          </a:r>
          <a:r>
            <a:rPr lang="ru-RU" sz="1800" dirty="0"/>
            <a:t> </a:t>
          </a:r>
          <a:r>
            <a:rPr lang="ru-RU" sz="1800" dirty="0" err="1"/>
            <a:t>мовними</a:t>
          </a:r>
          <a:r>
            <a:rPr lang="ru-RU" sz="1800" dirty="0"/>
            <a:t> </a:t>
          </a:r>
          <a:r>
            <a:rPr lang="ru-RU" sz="1800" dirty="0" err="1"/>
            <a:t>одиницями</a:t>
          </a:r>
          <a:r>
            <a:rPr lang="ru-RU" sz="1800" dirty="0"/>
            <a:t> </a:t>
          </a:r>
          <a:r>
            <a:rPr lang="ru-RU" sz="1800" dirty="0" err="1"/>
            <a:t>з</a:t>
          </a:r>
          <a:r>
            <a:rPr lang="ru-RU" sz="1800" dirty="0"/>
            <a:t> метою </a:t>
          </a:r>
          <a:r>
            <a:rPr lang="ru-RU" sz="1800" dirty="0" err="1"/>
            <a:t>самовираження</a:t>
          </a:r>
          <a:r>
            <a:rPr lang="ru-RU" sz="1800" dirty="0"/>
            <a:t>, </a:t>
          </a:r>
          <a:r>
            <a:rPr lang="ru-RU" sz="1800" dirty="0" err="1"/>
            <a:t>розвитку</a:t>
          </a:r>
          <a:r>
            <a:rPr lang="ru-RU" sz="1800" dirty="0"/>
            <a:t> образного </a:t>
          </a:r>
          <a:r>
            <a:rPr lang="ru-RU" sz="1800" dirty="0" err="1"/>
            <a:t>мислення</a:t>
          </a:r>
          <a:r>
            <a:rPr lang="ru-RU" sz="1800" dirty="0"/>
            <a:t>, </a:t>
          </a:r>
          <a:r>
            <a:rPr lang="ru-RU" sz="1800" dirty="0" err="1"/>
            <a:t>уяви</a:t>
          </a:r>
          <a:r>
            <a:rPr lang="ru-RU" sz="1800" dirty="0"/>
            <a:t>.</a:t>
          </a:r>
        </a:p>
      </dgm:t>
    </dgm:pt>
    <dgm:pt modelId="{47C304C9-E952-4664-AC92-59EAD681F87F}" type="parTrans" cxnId="{DEF01827-1FEB-428A-BFF1-E6E008FF9A58}">
      <dgm:prSet/>
      <dgm:spPr/>
      <dgm:t>
        <a:bodyPr/>
        <a:lstStyle/>
        <a:p>
          <a:endParaRPr lang="ru-RU"/>
        </a:p>
      </dgm:t>
    </dgm:pt>
    <dgm:pt modelId="{E9CF55D3-6A82-4B98-B8D3-33CA16270EF9}" type="sibTrans" cxnId="{DEF01827-1FEB-428A-BFF1-E6E008FF9A58}">
      <dgm:prSet/>
      <dgm:spPr/>
      <dgm:t>
        <a:bodyPr/>
        <a:lstStyle/>
        <a:p>
          <a:endParaRPr lang="ru-RU"/>
        </a:p>
      </dgm:t>
    </dgm:pt>
    <dgm:pt modelId="{32F55CFB-6ABF-4092-A4CD-8228F0E2D9D6}">
      <dgm:prSet custT="1"/>
      <dgm:spPr/>
      <dgm:t>
        <a:bodyPr/>
        <a:lstStyle/>
        <a:p>
          <a:r>
            <a:rPr lang="ru-RU" sz="2400" b="1" dirty="0" err="1" smtClean="0">
              <a:solidFill>
                <a:srgbClr val="000099"/>
              </a:solidFill>
            </a:rPr>
            <a:t>соціальна</a:t>
          </a:r>
          <a:endParaRPr lang="ru-RU" sz="2400" b="1" dirty="0">
            <a:solidFill>
              <a:srgbClr val="000099"/>
            </a:solidFill>
          </a:endParaRPr>
        </a:p>
      </dgm:t>
    </dgm:pt>
    <dgm:pt modelId="{6F6A0A7B-ED44-4D74-91BE-8EB1C2491D5F}" type="parTrans" cxnId="{0E7D3A65-DE31-462D-9EE9-223598C389F4}">
      <dgm:prSet/>
      <dgm:spPr/>
      <dgm:t>
        <a:bodyPr/>
        <a:lstStyle/>
        <a:p>
          <a:endParaRPr lang="ru-RU"/>
        </a:p>
      </dgm:t>
    </dgm:pt>
    <dgm:pt modelId="{DE260A5B-61F0-4782-96FE-717D451712F8}" type="sibTrans" cxnId="{0E7D3A65-DE31-462D-9EE9-223598C389F4}">
      <dgm:prSet/>
      <dgm:spPr/>
      <dgm:t>
        <a:bodyPr/>
        <a:lstStyle/>
        <a:p>
          <a:endParaRPr lang="ru-RU"/>
        </a:p>
      </dgm:t>
    </dgm:pt>
    <dgm:pt modelId="{BCD06658-3672-4A0B-9597-4324E622AEB4}">
      <dgm:prSet custT="1"/>
      <dgm:spPr/>
      <dgm:t>
        <a:bodyPr/>
        <a:lstStyle/>
        <a:p>
          <a:r>
            <a:rPr lang="ru-RU" sz="1800" dirty="0" err="1"/>
            <a:t>розвиток</a:t>
          </a:r>
          <a:r>
            <a:rPr lang="ru-RU" sz="1800" dirty="0"/>
            <a:t> </a:t>
          </a:r>
          <a:r>
            <a:rPr lang="ru-RU" sz="1800" dirty="0" err="1"/>
            <a:t>мовної</a:t>
          </a:r>
          <a:r>
            <a:rPr lang="ru-RU" sz="1800" dirty="0"/>
            <a:t> </a:t>
          </a:r>
          <a:r>
            <a:rPr lang="ru-RU" sz="1800" dirty="0" err="1"/>
            <a:t>культури</a:t>
          </a:r>
          <a:r>
            <a:rPr lang="ru-RU" sz="1800" dirty="0"/>
            <a:t>, </a:t>
          </a:r>
          <a:r>
            <a:rPr lang="ru-RU" sz="1800" dirty="0" err="1"/>
            <a:t>формування</a:t>
          </a:r>
          <a:r>
            <a:rPr lang="ru-RU" sz="1800" dirty="0"/>
            <a:t> </a:t>
          </a:r>
          <a:r>
            <a:rPr lang="ru-RU" sz="1800" dirty="0" err="1"/>
            <a:t>громадянської</a:t>
          </a:r>
          <a:r>
            <a:rPr lang="ru-RU" sz="1800" dirty="0"/>
            <a:t> </a:t>
          </a:r>
          <a:r>
            <a:rPr lang="ru-RU" sz="1800" dirty="0" err="1"/>
            <a:t>позиції</a:t>
          </a:r>
          <a:r>
            <a:rPr lang="ru-RU" sz="1800" dirty="0"/>
            <a:t>, </a:t>
          </a:r>
          <a:r>
            <a:rPr lang="ru-RU" sz="1800" dirty="0" err="1"/>
            <a:t>професійне</a:t>
          </a:r>
          <a:r>
            <a:rPr lang="ru-RU" sz="1800" dirty="0"/>
            <a:t> </a:t>
          </a:r>
          <a:r>
            <a:rPr lang="ru-RU" sz="1800" dirty="0" err="1"/>
            <a:t>самовизначення</a:t>
          </a:r>
          <a:r>
            <a:rPr lang="ru-RU" sz="1800" dirty="0"/>
            <a:t>, </a:t>
          </a:r>
          <a:r>
            <a:rPr lang="ru-RU" sz="1800" dirty="0" err="1"/>
            <a:t>виховання</a:t>
          </a:r>
          <a:r>
            <a:rPr lang="ru-RU" sz="1800" dirty="0"/>
            <a:t> </a:t>
          </a:r>
          <a:r>
            <a:rPr lang="ru-RU" sz="1800" dirty="0" err="1"/>
            <a:t>поваги</a:t>
          </a:r>
          <a:r>
            <a:rPr lang="ru-RU" sz="1800" dirty="0"/>
            <a:t> до </a:t>
          </a:r>
          <a:r>
            <a:rPr lang="ru-RU" sz="1800" dirty="0" err="1"/>
            <a:t>праці</a:t>
          </a:r>
          <a:r>
            <a:rPr lang="ru-RU" sz="1800" dirty="0"/>
            <a:t> </a:t>
          </a:r>
          <a:r>
            <a:rPr lang="ru-RU" sz="1800" dirty="0" err="1"/>
            <a:t>загалом</a:t>
          </a:r>
          <a:r>
            <a:rPr lang="ru-RU" sz="1800" dirty="0"/>
            <a:t> </a:t>
          </a:r>
          <a:r>
            <a:rPr lang="ru-RU" sz="1800" dirty="0" err="1"/>
            <a:t>і</a:t>
          </a:r>
          <a:r>
            <a:rPr lang="ru-RU" sz="1800" dirty="0"/>
            <a:t> </a:t>
          </a:r>
          <a:r>
            <a:rPr lang="ru-RU" sz="1800" dirty="0" err="1"/>
            <a:t>роботи</a:t>
          </a:r>
          <a:r>
            <a:rPr lang="ru-RU" sz="1800" dirty="0"/>
            <a:t> над словом </a:t>
          </a:r>
          <a:r>
            <a:rPr lang="ru-RU" sz="1800" dirty="0" err="1"/>
            <a:t>зокрема</a:t>
          </a:r>
          <a:endParaRPr lang="ru-RU" sz="1800" dirty="0"/>
        </a:p>
      </dgm:t>
    </dgm:pt>
    <dgm:pt modelId="{42BE46E6-EF2D-4FBC-9ADF-F9DF5DADF911}" type="parTrans" cxnId="{A36D6DB0-F704-47F9-9761-0F27C3886411}">
      <dgm:prSet/>
      <dgm:spPr/>
      <dgm:t>
        <a:bodyPr/>
        <a:lstStyle/>
        <a:p>
          <a:endParaRPr lang="ru-RU"/>
        </a:p>
      </dgm:t>
    </dgm:pt>
    <dgm:pt modelId="{8F68BBAD-716C-42D8-AD9E-3B56AF31724C}" type="sibTrans" cxnId="{A36D6DB0-F704-47F9-9761-0F27C3886411}">
      <dgm:prSet/>
      <dgm:spPr/>
      <dgm:t>
        <a:bodyPr/>
        <a:lstStyle/>
        <a:p>
          <a:endParaRPr lang="ru-RU"/>
        </a:p>
      </dgm:t>
    </dgm:pt>
    <dgm:pt modelId="{654ACC94-A169-406F-BB3E-1A1F76B784CF}" type="pres">
      <dgm:prSet presAssocID="{B1E0A06B-E16D-434C-BF74-50C59DD69FC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907C002-B8BA-4DA7-8210-904764776DF2}" type="pres">
      <dgm:prSet presAssocID="{575E4402-C20F-49AF-B8BD-A0E3882779A5}" presName="linNode" presStyleCnt="0"/>
      <dgm:spPr/>
    </dgm:pt>
    <dgm:pt modelId="{280D9FD2-F916-4955-BD67-DCE92E39A819}" type="pres">
      <dgm:prSet presAssocID="{575E4402-C20F-49AF-B8BD-A0E3882779A5}" presName="parentShp" presStyleLbl="node1" presStyleIdx="0" presStyleCnt="4" custScaleX="81176" custScaleY="271870" custLinFactNeighborX="-10366" custLinFactNeighborY="195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9D9032-8A90-415D-9AB3-ED6373CD2373}" type="pres">
      <dgm:prSet presAssocID="{575E4402-C20F-49AF-B8BD-A0E3882779A5}" presName="childShp" presStyleLbl="bgAccFollowNode1" presStyleIdx="0" presStyleCnt="4" custScaleX="121456" custScaleY="485916" custLinFactNeighborX="-2171" custLinFactNeighborY="284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3E285B-8799-42A0-B925-03A079BFC107}" type="pres">
      <dgm:prSet presAssocID="{6059FD17-6A57-4059-A970-C59F85A1FCDA}" presName="spacing" presStyleCnt="0"/>
      <dgm:spPr/>
    </dgm:pt>
    <dgm:pt modelId="{33D57B8B-80A1-46B2-B650-A7CEEA6AA370}" type="pres">
      <dgm:prSet presAssocID="{FBB94C89-4936-4F06-BEB1-96C26446688B}" presName="linNode" presStyleCnt="0"/>
      <dgm:spPr/>
    </dgm:pt>
    <dgm:pt modelId="{DE6924A7-1FBA-46E8-85CF-D9523E0C6510}" type="pres">
      <dgm:prSet presAssocID="{FBB94C89-4936-4F06-BEB1-96C26446688B}" presName="parentShp" presStyleLbl="node1" presStyleIdx="1" presStyleCnt="4" custScaleX="94447" custScaleY="295544" custLinFactNeighborX="-72" custLinFactNeighborY="-175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850929-6A92-477F-AE3D-685E1B1FDDC7}" type="pres">
      <dgm:prSet presAssocID="{FBB94C89-4936-4F06-BEB1-96C26446688B}" presName="childShp" presStyleLbl="bgAccFollowNode1" presStyleIdx="1" presStyleCnt="4" custScaleX="156258" custScaleY="477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2F8C62-15E7-462F-B9DC-87112FF5C84C}" type="pres">
      <dgm:prSet presAssocID="{F82220AB-0E5A-4306-8DB2-531BB682D580}" presName="spacing" presStyleCnt="0"/>
      <dgm:spPr/>
    </dgm:pt>
    <dgm:pt modelId="{F63629F8-45FC-41FD-B526-6E3BC83FB875}" type="pres">
      <dgm:prSet presAssocID="{58BFD6E4-8C8A-4E23-A650-1F8A75CC3D40}" presName="linNode" presStyleCnt="0"/>
      <dgm:spPr/>
    </dgm:pt>
    <dgm:pt modelId="{1897EC8A-F287-4E9C-81EE-D22C8148F99C}" type="pres">
      <dgm:prSet presAssocID="{58BFD6E4-8C8A-4E23-A650-1F8A75CC3D40}" presName="parentShp" presStyleLbl="node1" presStyleIdx="2" presStyleCnt="4" custScaleX="105645" custScaleY="232413" custLinFactNeighborX="-46" custLinFactNeighborY="-522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E8F453-2998-4C49-AA2A-C0DB5ED304D3}" type="pres">
      <dgm:prSet presAssocID="{58BFD6E4-8C8A-4E23-A650-1F8A75CC3D40}" presName="childShp" presStyleLbl="bgAccFollowNode1" presStyleIdx="2" presStyleCnt="4" custScaleX="223731" custScaleY="590587" custLinFactNeighborX="6787" custLinFactNeighborY="-555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09119B-A790-4236-855D-3EC877C1B224}" type="pres">
      <dgm:prSet presAssocID="{948E1EAF-7123-48B8-B161-B82D38EFB81B}" presName="spacing" presStyleCnt="0"/>
      <dgm:spPr/>
    </dgm:pt>
    <dgm:pt modelId="{9BC148B7-9E3D-43F4-9D7A-8B8E4B136E95}" type="pres">
      <dgm:prSet presAssocID="{32F55CFB-6ABF-4092-A4CD-8228F0E2D9D6}" presName="linNode" presStyleCnt="0"/>
      <dgm:spPr/>
    </dgm:pt>
    <dgm:pt modelId="{57E42DCF-25CD-4473-A1AB-2DA33E892FF1}" type="pres">
      <dgm:prSet presAssocID="{32F55CFB-6ABF-4092-A4CD-8228F0E2D9D6}" presName="parentShp" presStyleLbl="node1" presStyleIdx="3" presStyleCnt="4" custScaleX="84793" custScaleY="213850" custLinFactNeighborX="-96" custLinFactNeighborY="-675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5213C7-B191-451B-BDF0-AFC316A3E381}" type="pres">
      <dgm:prSet presAssocID="{32F55CFB-6ABF-4092-A4CD-8228F0E2D9D6}" presName="childShp" presStyleLbl="bgAccFollowNode1" presStyleIdx="3" presStyleCnt="4" custScaleX="137045" custScaleY="7108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A01737-8AA1-44F5-8CC1-A1DF23004D4B}" type="presOf" srcId="{2F240D41-7954-41BB-8DA7-ECECFFFCF262}" destId="{E5850929-6A92-477F-AE3D-685E1B1FDDC7}" srcOrd="0" destOrd="0" presId="urn:microsoft.com/office/officeart/2005/8/layout/vList6"/>
    <dgm:cxn modelId="{EFA6C64C-6851-4597-A119-613CA87D6FB5}" type="presOf" srcId="{FBB94C89-4936-4F06-BEB1-96C26446688B}" destId="{DE6924A7-1FBA-46E8-85CF-D9523E0C6510}" srcOrd="0" destOrd="0" presId="urn:microsoft.com/office/officeart/2005/8/layout/vList6"/>
    <dgm:cxn modelId="{A36D6DB0-F704-47F9-9761-0F27C3886411}" srcId="{32F55CFB-6ABF-4092-A4CD-8228F0E2D9D6}" destId="{BCD06658-3672-4A0B-9597-4324E622AEB4}" srcOrd="0" destOrd="0" parTransId="{42BE46E6-EF2D-4FBC-9ADF-F9DF5DADF911}" sibTransId="{8F68BBAD-716C-42D8-AD9E-3B56AF31724C}"/>
    <dgm:cxn modelId="{D104178E-D7F1-40A3-8FCA-79C61B90E57D}" type="presOf" srcId="{91928642-BE3A-445C-872B-C169633C07FD}" destId="{2BE8F453-2998-4C49-AA2A-C0DB5ED304D3}" srcOrd="0" destOrd="0" presId="urn:microsoft.com/office/officeart/2005/8/layout/vList6"/>
    <dgm:cxn modelId="{70220A60-E99B-459A-A176-B4D63A9C4941}" srcId="{B1E0A06B-E16D-434C-BF74-50C59DD69FC7}" destId="{FBB94C89-4936-4F06-BEB1-96C26446688B}" srcOrd="1" destOrd="0" parTransId="{A4FE5D56-E8CA-438D-BEE2-B21B2DF0A3C0}" sibTransId="{F82220AB-0E5A-4306-8DB2-531BB682D580}"/>
    <dgm:cxn modelId="{E75F0E5B-FE11-44FB-95A9-7B81ED9CDA81}" srcId="{B1E0A06B-E16D-434C-BF74-50C59DD69FC7}" destId="{575E4402-C20F-49AF-B8BD-A0E3882779A5}" srcOrd="0" destOrd="0" parTransId="{DFDA35FC-719F-4DBF-8AC7-29F2C8C032F6}" sibTransId="{6059FD17-6A57-4059-A970-C59F85A1FCDA}"/>
    <dgm:cxn modelId="{2B2CB186-37A6-487A-A04D-DDFC69BA54B5}" type="presOf" srcId="{B1E0A06B-E16D-434C-BF74-50C59DD69FC7}" destId="{654ACC94-A169-406F-BB3E-1A1F76B784CF}" srcOrd="0" destOrd="0" presId="urn:microsoft.com/office/officeart/2005/8/layout/vList6"/>
    <dgm:cxn modelId="{30F959F0-1E59-42C5-A3F3-E3096BEBCAFF}" srcId="{FBB94C89-4936-4F06-BEB1-96C26446688B}" destId="{2F240D41-7954-41BB-8DA7-ECECFFFCF262}" srcOrd="0" destOrd="0" parTransId="{44FFF4E9-828D-45AE-947C-696FBF999D2E}" sibTransId="{F53C9F84-6E10-4BB2-A5BC-1F5718D5E1F2}"/>
    <dgm:cxn modelId="{C0842F36-4022-4E6C-AFB2-33D0F64354DE}" type="presOf" srcId="{BCD06658-3672-4A0B-9597-4324E622AEB4}" destId="{355213C7-B191-451B-BDF0-AFC316A3E381}" srcOrd="0" destOrd="0" presId="urn:microsoft.com/office/officeart/2005/8/layout/vList6"/>
    <dgm:cxn modelId="{6A71965B-3324-488F-9123-5A7033807B14}" srcId="{575E4402-C20F-49AF-B8BD-A0E3882779A5}" destId="{0BE8ABB4-7FD7-46E3-82DF-A02EECCDA587}" srcOrd="0" destOrd="0" parTransId="{D39B8637-D553-4AB9-ADC6-0A68699D2F03}" sibTransId="{6C97C351-07D1-4F5D-9582-4CC2AE0A574C}"/>
    <dgm:cxn modelId="{BB04DEA1-BA8C-4E01-AD78-3A230996A35B}" type="presOf" srcId="{0BE8ABB4-7FD7-46E3-82DF-A02EECCDA587}" destId="{319D9032-8A90-415D-9AB3-ED6373CD2373}" srcOrd="0" destOrd="0" presId="urn:microsoft.com/office/officeart/2005/8/layout/vList6"/>
    <dgm:cxn modelId="{796E4914-2B70-4D0A-9943-F3E3027221AB}" type="presOf" srcId="{32F55CFB-6ABF-4092-A4CD-8228F0E2D9D6}" destId="{57E42DCF-25CD-4473-A1AB-2DA33E892FF1}" srcOrd="0" destOrd="0" presId="urn:microsoft.com/office/officeart/2005/8/layout/vList6"/>
    <dgm:cxn modelId="{DEF01827-1FEB-428A-BFF1-E6E008FF9A58}" srcId="{58BFD6E4-8C8A-4E23-A650-1F8A75CC3D40}" destId="{91928642-BE3A-445C-872B-C169633C07FD}" srcOrd="0" destOrd="0" parTransId="{47C304C9-E952-4664-AC92-59EAD681F87F}" sibTransId="{E9CF55D3-6A82-4B98-B8D3-33CA16270EF9}"/>
    <dgm:cxn modelId="{FEB6C291-FEFC-46A0-BE01-9D534B38A2FB}" type="presOf" srcId="{58BFD6E4-8C8A-4E23-A650-1F8A75CC3D40}" destId="{1897EC8A-F287-4E9C-81EE-D22C8148F99C}" srcOrd="0" destOrd="0" presId="urn:microsoft.com/office/officeart/2005/8/layout/vList6"/>
    <dgm:cxn modelId="{067D27FE-8C25-4583-9A6C-46FB8FDDEEF2}" srcId="{B1E0A06B-E16D-434C-BF74-50C59DD69FC7}" destId="{58BFD6E4-8C8A-4E23-A650-1F8A75CC3D40}" srcOrd="2" destOrd="0" parTransId="{010BBEFC-AC58-4E7A-8F81-E9282C9D8C0D}" sibTransId="{948E1EAF-7123-48B8-B161-B82D38EFB81B}"/>
    <dgm:cxn modelId="{5567FD74-6322-4486-8465-4E4B6BD81097}" type="presOf" srcId="{575E4402-C20F-49AF-B8BD-A0E3882779A5}" destId="{280D9FD2-F916-4955-BD67-DCE92E39A819}" srcOrd="0" destOrd="0" presId="urn:microsoft.com/office/officeart/2005/8/layout/vList6"/>
    <dgm:cxn modelId="{0E7D3A65-DE31-462D-9EE9-223598C389F4}" srcId="{B1E0A06B-E16D-434C-BF74-50C59DD69FC7}" destId="{32F55CFB-6ABF-4092-A4CD-8228F0E2D9D6}" srcOrd="3" destOrd="0" parTransId="{6F6A0A7B-ED44-4D74-91BE-8EB1C2491D5F}" sibTransId="{DE260A5B-61F0-4782-96FE-717D451712F8}"/>
    <dgm:cxn modelId="{39FEA523-CEE4-474D-9200-8424B0A63178}" type="presParOf" srcId="{654ACC94-A169-406F-BB3E-1A1F76B784CF}" destId="{B907C002-B8BA-4DA7-8210-904764776DF2}" srcOrd="0" destOrd="0" presId="urn:microsoft.com/office/officeart/2005/8/layout/vList6"/>
    <dgm:cxn modelId="{3314DC7F-01F1-4B9D-BC4E-C9034FC479A3}" type="presParOf" srcId="{B907C002-B8BA-4DA7-8210-904764776DF2}" destId="{280D9FD2-F916-4955-BD67-DCE92E39A819}" srcOrd="0" destOrd="0" presId="urn:microsoft.com/office/officeart/2005/8/layout/vList6"/>
    <dgm:cxn modelId="{BF0803CB-32AE-4FCB-8E1F-CC45B10ABF39}" type="presParOf" srcId="{B907C002-B8BA-4DA7-8210-904764776DF2}" destId="{319D9032-8A90-415D-9AB3-ED6373CD2373}" srcOrd="1" destOrd="0" presId="urn:microsoft.com/office/officeart/2005/8/layout/vList6"/>
    <dgm:cxn modelId="{23A39402-B0DA-4AD9-BB1F-DC4768F47FA3}" type="presParOf" srcId="{654ACC94-A169-406F-BB3E-1A1F76B784CF}" destId="{CB3E285B-8799-42A0-B925-03A079BFC107}" srcOrd="1" destOrd="0" presId="urn:microsoft.com/office/officeart/2005/8/layout/vList6"/>
    <dgm:cxn modelId="{2588784E-B023-4AFB-BE4F-ACD7DA33F9A1}" type="presParOf" srcId="{654ACC94-A169-406F-BB3E-1A1F76B784CF}" destId="{33D57B8B-80A1-46B2-B650-A7CEEA6AA370}" srcOrd="2" destOrd="0" presId="urn:microsoft.com/office/officeart/2005/8/layout/vList6"/>
    <dgm:cxn modelId="{6EE4A47D-FED3-4D71-A939-8EFC314570C2}" type="presParOf" srcId="{33D57B8B-80A1-46B2-B650-A7CEEA6AA370}" destId="{DE6924A7-1FBA-46E8-85CF-D9523E0C6510}" srcOrd="0" destOrd="0" presId="urn:microsoft.com/office/officeart/2005/8/layout/vList6"/>
    <dgm:cxn modelId="{CB55C396-19A2-4FBD-9180-68393317A15D}" type="presParOf" srcId="{33D57B8B-80A1-46B2-B650-A7CEEA6AA370}" destId="{E5850929-6A92-477F-AE3D-685E1B1FDDC7}" srcOrd="1" destOrd="0" presId="urn:microsoft.com/office/officeart/2005/8/layout/vList6"/>
    <dgm:cxn modelId="{4521CA46-07AD-49A6-AECD-12BD941D5B85}" type="presParOf" srcId="{654ACC94-A169-406F-BB3E-1A1F76B784CF}" destId="{9D2F8C62-15E7-462F-B9DC-87112FF5C84C}" srcOrd="3" destOrd="0" presId="urn:microsoft.com/office/officeart/2005/8/layout/vList6"/>
    <dgm:cxn modelId="{BB200E77-64FD-4248-ADBF-84A689634D23}" type="presParOf" srcId="{654ACC94-A169-406F-BB3E-1A1F76B784CF}" destId="{F63629F8-45FC-41FD-B526-6E3BC83FB875}" srcOrd="4" destOrd="0" presId="urn:microsoft.com/office/officeart/2005/8/layout/vList6"/>
    <dgm:cxn modelId="{5ABE0201-66DE-4A79-BEAF-4BB42CD7A7F5}" type="presParOf" srcId="{F63629F8-45FC-41FD-B526-6E3BC83FB875}" destId="{1897EC8A-F287-4E9C-81EE-D22C8148F99C}" srcOrd="0" destOrd="0" presId="urn:microsoft.com/office/officeart/2005/8/layout/vList6"/>
    <dgm:cxn modelId="{B52816D8-F93A-48CF-9F15-2763F392684B}" type="presParOf" srcId="{F63629F8-45FC-41FD-B526-6E3BC83FB875}" destId="{2BE8F453-2998-4C49-AA2A-C0DB5ED304D3}" srcOrd="1" destOrd="0" presId="urn:microsoft.com/office/officeart/2005/8/layout/vList6"/>
    <dgm:cxn modelId="{C2F1E4ED-F34A-4E47-A8FA-EF3699863245}" type="presParOf" srcId="{654ACC94-A169-406F-BB3E-1A1F76B784CF}" destId="{9109119B-A790-4236-855D-3EC877C1B224}" srcOrd="5" destOrd="0" presId="urn:microsoft.com/office/officeart/2005/8/layout/vList6"/>
    <dgm:cxn modelId="{98C34054-42AB-486D-94BB-CB1A4FFC60F7}" type="presParOf" srcId="{654ACC94-A169-406F-BB3E-1A1F76B784CF}" destId="{9BC148B7-9E3D-43F4-9D7A-8B8E4B136E95}" srcOrd="6" destOrd="0" presId="urn:microsoft.com/office/officeart/2005/8/layout/vList6"/>
    <dgm:cxn modelId="{3DA4FCC5-3315-43B3-A974-1E8FC078DAB4}" type="presParOf" srcId="{9BC148B7-9E3D-43F4-9D7A-8B8E4B136E95}" destId="{57E42DCF-25CD-4473-A1AB-2DA33E892FF1}" srcOrd="0" destOrd="0" presId="urn:microsoft.com/office/officeart/2005/8/layout/vList6"/>
    <dgm:cxn modelId="{B024C3EA-CAC9-4950-A7CB-E9544F19F1F2}" type="presParOf" srcId="{9BC148B7-9E3D-43F4-9D7A-8B8E4B136E95}" destId="{355213C7-B191-451B-BDF0-AFC316A3E38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17DD46-A83A-45AB-88A9-2D5D0B1BF14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F9EFD4-1D44-40A1-A6FE-69C5AE074C3E}">
      <dgm:prSet/>
      <dgm:spPr/>
      <dgm:t>
        <a:bodyPr/>
        <a:lstStyle/>
        <a:p>
          <a:r>
            <a:rPr lang="ru-RU" b="1" dirty="0" err="1" smtClean="0">
              <a:solidFill>
                <a:srgbClr val="7030A0"/>
              </a:solidFill>
            </a:rPr>
            <a:t>Формування</a:t>
          </a:r>
          <a:r>
            <a:rPr lang="ru-RU" b="1" dirty="0" smtClean="0">
              <a:solidFill>
                <a:srgbClr val="7030A0"/>
              </a:solidFill>
            </a:rPr>
            <a:t> компетентностей</a:t>
          </a:r>
          <a:r>
            <a:rPr lang="ru-RU" dirty="0" smtClean="0"/>
            <a:t>:</a:t>
          </a:r>
          <a:endParaRPr lang="ru-RU" dirty="0"/>
        </a:p>
      </dgm:t>
    </dgm:pt>
    <dgm:pt modelId="{E144A998-3B17-4068-A275-763172662C56}" type="parTrans" cxnId="{11AC9919-ABBC-4F92-A1E9-05171AD413A8}">
      <dgm:prSet/>
      <dgm:spPr/>
      <dgm:t>
        <a:bodyPr/>
        <a:lstStyle/>
        <a:p>
          <a:endParaRPr lang="ru-RU"/>
        </a:p>
      </dgm:t>
    </dgm:pt>
    <dgm:pt modelId="{8C77E92A-5FF1-4810-8FC2-BD734B97FE5F}" type="sibTrans" cxnId="{11AC9919-ABBC-4F92-A1E9-05171AD413A8}">
      <dgm:prSet/>
      <dgm:spPr/>
      <dgm:t>
        <a:bodyPr/>
        <a:lstStyle/>
        <a:p>
          <a:endParaRPr lang="ru-RU"/>
        </a:p>
      </dgm:t>
    </dgm:pt>
    <dgm:pt modelId="{C70847DD-8B80-48C2-B271-0BE8488937C3}">
      <dgm:prSet/>
      <dgm:spPr/>
      <dgm:t>
        <a:bodyPr/>
        <a:lstStyle/>
        <a:p>
          <a:pPr rtl="0"/>
          <a:r>
            <a:rPr lang="ru-RU" dirty="0" smtClean="0"/>
            <a:t>:</a:t>
          </a:r>
          <a:endParaRPr lang="ru-RU" dirty="0"/>
        </a:p>
      </dgm:t>
    </dgm:pt>
    <dgm:pt modelId="{D427460A-0DC2-4D00-8F74-D071E34BECBE}" type="sibTrans" cxnId="{3C5E36A2-E47D-4E93-922A-EACAB0E3B5B5}">
      <dgm:prSet/>
      <dgm:spPr/>
      <dgm:t>
        <a:bodyPr/>
        <a:lstStyle/>
        <a:p>
          <a:endParaRPr lang="ru-RU"/>
        </a:p>
      </dgm:t>
    </dgm:pt>
    <dgm:pt modelId="{5EC1C8AF-A91F-4628-85FD-576A859A65E8}" type="parTrans" cxnId="{3C5E36A2-E47D-4E93-922A-EACAB0E3B5B5}">
      <dgm:prSet/>
      <dgm:spPr/>
      <dgm:t>
        <a:bodyPr/>
        <a:lstStyle/>
        <a:p>
          <a:endParaRPr lang="ru-RU"/>
        </a:p>
      </dgm:t>
    </dgm:pt>
    <dgm:pt modelId="{BEBDEB38-C701-4677-B8B8-780EA158E1DB}" type="pres">
      <dgm:prSet presAssocID="{D617DD46-A83A-45AB-88A9-2D5D0B1BF14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6E1661-EEFD-416A-B704-47F845EF3BA4}" type="pres">
      <dgm:prSet presAssocID="{C70847DD-8B80-48C2-B271-0BE8488937C3}" presName="composite" presStyleCnt="0"/>
      <dgm:spPr/>
    </dgm:pt>
    <dgm:pt modelId="{03B8ADB0-89FD-4C1F-B6EC-7A19B03ECE31}" type="pres">
      <dgm:prSet presAssocID="{C70847DD-8B80-48C2-B271-0BE8488937C3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2418FB-D6F1-445A-A75D-4850CC7086F4}" type="pres">
      <dgm:prSet presAssocID="{C70847DD-8B80-48C2-B271-0BE8488937C3}" presName="descendantText" presStyleLbl="alignAcc1" presStyleIdx="0" presStyleCnt="1" custScaleX="110889" custScaleY="194121" custLinFactNeighborX="-5603" custLinFactNeighborY="-83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F557BF-1BF5-41E1-998B-1369B070D644}" type="presOf" srcId="{C70847DD-8B80-48C2-B271-0BE8488937C3}" destId="{03B8ADB0-89FD-4C1F-B6EC-7A19B03ECE31}" srcOrd="0" destOrd="0" presId="urn:microsoft.com/office/officeart/2005/8/layout/chevron2"/>
    <dgm:cxn modelId="{E250CDFB-C936-473B-BC8B-34828D97B499}" type="presOf" srcId="{75F9EFD4-1D44-40A1-A6FE-69C5AE074C3E}" destId="{372418FB-D6F1-445A-A75D-4850CC7086F4}" srcOrd="0" destOrd="0" presId="urn:microsoft.com/office/officeart/2005/8/layout/chevron2"/>
    <dgm:cxn modelId="{3C5E36A2-E47D-4E93-922A-EACAB0E3B5B5}" srcId="{D617DD46-A83A-45AB-88A9-2D5D0B1BF14D}" destId="{C70847DD-8B80-48C2-B271-0BE8488937C3}" srcOrd="0" destOrd="0" parTransId="{5EC1C8AF-A91F-4628-85FD-576A859A65E8}" sibTransId="{D427460A-0DC2-4D00-8F74-D071E34BECBE}"/>
    <dgm:cxn modelId="{11AC9919-ABBC-4F92-A1E9-05171AD413A8}" srcId="{C70847DD-8B80-48C2-B271-0BE8488937C3}" destId="{75F9EFD4-1D44-40A1-A6FE-69C5AE074C3E}" srcOrd="0" destOrd="0" parTransId="{E144A998-3B17-4068-A275-763172662C56}" sibTransId="{8C77E92A-5FF1-4810-8FC2-BD734B97FE5F}"/>
    <dgm:cxn modelId="{E8754ECF-3412-42B3-9BC7-03DE2AF9C189}" type="presOf" srcId="{D617DD46-A83A-45AB-88A9-2D5D0B1BF14D}" destId="{BEBDEB38-C701-4677-B8B8-780EA158E1DB}" srcOrd="0" destOrd="0" presId="urn:microsoft.com/office/officeart/2005/8/layout/chevron2"/>
    <dgm:cxn modelId="{69D75052-37F6-4E09-8450-DE02F86F0EAC}" type="presParOf" srcId="{BEBDEB38-C701-4677-B8B8-780EA158E1DB}" destId="{DB6E1661-EEFD-416A-B704-47F845EF3BA4}" srcOrd="0" destOrd="0" presId="urn:microsoft.com/office/officeart/2005/8/layout/chevron2"/>
    <dgm:cxn modelId="{BFE047BF-8A18-4624-A7EA-3850B056D0B4}" type="presParOf" srcId="{DB6E1661-EEFD-416A-B704-47F845EF3BA4}" destId="{03B8ADB0-89FD-4C1F-B6EC-7A19B03ECE31}" srcOrd="0" destOrd="0" presId="urn:microsoft.com/office/officeart/2005/8/layout/chevron2"/>
    <dgm:cxn modelId="{CF3943EC-5C7E-4438-879B-C244262D9DDB}" type="presParOf" srcId="{DB6E1661-EEFD-416A-B704-47F845EF3BA4}" destId="{372418FB-D6F1-445A-A75D-4850CC7086F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FBE8A0-949C-45EC-B06F-C77E4517911F}" type="doc">
      <dgm:prSet loTypeId="urn:microsoft.com/office/officeart/2005/8/layout/radial4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BB03F84-B569-4A37-B3CC-7EC65E2664D5}">
      <dgm:prSet phldrT="[Текст]" custT="1"/>
      <dgm:spPr/>
      <dgm:t>
        <a:bodyPr/>
        <a:lstStyle/>
        <a:p>
          <a:r>
            <a:rPr lang="uk-UA" sz="2400" smtClean="0"/>
            <a:t>Різноманітні форми організаціі процесу</a:t>
          </a:r>
          <a:endParaRPr lang="ru-RU" sz="2400" dirty="0"/>
        </a:p>
      </dgm:t>
    </dgm:pt>
    <dgm:pt modelId="{E68DAB96-816F-49B7-8BCB-2F1D99EBBBCC}" type="parTrans" cxnId="{672637C2-3C0E-4DFD-9AC3-0A8EBEE3A239}">
      <dgm:prSet/>
      <dgm:spPr/>
      <dgm:t>
        <a:bodyPr/>
        <a:lstStyle/>
        <a:p>
          <a:endParaRPr lang="ru-RU"/>
        </a:p>
      </dgm:t>
    </dgm:pt>
    <dgm:pt modelId="{C7029646-D00F-475C-9CBF-896D8DAE7B1D}" type="sibTrans" cxnId="{672637C2-3C0E-4DFD-9AC3-0A8EBEE3A239}">
      <dgm:prSet/>
      <dgm:spPr/>
      <dgm:t>
        <a:bodyPr/>
        <a:lstStyle/>
        <a:p>
          <a:endParaRPr lang="ru-RU"/>
        </a:p>
      </dgm:t>
    </dgm:pt>
    <dgm:pt modelId="{277FD186-EA2B-4B86-9A62-C074A0DCD6AE}">
      <dgm:prSet phldrT="[Текст]" custT="1"/>
      <dgm:spPr/>
      <dgm:t>
        <a:bodyPr/>
        <a:lstStyle/>
        <a:p>
          <a:r>
            <a:rPr lang="uk-UA" sz="3600" dirty="0" err="1" smtClean="0"/>
            <a:t>Взаємо</a:t>
          </a:r>
          <a:r>
            <a:rPr lang="uk-UA" sz="3600" dirty="0" smtClean="0"/>
            <a:t> навчання груп</a:t>
          </a:r>
          <a:endParaRPr lang="ru-RU" sz="3600" dirty="0"/>
        </a:p>
      </dgm:t>
    </dgm:pt>
    <dgm:pt modelId="{9DDE68A3-05A0-434A-8A51-619A54A0D939}" type="parTrans" cxnId="{95B27FB8-8F56-45F0-8C86-61055016D1EC}">
      <dgm:prSet/>
      <dgm:spPr/>
      <dgm:t>
        <a:bodyPr/>
        <a:lstStyle/>
        <a:p>
          <a:endParaRPr lang="ru-RU"/>
        </a:p>
      </dgm:t>
    </dgm:pt>
    <dgm:pt modelId="{E320000C-07A7-44BE-A75F-442FE0E6B0F4}" type="sibTrans" cxnId="{95B27FB8-8F56-45F0-8C86-61055016D1EC}">
      <dgm:prSet/>
      <dgm:spPr/>
      <dgm:t>
        <a:bodyPr/>
        <a:lstStyle/>
        <a:p>
          <a:endParaRPr lang="ru-RU"/>
        </a:p>
      </dgm:t>
    </dgm:pt>
    <dgm:pt modelId="{DAF01600-A47A-455F-87C9-77561A717444}">
      <dgm:prSet phldrT="[Текст]" custT="1"/>
      <dgm:spPr/>
      <dgm:t>
        <a:bodyPr/>
        <a:lstStyle/>
        <a:p>
          <a:r>
            <a:rPr lang="uk-UA" sz="2800" dirty="0" smtClean="0"/>
            <a:t>Індивіду </a:t>
          </a:r>
          <a:r>
            <a:rPr lang="uk-UA" sz="2800" dirty="0" err="1" smtClean="0"/>
            <a:t>альне</a:t>
          </a:r>
          <a:r>
            <a:rPr lang="uk-UA" sz="2800" dirty="0" smtClean="0"/>
            <a:t> само     навчання</a:t>
          </a:r>
          <a:endParaRPr lang="ru-RU" sz="2800" dirty="0"/>
        </a:p>
      </dgm:t>
    </dgm:pt>
    <dgm:pt modelId="{02443A65-34B2-4DEF-9D25-848B656C81DF}" type="parTrans" cxnId="{7719ADA8-3924-4C9C-8880-19647531C02D}">
      <dgm:prSet/>
      <dgm:spPr/>
      <dgm:t>
        <a:bodyPr/>
        <a:lstStyle/>
        <a:p>
          <a:endParaRPr lang="ru-RU"/>
        </a:p>
      </dgm:t>
    </dgm:pt>
    <dgm:pt modelId="{F34D5C23-64AD-49A6-8561-CE3C08348F78}" type="sibTrans" cxnId="{7719ADA8-3924-4C9C-8880-19647531C02D}">
      <dgm:prSet/>
      <dgm:spPr/>
      <dgm:t>
        <a:bodyPr/>
        <a:lstStyle/>
        <a:p>
          <a:endParaRPr lang="ru-RU"/>
        </a:p>
      </dgm:t>
    </dgm:pt>
    <dgm:pt modelId="{F3F20439-40BB-4EDD-9976-D4ACCAAFA87A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uk-UA" sz="2400" dirty="0" smtClean="0"/>
            <a:t>Парне </a:t>
          </a:r>
          <a:r>
            <a:rPr lang="uk-UA" sz="2400" dirty="0" err="1" smtClean="0"/>
            <a:t>взаємо-</a:t>
          </a:r>
          <a:endParaRPr lang="uk-UA" sz="2400" dirty="0" smtClean="0"/>
        </a:p>
        <a:p>
          <a:pPr>
            <a:lnSpc>
              <a:spcPct val="90000"/>
            </a:lnSpc>
          </a:pPr>
          <a:r>
            <a:rPr lang="uk-UA" sz="2400" dirty="0" smtClean="0"/>
            <a:t>навчання</a:t>
          </a:r>
          <a:endParaRPr lang="ru-RU" sz="2400" dirty="0"/>
        </a:p>
      </dgm:t>
    </dgm:pt>
    <dgm:pt modelId="{B8CA41FC-5C4C-494C-9B00-93E6F979E9F2}" type="parTrans" cxnId="{A809E402-DAF2-4527-A611-452F7B54BF38}">
      <dgm:prSet/>
      <dgm:spPr/>
      <dgm:t>
        <a:bodyPr/>
        <a:lstStyle/>
        <a:p>
          <a:endParaRPr lang="ru-RU"/>
        </a:p>
      </dgm:t>
    </dgm:pt>
    <dgm:pt modelId="{A5CC8B83-202A-4925-A991-615A1CFCC1F6}" type="sibTrans" cxnId="{A809E402-DAF2-4527-A611-452F7B54BF38}">
      <dgm:prSet/>
      <dgm:spPr/>
      <dgm:t>
        <a:bodyPr/>
        <a:lstStyle/>
        <a:p>
          <a:endParaRPr lang="ru-RU"/>
        </a:p>
      </dgm:t>
    </dgm:pt>
    <dgm:pt modelId="{C75C3E1A-65B1-4B08-899D-BC4596950C53}">
      <dgm:prSet custT="1"/>
      <dgm:spPr/>
      <dgm:t>
        <a:bodyPr/>
        <a:lstStyle/>
        <a:p>
          <a:r>
            <a:rPr lang="uk-UA" sz="2800" smtClean="0"/>
            <a:t>Групова робота за спільною темою</a:t>
          </a:r>
          <a:endParaRPr lang="ru-RU" sz="2800" dirty="0"/>
        </a:p>
      </dgm:t>
    </dgm:pt>
    <dgm:pt modelId="{63175328-DBBC-4836-A98E-15C341CCC20F}" type="parTrans" cxnId="{3FDBD31E-13EA-4B47-8D8D-3A3796534093}">
      <dgm:prSet/>
      <dgm:spPr/>
      <dgm:t>
        <a:bodyPr/>
        <a:lstStyle/>
        <a:p>
          <a:endParaRPr lang="ru-RU"/>
        </a:p>
      </dgm:t>
    </dgm:pt>
    <dgm:pt modelId="{8E579928-56B8-4DC1-ACEA-266E56E0EBC2}" type="sibTrans" cxnId="{3FDBD31E-13EA-4B47-8D8D-3A3796534093}">
      <dgm:prSet/>
      <dgm:spPr/>
      <dgm:t>
        <a:bodyPr/>
        <a:lstStyle/>
        <a:p>
          <a:endParaRPr lang="ru-RU"/>
        </a:p>
      </dgm:t>
    </dgm:pt>
    <dgm:pt modelId="{A87BD4F5-A75A-4562-9E1B-0EDFE1FF0E40}">
      <dgm:prSet custT="1"/>
      <dgm:spPr/>
      <dgm:t>
        <a:bodyPr/>
        <a:lstStyle/>
        <a:p>
          <a:r>
            <a:rPr lang="uk-UA" sz="3200" smtClean="0"/>
            <a:t>Учень у ролі вчителя</a:t>
          </a:r>
          <a:endParaRPr lang="ru-RU" sz="3200" dirty="0"/>
        </a:p>
      </dgm:t>
    </dgm:pt>
    <dgm:pt modelId="{79D944C0-2B79-430F-91B6-DACD8E6F01F8}" type="parTrans" cxnId="{5302EC8D-EB55-4D7A-8F6E-8671154FAAD2}">
      <dgm:prSet/>
      <dgm:spPr/>
      <dgm:t>
        <a:bodyPr/>
        <a:lstStyle/>
        <a:p>
          <a:endParaRPr lang="ru-RU"/>
        </a:p>
      </dgm:t>
    </dgm:pt>
    <dgm:pt modelId="{2E8542CB-6EE8-4F99-8FBA-330CB24AC896}" type="sibTrans" cxnId="{5302EC8D-EB55-4D7A-8F6E-8671154FAAD2}">
      <dgm:prSet/>
      <dgm:spPr/>
      <dgm:t>
        <a:bodyPr/>
        <a:lstStyle/>
        <a:p>
          <a:endParaRPr lang="ru-RU"/>
        </a:p>
      </dgm:t>
    </dgm:pt>
    <dgm:pt modelId="{AD3B1605-B501-411B-98D2-AEA7C9FD14E0}">
      <dgm:prSet custT="1"/>
      <dgm:spPr/>
      <dgm:t>
        <a:bodyPr/>
        <a:lstStyle/>
        <a:p>
          <a:r>
            <a:rPr lang="uk-UA" sz="2800" smtClean="0"/>
            <a:t>Підготовка учнями виступів</a:t>
          </a:r>
          <a:endParaRPr lang="ru-RU" sz="2800" dirty="0"/>
        </a:p>
      </dgm:t>
    </dgm:pt>
    <dgm:pt modelId="{A166B622-8839-40D0-AB86-98311A7AEF3C}" type="parTrans" cxnId="{907214FD-BC8A-4FF5-AF38-B8F60E25E069}">
      <dgm:prSet/>
      <dgm:spPr/>
      <dgm:t>
        <a:bodyPr/>
        <a:lstStyle/>
        <a:p>
          <a:endParaRPr lang="ru-RU"/>
        </a:p>
      </dgm:t>
    </dgm:pt>
    <dgm:pt modelId="{8CB7851D-9964-4857-A010-9EA0B5A99148}" type="sibTrans" cxnId="{907214FD-BC8A-4FF5-AF38-B8F60E25E069}">
      <dgm:prSet/>
      <dgm:spPr/>
      <dgm:t>
        <a:bodyPr/>
        <a:lstStyle/>
        <a:p>
          <a:endParaRPr lang="ru-RU"/>
        </a:p>
      </dgm:t>
    </dgm:pt>
    <dgm:pt modelId="{FC5290CE-D951-4832-914A-37C7A379085B}" type="pres">
      <dgm:prSet presAssocID="{0CFBE8A0-949C-45EC-B06F-C77E4517911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7217F6-F3D6-4C68-A4A7-DCC11084DA47}" type="pres">
      <dgm:prSet presAssocID="{7BB03F84-B569-4A37-B3CC-7EC65E2664D5}" presName="centerShape" presStyleLbl="node0" presStyleIdx="0" presStyleCnt="1" custScaleX="121878" custScaleY="117276" custLinFactNeighborX="221" custLinFactNeighborY="-2977"/>
      <dgm:spPr/>
      <dgm:t>
        <a:bodyPr/>
        <a:lstStyle/>
        <a:p>
          <a:endParaRPr lang="ru-RU"/>
        </a:p>
      </dgm:t>
    </dgm:pt>
    <dgm:pt modelId="{CDA1039E-EAEE-426C-BE17-59F78BFEC221}" type="pres">
      <dgm:prSet presAssocID="{9DDE68A3-05A0-434A-8A51-619A54A0D939}" presName="parTrans" presStyleLbl="bgSibTrans2D1" presStyleIdx="0" presStyleCnt="6" custLinFactNeighborX="18830" custLinFactNeighborY="2899"/>
      <dgm:spPr/>
      <dgm:t>
        <a:bodyPr/>
        <a:lstStyle/>
        <a:p>
          <a:endParaRPr lang="ru-RU"/>
        </a:p>
      </dgm:t>
    </dgm:pt>
    <dgm:pt modelId="{F5015ED4-FDE1-4D4A-8601-D51335161C1C}" type="pres">
      <dgm:prSet presAssocID="{277FD186-EA2B-4B86-9A62-C074A0DCD6AE}" presName="node" presStyleLbl="node1" presStyleIdx="0" presStyleCnt="6" custScaleX="175346" custScaleY="169779" custRadScaleRad="92640" custRadScaleInc="86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E515F8-CD47-41C4-84FC-3360E919EF61}" type="pres">
      <dgm:prSet presAssocID="{02443A65-34B2-4DEF-9D25-848B656C81DF}" presName="parTrans" presStyleLbl="bgSibTrans2D1" presStyleIdx="1" presStyleCnt="6" custLinFactNeighborX="12402" custLinFactNeighborY="23501"/>
      <dgm:spPr/>
      <dgm:t>
        <a:bodyPr/>
        <a:lstStyle/>
        <a:p>
          <a:endParaRPr lang="ru-RU"/>
        </a:p>
      </dgm:t>
    </dgm:pt>
    <dgm:pt modelId="{03F4CB08-9BF5-4F9D-8A72-636332BF5433}" type="pres">
      <dgm:prSet presAssocID="{DAF01600-A47A-455F-87C9-77561A717444}" presName="node" presStyleLbl="node1" presStyleIdx="1" presStyleCnt="6" custScaleX="126001" custScaleY="156020" custRadScaleRad="119667" custRadScaleInc="3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DA77EE-205F-4B83-BE35-85E2D95FE28F}" type="pres">
      <dgm:prSet presAssocID="{B8CA41FC-5C4C-494C-9B00-93E6F979E9F2}" presName="parTrans" presStyleLbl="bgSibTrans2D1" presStyleIdx="2" presStyleCnt="6" custLinFactNeighborX="6743" custLinFactNeighborY="44912"/>
      <dgm:spPr/>
      <dgm:t>
        <a:bodyPr/>
        <a:lstStyle/>
        <a:p>
          <a:endParaRPr lang="ru-RU"/>
        </a:p>
      </dgm:t>
    </dgm:pt>
    <dgm:pt modelId="{3C6C314F-2103-4355-8BD5-A29964297FC8}" type="pres">
      <dgm:prSet presAssocID="{F3F20439-40BB-4EDD-9976-D4ACCAAFA87A}" presName="node" presStyleLbl="node1" presStyleIdx="2" presStyleCnt="6" custScaleX="151435" custScaleY="125961" custRadScaleRad="106161" custRadScaleInc="25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475C80-30B9-4FD6-976F-68E6B90A9C22}" type="pres">
      <dgm:prSet presAssocID="{63175328-DBBC-4836-A98E-15C341CCC20F}" presName="parTrans" presStyleLbl="bgSibTrans2D1" presStyleIdx="3" presStyleCnt="6" custLinFactNeighborX="-7099" custLinFactNeighborY="29948"/>
      <dgm:spPr/>
      <dgm:t>
        <a:bodyPr/>
        <a:lstStyle/>
        <a:p>
          <a:endParaRPr lang="ru-RU"/>
        </a:p>
      </dgm:t>
    </dgm:pt>
    <dgm:pt modelId="{490F835A-95BB-4AE1-AD3B-1D4F44E6C4BA}" type="pres">
      <dgm:prSet presAssocID="{C75C3E1A-65B1-4B08-899D-BC4596950C53}" presName="node" presStyleLbl="node1" presStyleIdx="3" presStyleCnt="6" custScaleX="165213" custScaleY="114663" custRadScaleRad="114786" custRadScaleInc="254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F6594A-351B-4DE0-85CE-C8A0B9DEE821}" type="pres">
      <dgm:prSet presAssocID="{79D944C0-2B79-430F-91B6-DACD8E6F01F8}" presName="parTrans" presStyleLbl="bgSibTrans2D1" presStyleIdx="4" presStyleCnt="6" custLinFactNeighborX="-16208" custLinFactNeighborY="19743"/>
      <dgm:spPr/>
      <dgm:t>
        <a:bodyPr/>
        <a:lstStyle/>
        <a:p>
          <a:endParaRPr lang="ru-RU"/>
        </a:p>
      </dgm:t>
    </dgm:pt>
    <dgm:pt modelId="{7F56F006-FB78-4F67-9584-B28F38A63E62}" type="pres">
      <dgm:prSet presAssocID="{A87BD4F5-A75A-4562-9E1B-0EDFE1FF0E40}" presName="node" presStyleLbl="node1" presStyleIdx="4" presStyleCnt="6" custScaleX="143724" custScaleY="113831" custRadScaleRad="104776" custRadScaleInc="130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A54245-3F00-405C-84D9-09428743EACF}" type="pres">
      <dgm:prSet presAssocID="{A166B622-8839-40D0-AB86-98311A7AEF3C}" presName="parTrans" presStyleLbl="bgSibTrans2D1" presStyleIdx="5" presStyleCnt="6" custLinFactNeighborX="-12833" custLinFactNeighborY="6838"/>
      <dgm:spPr/>
      <dgm:t>
        <a:bodyPr/>
        <a:lstStyle/>
        <a:p>
          <a:endParaRPr lang="ru-RU"/>
        </a:p>
      </dgm:t>
    </dgm:pt>
    <dgm:pt modelId="{F15EF731-843D-4C25-9EAD-E5F0FAC95F15}" type="pres">
      <dgm:prSet presAssocID="{AD3B1605-B501-411B-98D2-AEA7C9FD14E0}" presName="node" presStyleLbl="node1" presStyleIdx="5" presStyleCnt="6" custScaleX="144036" custScaleY="145191" custRadScaleRad="89976" custRadScaleInc="57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2637C2-3C0E-4DFD-9AC3-0A8EBEE3A239}" srcId="{0CFBE8A0-949C-45EC-B06F-C77E4517911F}" destId="{7BB03F84-B569-4A37-B3CC-7EC65E2664D5}" srcOrd="0" destOrd="0" parTransId="{E68DAB96-816F-49B7-8BCB-2F1D99EBBBCC}" sibTransId="{C7029646-D00F-475C-9CBF-896D8DAE7B1D}"/>
    <dgm:cxn modelId="{F054A040-49AE-4114-87C1-7FB30A5DC9C0}" type="presOf" srcId="{9DDE68A3-05A0-434A-8A51-619A54A0D939}" destId="{CDA1039E-EAEE-426C-BE17-59F78BFEC221}" srcOrd="0" destOrd="0" presId="urn:microsoft.com/office/officeart/2005/8/layout/radial4"/>
    <dgm:cxn modelId="{79085A66-3FAA-41C5-ABCF-8D88A7CB726A}" type="presOf" srcId="{C75C3E1A-65B1-4B08-899D-BC4596950C53}" destId="{490F835A-95BB-4AE1-AD3B-1D4F44E6C4BA}" srcOrd="0" destOrd="0" presId="urn:microsoft.com/office/officeart/2005/8/layout/radial4"/>
    <dgm:cxn modelId="{A809E402-DAF2-4527-A611-452F7B54BF38}" srcId="{7BB03F84-B569-4A37-B3CC-7EC65E2664D5}" destId="{F3F20439-40BB-4EDD-9976-D4ACCAAFA87A}" srcOrd="2" destOrd="0" parTransId="{B8CA41FC-5C4C-494C-9B00-93E6F979E9F2}" sibTransId="{A5CC8B83-202A-4925-A991-615A1CFCC1F6}"/>
    <dgm:cxn modelId="{5302EC8D-EB55-4D7A-8F6E-8671154FAAD2}" srcId="{7BB03F84-B569-4A37-B3CC-7EC65E2664D5}" destId="{A87BD4F5-A75A-4562-9E1B-0EDFE1FF0E40}" srcOrd="4" destOrd="0" parTransId="{79D944C0-2B79-430F-91B6-DACD8E6F01F8}" sibTransId="{2E8542CB-6EE8-4F99-8FBA-330CB24AC896}"/>
    <dgm:cxn modelId="{907214FD-BC8A-4FF5-AF38-B8F60E25E069}" srcId="{7BB03F84-B569-4A37-B3CC-7EC65E2664D5}" destId="{AD3B1605-B501-411B-98D2-AEA7C9FD14E0}" srcOrd="5" destOrd="0" parTransId="{A166B622-8839-40D0-AB86-98311A7AEF3C}" sibTransId="{8CB7851D-9964-4857-A010-9EA0B5A99148}"/>
    <dgm:cxn modelId="{681D4D33-648B-4F07-B484-E291AEFBD50E}" type="presOf" srcId="{63175328-DBBC-4836-A98E-15C341CCC20F}" destId="{4A475C80-30B9-4FD6-976F-68E6B90A9C22}" srcOrd="0" destOrd="0" presId="urn:microsoft.com/office/officeart/2005/8/layout/radial4"/>
    <dgm:cxn modelId="{7518F2FC-217F-485A-A818-3521A83E5A21}" type="presOf" srcId="{DAF01600-A47A-455F-87C9-77561A717444}" destId="{03F4CB08-9BF5-4F9D-8A72-636332BF5433}" srcOrd="0" destOrd="0" presId="urn:microsoft.com/office/officeart/2005/8/layout/radial4"/>
    <dgm:cxn modelId="{950026F6-EDA8-417A-9191-F81206D03E78}" type="presOf" srcId="{AD3B1605-B501-411B-98D2-AEA7C9FD14E0}" destId="{F15EF731-843D-4C25-9EAD-E5F0FAC95F15}" srcOrd="0" destOrd="0" presId="urn:microsoft.com/office/officeart/2005/8/layout/radial4"/>
    <dgm:cxn modelId="{AD7178A9-5FC7-4EBB-8B22-0B17B5985657}" type="presOf" srcId="{02443A65-34B2-4DEF-9D25-848B656C81DF}" destId="{BFE515F8-CD47-41C4-84FC-3360E919EF61}" srcOrd="0" destOrd="0" presId="urn:microsoft.com/office/officeart/2005/8/layout/radial4"/>
    <dgm:cxn modelId="{437F10EA-E830-4FA6-801B-A1752EB49707}" type="presOf" srcId="{277FD186-EA2B-4B86-9A62-C074A0DCD6AE}" destId="{F5015ED4-FDE1-4D4A-8601-D51335161C1C}" srcOrd="0" destOrd="0" presId="urn:microsoft.com/office/officeart/2005/8/layout/radial4"/>
    <dgm:cxn modelId="{07F86BEE-D413-4051-B9F2-BA3A4A67270D}" type="presOf" srcId="{7BB03F84-B569-4A37-B3CC-7EC65E2664D5}" destId="{4C7217F6-F3D6-4C68-A4A7-DCC11084DA47}" srcOrd="0" destOrd="0" presId="urn:microsoft.com/office/officeart/2005/8/layout/radial4"/>
    <dgm:cxn modelId="{37209B5E-8266-4B50-AF82-E53D980D5699}" type="presOf" srcId="{A87BD4F5-A75A-4562-9E1B-0EDFE1FF0E40}" destId="{7F56F006-FB78-4F67-9584-B28F38A63E62}" srcOrd="0" destOrd="0" presId="urn:microsoft.com/office/officeart/2005/8/layout/radial4"/>
    <dgm:cxn modelId="{D64D3094-E965-438C-A283-9C0C61060705}" type="presOf" srcId="{A166B622-8839-40D0-AB86-98311A7AEF3C}" destId="{7BA54245-3F00-405C-84D9-09428743EACF}" srcOrd="0" destOrd="0" presId="urn:microsoft.com/office/officeart/2005/8/layout/radial4"/>
    <dgm:cxn modelId="{7719ADA8-3924-4C9C-8880-19647531C02D}" srcId="{7BB03F84-B569-4A37-B3CC-7EC65E2664D5}" destId="{DAF01600-A47A-455F-87C9-77561A717444}" srcOrd="1" destOrd="0" parTransId="{02443A65-34B2-4DEF-9D25-848B656C81DF}" sibTransId="{F34D5C23-64AD-49A6-8561-CE3C08348F78}"/>
    <dgm:cxn modelId="{95B27FB8-8F56-45F0-8C86-61055016D1EC}" srcId="{7BB03F84-B569-4A37-B3CC-7EC65E2664D5}" destId="{277FD186-EA2B-4B86-9A62-C074A0DCD6AE}" srcOrd="0" destOrd="0" parTransId="{9DDE68A3-05A0-434A-8A51-619A54A0D939}" sibTransId="{E320000C-07A7-44BE-A75F-442FE0E6B0F4}"/>
    <dgm:cxn modelId="{9973B4E8-911B-4CDE-A220-490EB471E520}" type="presOf" srcId="{0CFBE8A0-949C-45EC-B06F-C77E4517911F}" destId="{FC5290CE-D951-4832-914A-37C7A379085B}" srcOrd="0" destOrd="0" presId="urn:microsoft.com/office/officeart/2005/8/layout/radial4"/>
    <dgm:cxn modelId="{AE14DFEC-65C2-4B12-B14D-FCEECC410CCC}" type="presOf" srcId="{F3F20439-40BB-4EDD-9976-D4ACCAAFA87A}" destId="{3C6C314F-2103-4355-8BD5-A29964297FC8}" srcOrd="0" destOrd="0" presId="urn:microsoft.com/office/officeart/2005/8/layout/radial4"/>
    <dgm:cxn modelId="{5CB29916-52F7-4ADE-98A5-09BF57D22851}" type="presOf" srcId="{B8CA41FC-5C4C-494C-9B00-93E6F979E9F2}" destId="{2EDA77EE-205F-4B83-BE35-85E2D95FE28F}" srcOrd="0" destOrd="0" presId="urn:microsoft.com/office/officeart/2005/8/layout/radial4"/>
    <dgm:cxn modelId="{3FDBD31E-13EA-4B47-8D8D-3A3796534093}" srcId="{7BB03F84-B569-4A37-B3CC-7EC65E2664D5}" destId="{C75C3E1A-65B1-4B08-899D-BC4596950C53}" srcOrd="3" destOrd="0" parTransId="{63175328-DBBC-4836-A98E-15C341CCC20F}" sibTransId="{8E579928-56B8-4DC1-ACEA-266E56E0EBC2}"/>
    <dgm:cxn modelId="{6C1F152B-96FD-47F0-85C0-7DB9045490FA}" type="presOf" srcId="{79D944C0-2B79-430F-91B6-DACD8E6F01F8}" destId="{8DF6594A-351B-4DE0-85CE-C8A0B9DEE821}" srcOrd="0" destOrd="0" presId="urn:microsoft.com/office/officeart/2005/8/layout/radial4"/>
    <dgm:cxn modelId="{CF8CD045-64F1-4A0B-BDF7-DFF44C0CDDF8}" type="presParOf" srcId="{FC5290CE-D951-4832-914A-37C7A379085B}" destId="{4C7217F6-F3D6-4C68-A4A7-DCC11084DA47}" srcOrd="0" destOrd="0" presId="urn:microsoft.com/office/officeart/2005/8/layout/radial4"/>
    <dgm:cxn modelId="{489DF670-D5E7-4FD4-9F35-D3A8FE8561FE}" type="presParOf" srcId="{FC5290CE-D951-4832-914A-37C7A379085B}" destId="{CDA1039E-EAEE-426C-BE17-59F78BFEC221}" srcOrd="1" destOrd="0" presId="urn:microsoft.com/office/officeart/2005/8/layout/radial4"/>
    <dgm:cxn modelId="{4A0A42A9-36DB-411C-AE70-6876D60B19DE}" type="presParOf" srcId="{FC5290CE-D951-4832-914A-37C7A379085B}" destId="{F5015ED4-FDE1-4D4A-8601-D51335161C1C}" srcOrd="2" destOrd="0" presId="urn:microsoft.com/office/officeart/2005/8/layout/radial4"/>
    <dgm:cxn modelId="{9EAD4E59-C52B-46B2-9618-1ACE94F49AB2}" type="presParOf" srcId="{FC5290CE-D951-4832-914A-37C7A379085B}" destId="{BFE515F8-CD47-41C4-84FC-3360E919EF61}" srcOrd="3" destOrd="0" presId="urn:microsoft.com/office/officeart/2005/8/layout/radial4"/>
    <dgm:cxn modelId="{212AED08-A35B-427E-AA2D-A26B92B9616E}" type="presParOf" srcId="{FC5290CE-D951-4832-914A-37C7A379085B}" destId="{03F4CB08-9BF5-4F9D-8A72-636332BF5433}" srcOrd="4" destOrd="0" presId="urn:microsoft.com/office/officeart/2005/8/layout/radial4"/>
    <dgm:cxn modelId="{FB5AA1D4-986D-413F-B93D-4FACFFA24B01}" type="presParOf" srcId="{FC5290CE-D951-4832-914A-37C7A379085B}" destId="{2EDA77EE-205F-4B83-BE35-85E2D95FE28F}" srcOrd="5" destOrd="0" presId="urn:microsoft.com/office/officeart/2005/8/layout/radial4"/>
    <dgm:cxn modelId="{017927AE-DDBF-4F28-9F40-6966B36ED714}" type="presParOf" srcId="{FC5290CE-D951-4832-914A-37C7A379085B}" destId="{3C6C314F-2103-4355-8BD5-A29964297FC8}" srcOrd="6" destOrd="0" presId="urn:microsoft.com/office/officeart/2005/8/layout/radial4"/>
    <dgm:cxn modelId="{795B728E-4ACB-422F-A557-838E1ACAA3CC}" type="presParOf" srcId="{FC5290CE-D951-4832-914A-37C7A379085B}" destId="{4A475C80-30B9-4FD6-976F-68E6B90A9C22}" srcOrd="7" destOrd="0" presId="urn:microsoft.com/office/officeart/2005/8/layout/radial4"/>
    <dgm:cxn modelId="{2095E7E9-B44A-41D4-834E-EFB0FCC23CA0}" type="presParOf" srcId="{FC5290CE-D951-4832-914A-37C7A379085B}" destId="{490F835A-95BB-4AE1-AD3B-1D4F44E6C4BA}" srcOrd="8" destOrd="0" presId="urn:microsoft.com/office/officeart/2005/8/layout/radial4"/>
    <dgm:cxn modelId="{F0137769-5698-4D27-940B-51825D058434}" type="presParOf" srcId="{FC5290CE-D951-4832-914A-37C7A379085B}" destId="{8DF6594A-351B-4DE0-85CE-C8A0B9DEE821}" srcOrd="9" destOrd="0" presId="urn:microsoft.com/office/officeart/2005/8/layout/radial4"/>
    <dgm:cxn modelId="{5DF66878-2323-4F92-9A27-758007BA6A02}" type="presParOf" srcId="{FC5290CE-D951-4832-914A-37C7A379085B}" destId="{7F56F006-FB78-4F67-9584-B28F38A63E62}" srcOrd="10" destOrd="0" presId="urn:microsoft.com/office/officeart/2005/8/layout/radial4"/>
    <dgm:cxn modelId="{C805AE09-43E8-4DAD-8EA1-1367FABD3878}" type="presParOf" srcId="{FC5290CE-D951-4832-914A-37C7A379085B}" destId="{7BA54245-3F00-405C-84D9-09428743EACF}" srcOrd="11" destOrd="0" presId="urn:microsoft.com/office/officeart/2005/8/layout/radial4"/>
    <dgm:cxn modelId="{DED86EB1-3553-4FFE-A7E7-F9B382CAEDBD}" type="presParOf" srcId="{FC5290CE-D951-4832-914A-37C7A379085B}" destId="{F15EF731-843D-4C25-9EAD-E5F0FAC95F15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6FFDF9B-0431-4F15-9E3F-79AC8214108A}" type="doc">
      <dgm:prSet loTypeId="urn:microsoft.com/office/officeart/2005/8/layout/radial5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8D20EB-80C2-4C1D-9054-0DF0F504B739}">
      <dgm:prSet phldrT="[Текст]" custT="1"/>
      <dgm:spPr/>
      <dgm:t>
        <a:bodyPr/>
        <a:lstStyle/>
        <a:p>
          <a:r>
            <a:rPr lang="uk-UA" sz="1800" dirty="0" smtClean="0"/>
            <a:t> </a:t>
          </a:r>
          <a:r>
            <a:rPr lang="uk-UA" sz="2000" dirty="0" smtClean="0"/>
            <a:t>Ефективні прийоми проведення занять  гуртка </a:t>
          </a:r>
          <a:endParaRPr lang="ru-RU" sz="2000" dirty="0"/>
        </a:p>
      </dgm:t>
    </dgm:pt>
    <dgm:pt modelId="{3CE5594F-3A28-4BF4-A06A-C727F27B76AE}" type="parTrans" cxnId="{949016CD-A926-4396-9AC9-A5E3BA55A4FD}">
      <dgm:prSet/>
      <dgm:spPr/>
      <dgm:t>
        <a:bodyPr/>
        <a:lstStyle/>
        <a:p>
          <a:endParaRPr lang="ru-RU"/>
        </a:p>
      </dgm:t>
    </dgm:pt>
    <dgm:pt modelId="{77E957FB-7AEA-42D9-B75A-956E39A305EC}" type="sibTrans" cxnId="{949016CD-A926-4396-9AC9-A5E3BA55A4FD}">
      <dgm:prSet/>
      <dgm:spPr/>
      <dgm:t>
        <a:bodyPr/>
        <a:lstStyle/>
        <a:p>
          <a:endParaRPr lang="ru-RU"/>
        </a:p>
      </dgm:t>
    </dgm:pt>
    <dgm:pt modelId="{E7CC9496-DA8A-4A1B-8303-D7729B6263D5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uk-UA" sz="1800" dirty="0" smtClean="0"/>
            <a:t>мовно-літературні ігри </a:t>
          </a:r>
          <a:endParaRPr lang="ru-RU" sz="1800" dirty="0"/>
        </a:p>
      </dgm:t>
    </dgm:pt>
    <dgm:pt modelId="{3BAF1B77-5FE0-499C-8851-B686F73A4BDF}" type="parTrans" cxnId="{9E98BDD2-0FC6-40CC-A12D-8ABDE0277B0F}">
      <dgm:prSet/>
      <dgm:spPr/>
      <dgm:t>
        <a:bodyPr/>
        <a:lstStyle/>
        <a:p>
          <a:endParaRPr lang="ru-RU"/>
        </a:p>
      </dgm:t>
    </dgm:pt>
    <dgm:pt modelId="{640BCB1E-0D70-4FAF-9BC0-462D1D74CA6F}" type="sibTrans" cxnId="{9E98BDD2-0FC6-40CC-A12D-8ABDE0277B0F}">
      <dgm:prSet/>
      <dgm:spPr/>
      <dgm:t>
        <a:bodyPr/>
        <a:lstStyle/>
        <a:p>
          <a:endParaRPr lang="ru-RU"/>
        </a:p>
      </dgm:t>
    </dgm:pt>
    <dgm:pt modelId="{ECE3827B-6C3E-4CFB-AEBD-A587B87ABFDB}">
      <dgm:prSet phldrT="[Текст]" custT="1"/>
      <dgm:spPr>
        <a:solidFill>
          <a:srgbClr val="FF5050"/>
        </a:solidFill>
      </dgm:spPr>
      <dgm:t>
        <a:bodyPr/>
        <a:lstStyle/>
        <a:p>
          <a:r>
            <a:rPr lang="uk-UA" sz="2000" dirty="0" smtClean="0"/>
            <a:t>заочні мандрівки</a:t>
          </a:r>
          <a:endParaRPr lang="ru-RU" sz="2000" dirty="0"/>
        </a:p>
      </dgm:t>
    </dgm:pt>
    <dgm:pt modelId="{59FAA479-48C4-471A-9D10-9986751FE7F5}" type="parTrans" cxnId="{95F55989-E3C8-4A84-BE4F-987A26EB97E0}">
      <dgm:prSet/>
      <dgm:spPr/>
      <dgm:t>
        <a:bodyPr/>
        <a:lstStyle/>
        <a:p>
          <a:endParaRPr lang="ru-RU"/>
        </a:p>
      </dgm:t>
    </dgm:pt>
    <dgm:pt modelId="{3D2F266C-8AA6-4190-AB57-49EA3918B5F5}" type="sibTrans" cxnId="{95F55989-E3C8-4A84-BE4F-987A26EB97E0}">
      <dgm:prSet/>
      <dgm:spPr/>
      <dgm:t>
        <a:bodyPr/>
        <a:lstStyle/>
        <a:p>
          <a:endParaRPr lang="ru-RU"/>
        </a:p>
      </dgm:t>
    </dgm:pt>
    <dgm:pt modelId="{786B1262-2A01-4BAD-BF5D-BE2D0F68C56C}">
      <dgm:prSet phldrT="[Текст]" custT="1"/>
      <dgm:spPr>
        <a:solidFill>
          <a:srgbClr val="00CCFF"/>
        </a:solidFill>
      </dgm:spPr>
      <dgm:t>
        <a:bodyPr/>
        <a:lstStyle/>
        <a:p>
          <a:r>
            <a:rPr lang="uk-UA" sz="2000" dirty="0" smtClean="0"/>
            <a:t>конкурси, естафети, вікторини</a:t>
          </a:r>
          <a:endParaRPr lang="ru-RU" sz="2000" dirty="0"/>
        </a:p>
      </dgm:t>
    </dgm:pt>
    <dgm:pt modelId="{2AC1E2FB-A6EE-48C4-A16E-0BCF5366DCBE}" type="parTrans" cxnId="{AA085C02-9C2E-419B-9A06-FC014C3B126D}">
      <dgm:prSet/>
      <dgm:spPr/>
      <dgm:t>
        <a:bodyPr/>
        <a:lstStyle/>
        <a:p>
          <a:endParaRPr lang="ru-RU"/>
        </a:p>
      </dgm:t>
    </dgm:pt>
    <dgm:pt modelId="{EE7D21E0-76CB-4B6C-AF98-A7A1B965E300}" type="sibTrans" cxnId="{AA085C02-9C2E-419B-9A06-FC014C3B126D}">
      <dgm:prSet/>
      <dgm:spPr/>
      <dgm:t>
        <a:bodyPr/>
        <a:lstStyle/>
        <a:p>
          <a:endParaRPr lang="ru-RU"/>
        </a:p>
      </dgm:t>
    </dgm:pt>
    <dgm:pt modelId="{9C513B8B-B21D-43D3-9828-3CDFB027C711}">
      <dgm:prSet phldrT="[Текст]" custT="1"/>
      <dgm:spPr>
        <a:solidFill>
          <a:srgbClr val="CC66FF"/>
        </a:solidFill>
      </dgm:spPr>
      <dgm:t>
        <a:bodyPr/>
        <a:lstStyle/>
        <a:p>
          <a:r>
            <a:rPr lang="uk-UA" sz="1600" dirty="0" smtClean="0"/>
            <a:t>відгадування загадок, криптограм, шарад, кросвордів, аукціони</a:t>
          </a:r>
          <a:endParaRPr lang="ru-RU" sz="1600" dirty="0"/>
        </a:p>
      </dgm:t>
    </dgm:pt>
    <dgm:pt modelId="{DE6B5F7A-1CDF-4C09-A83D-61EE5DF44A27}" type="parTrans" cxnId="{ACDA795B-C8BC-44B2-8A30-F6672E9BC5FD}">
      <dgm:prSet/>
      <dgm:spPr/>
      <dgm:t>
        <a:bodyPr/>
        <a:lstStyle/>
        <a:p>
          <a:endParaRPr lang="ru-RU"/>
        </a:p>
      </dgm:t>
    </dgm:pt>
    <dgm:pt modelId="{B1867ED1-D5D8-4F77-9B91-852660E28563}" type="sibTrans" cxnId="{ACDA795B-C8BC-44B2-8A30-F6672E9BC5FD}">
      <dgm:prSet/>
      <dgm:spPr/>
      <dgm:t>
        <a:bodyPr/>
        <a:lstStyle/>
        <a:p>
          <a:endParaRPr lang="ru-RU"/>
        </a:p>
      </dgm:t>
    </dgm:pt>
    <dgm:pt modelId="{ACE72753-F655-4004-AF8F-E8B7F52BBA78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uk-UA" sz="2000" dirty="0" smtClean="0"/>
            <a:t>створення власних проектів</a:t>
          </a:r>
          <a:endParaRPr lang="ru-RU" sz="2000" dirty="0"/>
        </a:p>
      </dgm:t>
    </dgm:pt>
    <dgm:pt modelId="{18C547E4-90F3-4D29-BF1C-DAE4CD4E4973}" type="parTrans" cxnId="{37E68510-BCB5-4B1D-BA5C-C4E035400C3D}">
      <dgm:prSet/>
      <dgm:spPr/>
      <dgm:t>
        <a:bodyPr/>
        <a:lstStyle/>
        <a:p>
          <a:endParaRPr lang="ru-RU"/>
        </a:p>
      </dgm:t>
    </dgm:pt>
    <dgm:pt modelId="{C608C121-B4D6-4D69-A8B9-26C8ADD9C781}" type="sibTrans" cxnId="{37E68510-BCB5-4B1D-BA5C-C4E035400C3D}">
      <dgm:prSet/>
      <dgm:spPr/>
      <dgm:t>
        <a:bodyPr/>
        <a:lstStyle/>
        <a:p>
          <a:endParaRPr lang="ru-RU"/>
        </a:p>
      </dgm:t>
    </dgm:pt>
    <dgm:pt modelId="{F7AED30D-5889-41E1-B2BD-D1F6FFA1E9F6}">
      <dgm:prSet phldrT="[Текст]" custT="1"/>
      <dgm:spPr>
        <a:solidFill>
          <a:srgbClr val="CC66FF"/>
        </a:solidFill>
      </dgm:spPr>
      <dgm:t>
        <a:bodyPr/>
        <a:lstStyle/>
        <a:p>
          <a:r>
            <a:rPr lang="uk-UA" sz="1800" dirty="0" smtClean="0"/>
            <a:t>словникова робота</a:t>
          </a:r>
          <a:endParaRPr lang="ru-RU" sz="1800" dirty="0"/>
        </a:p>
      </dgm:t>
    </dgm:pt>
    <dgm:pt modelId="{FFDDDF1C-819A-4304-9E16-CF97B0F8A20F}" type="parTrans" cxnId="{FB16C346-91B4-469A-AB65-5CA4885AF6AA}">
      <dgm:prSet/>
      <dgm:spPr/>
      <dgm:t>
        <a:bodyPr/>
        <a:lstStyle/>
        <a:p>
          <a:endParaRPr lang="ru-RU"/>
        </a:p>
      </dgm:t>
    </dgm:pt>
    <dgm:pt modelId="{A483DA28-9576-4C38-A80F-1F87CFC714DE}" type="sibTrans" cxnId="{FB16C346-91B4-469A-AB65-5CA4885AF6AA}">
      <dgm:prSet/>
      <dgm:spPr/>
      <dgm:t>
        <a:bodyPr/>
        <a:lstStyle/>
        <a:p>
          <a:endParaRPr lang="ru-RU"/>
        </a:p>
      </dgm:t>
    </dgm:pt>
    <dgm:pt modelId="{93172E07-419A-419B-8366-A9A6EDBA17CC}">
      <dgm:prSet phldrT="[Текст]" custT="1"/>
      <dgm:spPr>
        <a:solidFill>
          <a:srgbClr val="3399FF"/>
        </a:solidFill>
      </dgm:spPr>
      <dgm:t>
        <a:bodyPr/>
        <a:lstStyle/>
        <a:p>
          <a:r>
            <a:rPr lang="uk-UA" sz="1800" dirty="0" smtClean="0"/>
            <a:t>творчі звіти, тестування</a:t>
          </a:r>
          <a:endParaRPr lang="ru-RU" sz="1800" dirty="0"/>
        </a:p>
      </dgm:t>
    </dgm:pt>
    <dgm:pt modelId="{9CFBAFB8-2127-4E7F-B323-EEA6AEB849F7}" type="parTrans" cxnId="{60224A1D-BD44-4D6B-A878-533E5A5B5931}">
      <dgm:prSet/>
      <dgm:spPr/>
      <dgm:t>
        <a:bodyPr/>
        <a:lstStyle/>
        <a:p>
          <a:endParaRPr lang="ru-RU"/>
        </a:p>
      </dgm:t>
    </dgm:pt>
    <dgm:pt modelId="{1BEB3862-2EFA-4870-93E1-3A993CBB7653}" type="sibTrans" cxnId="{60224A1D-BD44-4D6B-A878-533E5A5B5931}">
      <dgm:prSet/>
      <dgm:spPr/>
      <dgm:t>
        <a:bodyPr/>
        <a:lstStyle/>
        <a:p>
          <a:endParaRPr lang="ru-RU"/>
        </a:p>
      </dgm:t>
    </dgm:pt>
    <dgm:pt modelId="{4660BFE0-24C5-4D9E-9CB6-96DB10831963}" type="pres">
      <dgm:prSet presAssocID="{46FFDF9B-0431-4F15-9E3F-79AC8214108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27F536-FA0B-40DA-8F98-32F1FCE59798}" type="pres">
      <dgm:prSet presAssocID="{E58D20EB-80C2-4C1D-9054-0DF0F504B739}" presName="centerShape" presStyleLbl="node0" presStyleIdx="0" presStyleCnt="1" custScaleX="208958" custScaleY="142662"/>
      <dgm:spPr/>
      <dgm:t>
        <a:bodyPr/>
        <a:lstStyle/>
        <a:p>
          <a:endParaRPr lang="ru-RU"/>
        </a:p>
      </dgm:t>
    </dgm:pt>
    <dgm:pt modelId="{4A801529-F637-4E28-BA17-7A4C259E62AA}" type="pres">
      <dgm:prSet presAssocID="{3BAF1B77-5FE0-499C-8851-B686F73A4BDF}" presName="parTrans" presStyleLbl="sibTrans2D1" presStyleIdx="0" presStyleCnt="7"/>
      <dgm:spPr/>
      <dgm:t>
        <a:bodyPr/>
        <a:lstStyle/>
        <a:p>
          <a:endParaRPr lang="ru-RU"/>
        </a:p>
      </dgm:t>
    </dgm:pt>
    <dgm:pt modelId="{F5E39FC7-6D4B-4DA6-9D73-4464DFA62434}" type="pres">
      <dgm:prSet presAssocID="{3BAF1B77-5FE0-499C-8851-B686F73A4BDF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CCDA290E-2B8E-4A03-AD57-FB469F02AD8C}" type="pres">
      <dgm:prSet presAssocID="{E7CC9496-DA8A-4A1B-8303-D7729B6263D5}" presName="node" presStyleLbl="node1" presStyleIdx="0" presStyleCnt="7" custScaleX="1199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50D11F-1A5E-4150-95A5-451FAF9872A0}" type="pres">
      <dgm:prSet presAssocID="{59FAA479-48C4-471A-9D10-9986751FE7F5}" presName="parTrans" presStyleLbl="sibTrans2D1" presStyleIdx="1" presStyleCnt="7"/>
      <dgm:spPr/>
      <dgm:t>
        <a:bodyPr/>
        <a:lstStyle/>
        <a:p>
          <a:endParaRPr lang="ru-RU"/>
        </a:p>
      </dgm:t>
    </dgm:pt>
    <dgm:pt modelId="{29FEA18B-7C54-40A7-AA8A-978963130357}" type="pres">
      <dgm:prSet presAssocID="{59FAA479-48C4-471A-9D10-9986751FE7F5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FD0C7BF9-FBC9-4CA7-9590-8BD12ED50DCC}" type="pres">
      <dgm:prSet presAssocID="{ECE3827B-6C3E-4CFB-AEBD-A587B87ABFDB}" presName="node" presStyleLbl="node1" presStyleIdx="1" presStyleCnt="7" custScaleX="122843" custRadScaleRad="116993" custRadScaleInc="-38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67A7F6-D933-4147-B1DB-46BB94F88514}" type="pres">
      <dgm:prSet presAssocID="{2AC1E2FB-A6EE-48C4-A16E-0BCF5366DCBE}" presName="parTrans" presStyleLbl="sibTrans2D1" presStyleIdx="2" presStyleCnt="7"/>
      <dgm:spPr/>
      <dgm:t>
        <a:bodyPr/>
        <a:lstStyle/>
        <a:p>
          <a:endParaRPr lang="ru-RU"/>
        </a:p>
      </dgm:t>
    </dgm:pt>
    <dgm:pt modelId="{9B700CDF-BE3E-4670-87A7-457BE14CC53D}" type="pres">
      <dgm:prSet presAssocID="{2AC1E2FB-A6EE-48C4-A16E-0BCF5366DCBE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9BDE86D7-AC71-4106-A5CB-412D6F69AD3F}" type="pres">
      <dgm:prSet presAssocID="{786B1262-2A01-4BAD-BF5D-BE2D0F68C56C}" presName="node" presStyleLbl="node1" presStyleIdx="2" presStyleCnt="7" custRadScaleRad="105096" custRadScaleInc="-261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0BEE47-C4BD-4C59-B373-93A0DB915782}" type="pres">
      <dgm:prSet presAssocID="{DE6B5F7A-1CDF-4C09-A83D-61EE5DF44A27}" presName="parTrans" presStyleLbl="sibTrans2D1" presStyleIdx="3" presStyleCnt="7"/>
      <dgm:spPr/>
      <dgm:t>
        <a:bodyPr/>
        <a:lstStyle/>
        <a:p>
          <a:endParaRPr lang="ru-RU"/>
        </a:p>
      </dgm:t>
    </dgm:pt>
    <dgm:pt modelId="{78B9686F-1BE6-4C3F-BDCA-5B29D0918D1C}" type="pres">
      <dgm:prSet presAssocID="{DE6B5F7A-1CDF-4C09-A83D-61EE5DF44A27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F766A88F-F499-4C77-BCC7-FFB65CFE3B19}" type="pres">
      <dgm:prSet presAssocID="{9C513B8B-B21D-43D3-9828-3CDFB027C711}" presName="node" presStyleLbl="node1" presStyleIdx="3" presStyleCnt="7" custScaleX="117141" custRadScaleRad="107043" custRadScaleInc="-224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22CBDC-0745-4E06-84AB-E954805C0227}" type="pres">
      <dgm:prSet presAssocID="{18C547E4-90F3-4D29-BF1C-DAE4CD4E4973}" presName="parTrans" presStyleLbl="sibTrans2D1" presStyleIdx="4" presStyleCnt="7"/>
      <dgm:spPr/>
      <dgm:t>
        <a:bodyPr/>
        <a:lstStyle/>
        <a:p>
          <a:endParaRPr lang="ru-RU"/>
        </a:p>
      </dgm:t>
    </dgm:pt>
    <dgm:pt modelId="{C0E970C6-B39F-44AC-95EB-2B8389147D21}" type="pres">
      <dgm:prSet presAssocID="{18C547E4-90F3-4D29-BF1C-DAE4CD4E4973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0327F7CC-56EA-4046-9F0C-9E392FBAFC7C}" type="pres">
      <dgm:prSet presAssocID="{ACE72753-F655-4004-AF8F-E8B7F52BBA78}" presName="node" presStyleLbl="node1" presStyleIdx="4" presStyleCnt="7" custScaleX="128009" custRadScaleRad="107537" custRadScaleInc="123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BE5814-E409-4DAC-AF6E-5B0E6D3E9ECC}" type="pres">
      <dgm:prSet presAssocID="{FFDDDF1C-819A-4304-9E16-CF97B0F8A20F}" presName="parTrans" presStyleLbl="sibTrans2D1" presStyleIdx="5" presStyleCnt="7"/>
      <dgm:spPr/>
      <dgm:t>
        <a:bodyPr/>
        <a:lstStyle/>
        <a:p>
          <a:endParaRPr lang="ru-RU"/>
        </a:p>
      </dgm:t>
    </dgm:pt>
    <dgm:pt modelId="{17E322DC-53B9-450C-BD0D-75D0EA495931}" type="pres">
      <dgm:prSet presAssocID="{FFDDDF1C-819A-4304-9E16-CF97B0F8A20F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BA05B286-9778-4809-AF77-646BA054F26C}" type="pres">
      <dgm:prSet presAssocID="{F7AED30D-5889-41E1-B2BD-D1F6FFA1E9F6}" presName="node" presStyleLbl="node1" presStyleIdx="5" presStyleCnt="7" custScaleX="1190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0E2DCB-E605-4338-B76F-01CF6297663C}" type="pres">
      <dgm:prSet presAssocID="{9CFBAFB8-2127-4E7F-B323-EEA6AEB849F7}" presName="parTrans" presStyleLbl="sibTrans2D1" presStyleIdx="6" presStyleCnt="7"/>
      <dgm:spPr/>
      <dgm:t>
        <a:bodyPr/>
        <a:lstStyle/>
        <a:p>
          <a:endParaRPr lang="ru-RU"/>
        </a:p>
      </dgm:t>
    </dgm:pt>
    <dgm:pt modelId="{D8F286F9-396E-4473-A0F6-8197C653251C}" type="pres">
      <dgm:prSet presAssocID="{9CFBAFB8-2127-4E7F-B323-EEA6AEB849F7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BA5F09DF-C119-492B-B4E8-84603CC3D887}" type="pres">
      <dgm:prSet presAssocID="{93172E07-419A-419B-8366-A9A6EDBA17CC}" presName="node" presStyleLbl="node1" presStyleIdx="6" presStyleCnt="7" custScaleX="134285" custRadScaleRad="113193" custRadScaleInc="-44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9016CD-A926-4396-9AC9-A5E3BA55A4FD}" srcId="{46FFDF9B-0431-4F15-9E3F-79AC8214108A}" destId="{E58D20EB-80C2-4C1D-9054-0DF0F504B739}" srcOrd="0" destOrd="0" parTransId="{3CE5594F-3A28-4BF4-A06A-C727F27B76AE}" sibTransId="{77E957FB-7AEA-42D9-B75A-956E39A305EC}"/>
    <dgm:cxn modelId="{265F7F4F-5537-4B87-817E-8524D8A06081}" type="presOf" srcId="{ACE72753-F655-4004-AF8F-E8B7F52BBA78}" destId="{0327F7CC-56EA-4046-9F0C-9E392FBAFC7C}" srcOrd="0" destOrd="0" presId="urn:microsoft.com/office/officeart/2005/8/layout/radial5"/>
    <dgm:cxn modelId="{7B65E08B-C6C7-441D-ACFF-B4414A7F8899}" type="presOf" srcId="{59FAA479-48C4-471A-9D10-9986751FE7F5}" destId="{29FEA18B-7C54-40A7-AA8A-978963130357}" srcOrd="1" destOrd="0" presId="urn:microsoft.com/office/officeart/2005/8/layout/radial5"/>
    <dgm:cxn modelId="{60224A1D-BD44-4D6B-A878-533E5A5B5931}" srcId="{E58D20EB-80C2-4C1D-9054-0DF0F504B739}" destId="{93172E07-419A-419B-8366-A9A6EDBA17CC}" srcOrd="6" destOrd="0" parTransId="{9CFBAFB8-2127-4E7F-B323-EEA6AEB849F7}" sibTransId="{1BEB3862-2EFA-4870-93E1-3A993CBB7653}"/>
    <dgm:cxn modelId="{C80C4650-610E-40DA-938C-6C0E139F2CA0}" type="presOf" srcId="{ECE3827B-6C3E-4CFB-AEBD-A587B87ABFDB}" destId="{FD0C7BF9-FBC9-4CA7-9590-8BD12ED50DCC}" srcOrd="0" destOrd="0" presId="urn:microsoft.com/office/officeart/2005/8/layout/radial5"/>
    <dgm:cxn modelId="{7512C695-CD6A-47B9-90E3-5DDDC790AF41}" type="presOf" srcId="{93172E07-419A-419B-8366-A9A6EDBA17CC}" destId="{BA5F09DF-C119-492B-B4E8-84603CC3D887}" srcOrd="0" destOrd="0" presId="urn:microsoft.com/office/officeart/2005/8/layout/radial5"/>
    <dgm:cxn modelId="{36F8CABF-8608-4D02-86CE-7D5104CE8FFA}" type="presOf" srcId="{DE6B5F7A-1CDF-4C09-A83D-61EE5DF44A27}" destId="{DC0BEE47-C4BD-4C59-B373-93A0DB915782}" srcOrd="0" destOrd="0" presId="urn:microsoft.com/office/officeart/2005/8/layout/radial5"/>
    <dgm:cxn modelId="{8E1C64F5-0B47-47BC-9034-7016A2CD0393}" type="presOf" srcId="{E7CC9496-DA8A-4A1B-8303-D7729B6263D5}" destId="{CCDA290E-2B8E-4A03-AD57-FB469F02AD8C}" srcOrd="0" destOrd="0" presId="urn:microsoft.com/office/officeart/2005/8/layout/radial5"/>
    <dgm:cxn modelId="{5416913A-33C8-4900-81BA-1256FB998A63}" type="presOf" srcId="{59FAA479-48C4-471A-9D10-9986751FE7F5}" destId="{8650D11F-1A5E-4150-95A5-451FAF9872A0}" srcOrd="0" destOrd="0" presId="urn:microsoft.com/office/officeart/2005/8/layout/radial5"/>
    <dgm:cxn modelId="{E03CF290-27B2-44C1-8B1C-DC3365778579}" type="presOf" srcId="{FFDDDF1C-819A-4304-9E16-CF97B0F8A20F}" destId="{18BE5814-E409-4DAC-AF6E-5B0E6D3E9ECC}" srcOrd="0" destOrd="0" presId="urn:microsoft.com/office/officeart/2005/8/layout/radial5"/>
    <dgm:cxn modelId="{440B8809-8A21-43C7-BDA2-502C2DD2B1E2}" type="presOf" srcId="{18C547E4-90F3-4D29-BF1C-DAE4CD4E4973}" destId="{C0E970C6-B39F-44AC-95EB-2B8389147D21}" srcOrd="1" destOrd="0" presId="urn:microsoft.com/office/officeart/2005/8/layout/radial5"/>
    <dgm:cxn modelId="{1533A7CA-55B4-43D9-A8A4-CD84AD77A5B9}" type="presOf" srcId="{3BAF1B77-5FE0-499C-8851-B686F73A4BDF}" destId="{F5E39FC7-6D4B-4DA6-9D73-4464DFA62434}" srcOrd="1" destOrd="0" presId="urn:microsoft.com/office/officeart/2005/8/layout/radial5"/>
    <dgm:cxn modelId="{44EE9A46-D020-48B8-AA27-912B8B084EA6}" type="presOf" srcId="{E58D20EB-80C2-4C1D-9054-0DF0F504B739}" destId="{6427F536-FA0B-40DA-8F98-32F1FCE59798}" srcOrd="0" destOrd="0" presId="urn:microsoft.com/office/officeart/2005/8/layout/radial5"/>
    <dgm:cxn modelId="{1BFE5C3F-D642-42B0-8339-6CE47945895F}" type="presOf" srcId="{2AC1E2FB-A6EE-48C4-A16E-0BCF5366DCBE}" destId="{D067A7F6-D933-4147-B1DB-46BB94F88514}" srcOrd="0" destOrd="0" presId="urn:microsoft.com/office/officeart/2005/8/layout/radial5"/>
    <dgm:cxn modelId="{AA085C02-9C2E-419B-9A06-FC014C3B126D}" srcId="{E58D20EB-80C2-4C1D-9054-0DF0F504B739}" destId="{786B1262-2A01-4BAD-BF5D-BE2D0F68C56C}" srcOrd="2" destOrd="0" parTransId="{2AC1E2FB-A6EE-48C4-A16E-0BCF5366DCBE}" sibTransId="{EE7D21E0-76CB-4B6C-AF98-A7A1B965E300}"/>
    <dgm:cxn modelId="{37E68510-BCB5-4B1D-BA5C-C4E035400C3D}" srcId="{E58D20EB-80C2-4C1D-9054-0DF0F504B739}" destId="{ACE72753-F655-4004-AF8F-E8B7F52BBA78}" srcOrd="4" destOrd="0" parTransId="{18C547E4-90F3-4D29-BF1C-DAE4CD4E4973}" sibTransId="{C608C121-B4D6-4D69-A8B9-26C8ADD9C781}"/>
    <dgm:cxn modelId="{FB16C346-91B4-469A-AB65-5CA4885AF6AA}" srcId="{E58D20EB-80C2-4C1D-9054-0DF0F504B739}" destId="{F7AED30D-5889-41E1-B2BD-D1F6FFA1E9F6}" srcOrd="5" destOrd="0" parTransId="{FFDDDF1C-819A-4304-9E16-CF97B0F8A20F}" sibTransId="{A483DA28-9576-4C38-A80F-1F87CFC714DE}"/>
    <dgm:cxn modelId="{FFE0F33F-A4CB-436D-B77C-0F9CB185D797}" type="presOf" srcId="{9CFBAFB8-2127-4E7F-B323-EEA6AEB849F7}" destId="{D8F286F9-396E-4473-A0F6-8197C653251C}" srcOrd="1" destOrd="0" presId="urn:microsoft.com/office/officeart/2005/8/layout/radial5"/>
    <dgm:cxn modelId="{B41E5608-A2DF-4D14-A28A-9664CCB8D202}" type="presOf" srcId="{9C513B8B-B21D-43D3-9828-3CDFB027C711}" destId="{F766A88F-F499-4C77-BCC7-FFB65CFE3B19}" srcOrd="0" destOrd="0" presId="urn:microsoft.com/office/officeart/2005/8/layout/radial5"/>
    <dgm:cxn modelId="{4507DF96-E512-4965-9355-ABCE0FD5B415}" type="presOf" srcId="{3BAF1B77-5FE0-499C-8851-B686F73A4BDF}" destId="{4A801529-F637-4E28-BA17-7A4C259E62AA}" srcOrd="0" destOrd="0" presId="urn:microsoft.com/office/officeart/2005/8/layout/radial5"/>
    <dgm:cxn modelId="{ACDA795B-C8BC-44B2-8A30-F6672E9BC5FD}" srcId="{E58D20EB-80C2-4C1D-9054-0DF0F504B739}" destId="{9C513B8B-B21D-43D3-9828-3CDFB027C711}" srcOrd="3" destOrd="0" parTransId="{DE6B5F7A-1CDF-4C09-A83D-61EE5DF44A27}" sibTransId="{B1867ED1-D5D8-4F77-9B91-852660E28563}"/>
    <dgm:cxn modelId="{6B5B4D07-5E46-43EC-BB30-B2B5714A43A1}" type="presOf" srcId="{FFDDDF1C-819A-4304-9E16-CF97B0F8A20F}" destId="{17E322DC-53B9-450C-BD0D-75D0EA495931}" srcOrd="1" destOrd="0" presId="urn:microsoft.com/office/officeart/2005/8/layout/radial5"/>
    <dgm:cxn modelId="{F0ADB2EF-3DBB-4AAF-A3B3-21B7C873D744}" type="presOf" srcId="{46FFDF9B-0431-4F15-9E3F-79AC8214108A}" destId="{4660BFE0-24C5-4D9E-9CB6-96DB10831963}" srcOrd="0" destOrd="0" presId="urn:microsoft.com/office/officeart/2005/8/layout/radial5"/>
    <dgm:cxn modelId="{61C8B749-5CDB-4635-B2B5-2D9C76516B07}" type="presOf" srcId="{18C547E4-90F3-4D29-BF1C-DAE4CD4E4973}" destId="{2B22CBDC-0745-4E06-84AB-E954805C0227}" srcOrd="0" destOrd="0" presId="urn:microsoft.com/office/officeart/2005/8/layout/radial5"/>
    <dgm:cxn modelId="{A5A516A3-B36F-4201-8925-2D7470835835}" type="presOf" srcId="{786B1262-2A01-4BAD-BF5D-BE2D0F68C56C}" destId="{9BDE86D7-AC71-4106-A5CB-412D6F69AD3F}" srcOrd="0" destOrd="0" presId="urn:microsoft.com/office/officeart/2005/8/layout/radial5"/>
    <dgm:cxn modelId="{A5A1CF46-E302-48D9-9F43-74113CCF81E7}" type="presOf" srcId="{2AC1E2FB-A6EE-48C4-A16E-0BCF5366DCBE}" destId="{9B700CDF-BE3E-4670-87A7-457BE14CC53D}" srcOrd="1" destOrd="0" presId="urn:microsoft.com/office/officeart/2005/8/layout/radial5"/>
    <dgm:cxn modelId="{9E98BDD2-0FC6-40CC-A12D-8ABDE0277B0F}" srcId="{E58D20EB-80C2-4C1D-9054-0DF0F504B739}" destId="{E7CC9496-DA8A-4A1B-8303-D7729B6263D5}" srcOrd="0" destOrd="0" parTransId="{3BAF1B77-5FE0-499C-8851-B686F73A4BDF}" sibTransId="{640BCB1E-0D70-4FAF-9BC0-462D1D74CA6F}"/>
    <dgm:cxn modelId="{4A8500C3-7EB4-46AA-915A-815C6B54614E}" type="presOf" srcId="{9CFBAFB8-2127-4E7F-B323-EEA6AEB849F7}" destId="{E40E2DCB-E605-4338-B76F-01CF6297663C}" srcOrd="0" destOrd="0" presId="urn:microsoft.com/office/officeart/2005/8/layout/radial5"/>
    <dgm:cxn modelId="{35E65E10-D29D-4D8F-884B-D6BD10AA2F2E}" type="presOf" srcId="{F7AED30D-5889-41E1-B2BD-D1F6FFA1E9F6}" destId="{BA05B286-9778-4809-AF77-646BA054F26C}" srcOrd="0" destOrd="0" presId="urn:microsoft.com/office/officeart/2005/8/layout/radial5"/>
    <dgm:cxn modelId="{95F55989-E3C8-4A84-BE4F-987A26EB97E0}" srcId="{E58D20EB-80C2-4C1D-9054-0DF0F504B739}" destId="{ECE3827B-6C3E-4CFB-AEBD-A587B87ABFDB}" srcOrd="1" destOrd="0" parTransId="{59FAA479-48C4-471A-9D10-9986751FE7F5}" sibTransId="{3D2F266C-8AA6-4190-AB57-49EA3918B5F5}"/>
    <dgm:cxn modelId="{670E233C-415C-45FE-A340-549EEA841E72}" type="presOf" srcId="{DE6B5F7A-1CDF-4C09-A83D-61EE5DF44A27}" destId="{78B9686F-1BE6-4C3F-BDCA-5B29D0918D1C}" srcOrd="1" destOrd="0" presId="urn:microsoft.com/office/officeart/2005/8/layout/radial5"/>
    <dgm:cxn modelId="{25520C35-0483-44C2-B9ED-5DDF00E7C9A5}" type="presParOf" srcId="{4660BFE0-24C5-4D9E-9CB6-96DB10831963}" destId="{6427F536-FA0B-40DA-8F98-32F1FCE59798}" srcOrd="0" destOrd="0" presId="urn:microsoft.com/office/officeart/2005/8/layout/radial5"/>
    <dgm:cxn modelId="{9160CB6A-065A-477E-80E9-2B9BF36706D4}" type="presParOf" srcId="{4660BFE0-24C5-4D9E-9CB6-96DB10831963}" destId="{4A801529-F637-4E28-BA17-7A4C259E62AA}" srcOrd="1" destOrd="0" presId="urn:microsoft.com/office/officeart/2005/8/layout/radial5"/>
    <dgm:cxn modelId="{27681218-733A-4CAA-A6E3-AC9E43480A0E}" type="presParOf" srcId="{4A801529-F637-4E28-BA17-7A4C259E62AA}" destId="{F5E39FC7-6D4B-4DA6-9D73-4464DFA62434}" srcOrd="0" destOrd="0" presId="urn:microsoft.com/office/officeart/2005/8/layout/radial5"/>
    <dgm:cxn modelId="{EECD2FF5-A50A-4420-BA64-BF3504546931}" type="presParOf" srcId="{4660BFE0-24C5-4D9E-9CB6-96DB10831963}" destId="{CCDA290E-2B8E-4A03-AD57-FB469F02AD8C}" srcOrd="2" destOrd="0" presId="urn:microsoft.com/office/officeart/2005/8/layout/radial5"/>
    <dgm:cxn modelId="{8A762938-4D8D-4792-86F4-8E4C7F8FC9D0}" type="presParOf" srcId="{4660BFE0-24C5-4D9E-9CB6-96DB10831963}" destId="{8650D11F-1A5E-4150-95A5-451FAF9872A0}" srcOrd="3" destOrd="0" presId="urn:microsoft.com/office/officeart/2005/8/layout/radial5"/>
    <dgm:cxn modelId="{762ACD37-70BC-40F4-B9B7-55CCFF20C577}" type="presParOf" srcId="{8650D11F-1A5E-4150-95A5-451FAF9872A0}" destId="{29FEA18B-7C54-40A7-AA8A-978963130357}" srcOrd="0" destOrd="0" presId="urn:microsoft.com/office/officeart/2005/8/layout/radial5"/>
    <dgm:cxn modelId="{1C77A4BC-5326-4263-8C1C-E4B9F1E64C1D}" type="presParOf" srcId="{4660BFE0-24C5-4D9E-9CB6-96DB10831963}" destId="{FD0C7BF9-FBC9-4CA7-9590-8BD12ED50DCC}" srcOrd="4" destOrd="0" presId="urn:microsoft.com/office/officeart/2005/8/layout/radial5"/>
    <dgm:cxn modelId="{B347D5CD-76FF-43A9-AA9F-7BD1FD6BF207}" type="presParOf" srcId="{4660BFE0-24C5-4D9E-9CB6-96DB10831963}" destId="{D067A7F6-D933-4147-B1DB-46BB94F88514}" srcOrd="5" destOrd="0" presId="urn:microsoft.com/office/officeart/2005/8/layout/radial5"/>
    <dgm:cxn modelId="{962569E4-D622-48C0-8F2F-3FB5BDFB4E60}" type="presParOf" srcId="{D067A7F6-D933-4147-B1DB-46BB94F88514}" destId="{9B700CDF-BE3E-4670-87A7-457BE14CC53D}" srcOrd="0" destOrd="0" presId="urn:microsoft.com/office/officeart/2005/8/layout/radial5"/>
    <dgm:cxn modelId="{3DF46115-4DE6-4FEE-9EE2-A8A6E07446D2}" type="presParOf" srcId="{4660BFE0-24C5-4D9E-9CB6-96DB10831963}" destId="{9BDE86D7-AC71-4106-A5CB-412D6F69AD3F}" srcOrd="6" destOrd="0" presId="urn:microsoft.com/office/officeart/2005/8/layout/radial5"/>
    <dgm:cxn modelId="{A15E20BF-DAC3-4138-AEC6-7450C0268BB5}" type="presParOf" srcId="{4660BFE0-24C5-4D9E-9CB6-96DB10831963}" destId="{DC0BEE47-C4BD-4C59-B373-93A0DB915782}" srcOrd="7" destOrd="0" presId="urn:microsoft.com/office/officeart/2005/8/layout/radial5"/>
    <dgm:cxn modelId="{E58CEE65-72F2-4EDE-9822-99CB72ABB86E}" type="presParOf" srcId="{DC0BEE47-C4BD-4C59-B373-93A0DB915782}" destId="{78B9686F-1BE6-4C3F-BDCA-5B29D0918D1C}" srcOrd="0" destOrd="0" presId="urn:microsoft.com/office/officeart/2005/8/layout/radial5"/>
    <dgm:cxn modelId="{7ED71F21-5CCE-429C-B09B-D4D28192E9EA}" type="presParOf" srcId="{4660BFE0-24C5-4D9E-9CB6-96DB10831963}" destId="{F766A88F-F499-4C77-BCC7-FFB65CFE3B19}" srcOrd="8" destOrd="0" presId="urn:microsoft.com/office/officeart/2005/8/layout/radial5"/>
    <dgm:cxn modelId="{F1CA34D4-B631-4C68-9A18-C03BC141088F}" type="presParOf" srcId="{4660BFE0-24C5-4D9E-9CB6-96DB10831963}" destId="{2B22CBDC-0745-4E06-84AB-E954805C0227}" srcOrd="9" destOrd="0" presId="urn:microsoft.com/office/officeart/2005/8/layout/radial5"/>
    <dgm:cxn modelId="{9EAECB5B-3F57-4961-9928-3A8416B1401E}" type="presParOf" srcId="{2B22CBDC-0745-4E06-84AB-E954805C0227}" destId="{C0E970C6-B39F-44AC-95EB-2B8389147D21}" srcOrd="0" destOrd="0" presId="urn:microsoft.com/office/officeart/2005/8/layout/radial5"/>
    <dgm:cxn modelId="{BADEED7D-1E89-4C63-9D79-A1C68565313B}" type="presParOf" srcId="{4660BFE0-24C5-4D9E-9CB6-96DB10831963}" destId="{0327F7CC-56EA-4046-9F0C-9E392FBAFC7C}" srcOrd="10" destOrd="0" presId="urn:microsoft.com/office/officeart/2005/8/layout/radial5"/>
    <dgm:cxn modelId="{4F9EC717-29BA-4E1E-9DD9-A38E0150569B}" type="presParOf" srcId="{4660BFE0-24C5-4D9E-9CB6-96DB10831963}" destId="{18BE5814-E409-4DAC-AF6E-5B0E6D3E9ECC}" srcOrd="11" destOrd="0" presId="urn:microsoft.com/office/officeart/2005/8/layout/radial5"/>
    <dgm:cxn modelId="{632A833B-8F6B-4D29-9D6D-960F7C47A6D3}" type="presParOf" srcId="{18BE5814-E409-4DAC-AF6E-5B0E6D3E9ECC}" destId="{17E322DC-53B9-450C-BD0D-75D0EA495931}" srcOrd="0" destOrd="0" presId="urn:microsoft.com/office/officeart/2005/8/layout/radial5"/>
    <dgm:cxn modelId="{BF9B7E78-B57B-4F7B-B7A1-CB271468D198}" type="presParOf" srcId="{4660BFE0-24C5-4D9E-9CB6-96DB10831963}" destId="{BA05B286-9778-4809-AF77-646BA054F26C}" srcOrd="12" destOrd="0" presId="urn:microsoft.com/office/officeart/2005/8/layout/radial5"/>
    <dgm:cxn modelId="{E5CAAA5B-685F-429F-8B9A-E8AD0E13AE0D}" type="presParOf" srcId="{4660BFE0-24C5-4D9E-9CB6-96DB10831963}" destId="{E40E2DCB-E605-4338-B76F-01CF6297663C}" srcOrd="13" destOrd="0" presId="urn:microsoft.com/office/officeart/2005/8/layout/radial5"/>
    <dgm:cxn modelId="{D53AE601-E9FB-4593-A4AC-AA28D80694F1}" type="presParOf" srcId="{E40E2DCB-E605-4338-B76F-01CF6297663C}" destId="{D8F286F9-396E-4473-A0F6-8197C653251C}" srcOrd="0" destOrd="0" presId="urn:microsoft.com/office/officeart/2005/8/layout/radial5"/>
    <dgm:cxn modelId="{E376C04C-04FF-4E10-B7CC-F8C61B92F10F}" type="presParOf" srcId="{4660BFE0-24C5-4D9E-9CB6-96DB10831963}" destId="{BA5F09DF-C119-492B-B4E8-84603CC3D887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885A2D2-EB8A-4D5E-9A13-9AFDF76E6C74}" type="doc">
      <dgm:prSet loTypeId="urn:microsoft.com/office/officeart/2005/8/layout/radial1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64820F2-AB7D-4726-B268-38D11644934C}">
      <dgm:prSet phldrT="[Текст]"/>
      <dgm:spPr/>
      <dgm:t>
        <a:bodyPr/>
        <a:lstStyle/>
        <a:p>
          <a:r>
            <a:rPr lang="uk-UA" dirty="0" smtClean="0"/>
            <a:t> Методи, прийоми </a:t>
          </a:r>
          <a:endParaRPr lang="ru-RU" dirty="0"/>
        </a:p>
      </dgm:t>
    </dgm:pt>
    <dgm:pt modelId="{FFEF53DD-89A6-4862-A9BF-1A7CACF276C5}" type="parTrans" cxnId="{F4429CC7-D5F1-4C8D-BBCE-295ACA7B47A2}">
      <dgm:prSet/>
      <dgm:spPr/>
      <dgm:t>
        <a:bodyPr/>
        <a:lstStyle/>
        <a:p>
          <a:endParaRPr lang="ru-RU"/>
        </a:p>
      </dgm:t>
    </dgm:pt>
    <dgm:pt modelId="{3B1D7E4A-BAF6-4D6B-B368-BF54623BDB24}" type="sibTrans" cxnId="{F4429CC7-D5F1-4C8D-BBCE-295ACA7B47A2}">
      <dgm:prSet/>
      <dgm:spPr/>
      <dgm:t>
        <a:bodyPr/>
        <a:lstStyle/>
        <a:p>
          <a:endParaRPr lang="ru-RU"/>
        </a:p>
      </dgm:t>
    </dgm:pt>
    <dgm:pt modelId="{68423DC8-D6CA-4A58-9C27-28F6A870ADAD}">
      <dgm:prSet phldrT="[Текст]" custT="1"/>
      <dgm:spPr/>
      <dgm:t>
        <a:bodyPr/>
        <a:lstStyle/>
        <a:p>
          <a:r>
            <a:rPr lang="uk-UA" sz="1600" dirty="0" smtClean="0"/>
            <a:t>Метод символічного бачення</a:t>
          </a:r>
          <a:endParaRPr lang="ru-RU" sz="1600" dirty="0"/>
        </a:p>
      </dgm:t>
    </dgm:pt>
    <dgm:pt modelId="{68584777-E6FD-4EED-AB9C-470AE0580E11}" type="parTrans" cxnId="{621BCA0F-9AAF-4265-9701-3B13173FA95C}">
      <dgm:prSet/>
      <dgm:spPr/>
      <dgm:t>
        <a:bodyPr/>
        <a:lstStyle/>
        <a:p>
          <a:endParaRPr lang="ru-RU"/>
        </a:p>
      </dgm:t>
    </dgm:pt>
    <dgm:pt modelId="{84C9C760-FCDF-40C9-8ED4-11484A0C5280}" type="sibTrans" cxnId="{621BCA0F-9AAF-4265-9701-3B13173FA95C}">
      <dgm:prSet/>
      <dgm:spPr/>
      <dgm:t>
        <a:bodyPr/>
        <a:lstStyle/>
        <a:p>
          <a:endParaRPr lang="ru-RU"/>
        </a:p>
      </dgm:t>
    </dgm:pt>
    <dgm:pt modelId="{14635B44-6F84-45CB-A853-35BD7E5267CA}">
      <dgm:prSet phldrT="[Текст]" custT="1"/>
      <dgm:spPr/>
      <dgm:t>
        <a:bodyPr/>
        <a:lstStyle/>
        <a:p>
          <a:r>
            <a:rPr lang="uk-UA" sz="1600" dirty="0" smtClean="0"/>
            <a:t> Конструювання питань,правил, гіпотез</a:t>
          </a:r>
          <a:endParaRPr lang="ru-RU" sz="1600" dirty="0"/>
        </a:p>
      </dgm:t>
    </dgm:pt>
    <dgm:pt modelId="{BE6AC8AA-D543-4276-9F20-66C97AE75CFB}" type="parTrans" cxnId="{A23F297B-11F4-4703-BBF7-840344525014}">
      <dgm:prSet/>
      <dgm:spPr/>
      <dgm:t>
        <a:bodyPr/>
        <a:lstStyle/>
        <a:p>
          <a:endParaRPr lang="ru-RU"/>
        </a:p>
      </dgm:t>
    </dgm:pt>
    <dgm:pt modelId="{215822DB-2155-4948-BF11-7C1015F3E05F}" type="sibTrans" cxnId="{A23F297B-11F4-4703-BBF7-840344525014}">
      <dgm:prSet/>
      <dgm:spPr/>
      <dgm:t>
        <a:bodyPr/>
        <a:lstStyle/>
        <a:p>
          <a:endParaRPr lang="ru-RU"/>
        </a:p>
      </dgm:t>
    </dgm:pt>
    <dgm:pt modelId="{1D6F5748-C7A2-4A79-B9D4-E7BAC7EE40EF}">
      <dgm:prSet phldrT="[Текст]" custT="1"/>
      <dgm:spPr/>
      <dgm:t>
        <a:bodyPr/>
        <a:lstStyle/>
        <a:p>
          <a:r>
            <a:rPr lang="uk-UA" sz="1600" dirty="0" smtClean="0"/>
            <a:t> Наукове, </a:t>
          </a:r>
          <a:r>
            <a:rPr lang="uk-UA" sz="1600" dirty="0" err="1" smtClean="0"/>
            <a:t>еврестичне</a:t>
          </a:r>
          <a:r>
            <a:rPr lang="uk-UA" sz="1600" dirty="0" smtClean="0"/>
            <a:t>. лінгвістичне спостереження</a:t>
          </a:r>
          <a:endParaRPr lang="ru-RU" sz="1600" dirty="0"/>
        </a:p>
      </dgm:t>
    </dgm:pt>
    <dgm:pt modelId="{E4C9CC39-135B-4B4E-B5B6-05CA4C7642E7}" type="parTrans" cxnId="{AE458E2F-2C8F-482D-BB1B-8CA2ECEBF1A7}">
      <dgm:prSet/>
      <dgm:spPr/>
      <dgm:t>
        <a:bodyPr/>
        <a:lstStyle/>
        <a:p>
          <a:endParaRPr lang="ru-RU"/>
        </a:p>
      </dgm:t>
    </dgm:pt>
    <dgm:pt modelId="{2704759E-BF03-45E7-8111-DC5AAF88A5DA}" type="sibTrans" cxnId="{AE458E2F-2C8F-482D-BB1B-8CA2ECEBF1A7}">
      <dgm:prSet/>
      <dgm:spPr/>
      <dgm:t>
        <a:bodyPr/>
        <a:lstStyle/>
        <a:p>
          <a:endParaRPr lang="ru-RU"/>
        </a:p>
      </dgm:t>
    </dgm:pt>
    <dgm:pt modelId="{B9E4C465-34FD-41B1-BC4E-AB59CDA925AD}">
      <dgm:prSet phldrT="[Текст]" custT="1"/>
      <dgm:spPr/>
      <dgm:t>
        <a:bodyPr/>
        <a:lstStyle/>
        <a:p>
          <a:r>
            <a:rPr lang="uk-UA" sz="1600" dirty="0" smtClean="0"/>
            <a:t>Образне конструювання  </a:t>
          </a:r>
          <a:endParaRPr lang="ru-RU" sz="1600" dirty="0"/>
        </a:p>
      </dgm:t>
    </dgm:pt>
    <dgm:pt modelId="{2F055095-77A7-4565-B1C2-B2F04DE47270}" type="parTrans" cxnId="{4D53F06B-E68A-4476-9101-E54C68631863}">
      <dgm:prSet/>
      <dgm:spPr/>
      <dgm:t>
        <a:bodyPr/>
        <a:lstStyle/>
        <a:p>
          <a:endParaRPr lang="ru-RU"/>
        </a:p>
      </dgm:t>
    </dgm:pt>
    <dgm:pt modelId="{13B1BF54-924B-4BBE-B02C-B8990B243D85}" type="sibTrans" cxnId="{4D53F06B-E68A-4476-9101-E54C68631863}">
      <dgm:prSet/>
      <dgm:spPr/>
      <dgm:t>
        <a:bodyPr/>
        <a:lstStyle/>
        <a:p>
          <a:endParaRPr lang="ru-RU"/>
        </a:p>
      </dgm:t>
    </dgm:pt>
    <dgm:pt modelId="{CD65D97F-3FF3-4753-9327-CDAB56B5AC05}">
      <dgm:prSet phldrT="[Текст]" custT="1"/>
      <dgm:spPr/>
      <dgm:t>
        <a:bodyPr/>
        <a:lstStyle/>
        <a:p>
          <a:r>
            <a:rPr lang="uk-UA" sz="1600" dirty="0" err="1" smtClean="0"/>
            <a:t>“Штрихи”</a:t>
          </a:r>
          <a:endParaRPr lang="ru-RU" sz="1600" dirty="0"/>
        </a:p>
      </dgm:t>
    </dgm:pt>
    <dgm:pt modelId="{21A92EF7-F75A-4C01-BCBF-F7EFC853AD51}" type="parTrans" cxnId="{BE17141C-B278-481C-A906-EA87E4349586}">
      <dgm:prSet/>
      <dgm:spPr/>
      <dgm:t>
        <a:bodyPr/>
        <a:lstStyle/>
        <a:p>
          <a:endParaRPr lang="ru-RU"/>
        </a:p>
      </dgm:t>
    </dgm:pt>
    <dgm:pt modelId="{6009FC1E-20F4-4161-9365-5439DC95A992}" type="sibTrans" cxnId="{BE17141C-B278-481C-A906-EA87E4349586}">
      <dgm:prSet/>
      <dgm:spPr/>
      <dgm:t>
        <a:bodyPr/>
        <a:lstStyle/>
        <a:p>
          <a:endParaRPr lang="ru-RU"/>
        </a:p>
      </dgm:t>
    </dgm:pt>
    <dgm:pt modelId="{B2F9C71B-64A9-4B1C-843A-E2911C25F62E}">
      <dgm:prSet phldrT="[Текст]" custT="1"/>
      <dgm:spPr/>
      <dgm:t>
        <a:bodyPr/>
        <a:lstStyle/>
        <a:p>
          <a:r>
            <a:rPr lang="uk-UA" sz="1600" dirty="0" smtClean="0"/>
            <a:t>Словниковий куб</a:t>
          </a:r>
          <a:endParaRPr lang="ru-RU" sz="1600" dirty="0"/>
        </a:p>
      </dgm:t>
    </dgm:pt>
    <dgm:pt modelId="{B02BA436-5F20-44CF-A938-078E55807A4B}" type="parTrans" cxnId="{0A70AB6E-4697-4FDC-A335-B1218193D273}">
      <dgm:prSet/>
      <dgm:spPr/>
      <dgm:t>
        <a:bodyPr/>
        <a:lstStyle/>
        <a:p>
          <a:endParaRPr lang="ru-RU"/>
        </a:p>
      </dgm:t>
    </dgm:pt>
    <dgm:pt modelId="{72E795AD-87B3-4ACC-B5AB-1B6EB179E058}" type="sibTrans" cxnId="{0A70AB6E-4697-4FDC-A335-B1218193D273}">
      <dgm:prSet/>
      <dgm:spPr/>
      <dgm:t>
        <a:bodyPr/>
        <a:lstStyle/>
        <a:p>
          <a:endParaRPr lang="ru-RU"/>
        </a:p>
      </dgm:t>
    </dgm:pt>
    <dgm:pt modelId="{5C0C56B9-E6DC-4E7D-9CA0-844BA22A5FFF}">
      <dgm:prSet phldrT="[Текст]" custT="1"/>
      <dgm:spPr/>
      <dgm:t>
        <a:bodyPr/>
        <a:lstStyle/>
        <a:p>
          <a:r>
            <a:rPr lang="uk-UA" sz="1600" dirty="0" err="1" smtClean="0"/>
            <a:t>“Маг”</a:t>
          </a:r>
          <a:endParaRPr lang="ru-RU" sz="1600" dirty="0"/>
        </a:p>
      </dgm:t>
    </dgm:pt>
    <dgm:pt modelId="{DE7E678A-E133-4575-B3CE-06E667FD8D37}" type="parTrans" cxnId="{52EE4476-FFBC-4498-9F49-951B17DC711C}">
      <dgm:prSet/>
      <dgm:spPr/>
      <dgm:t>
        <a:bodyPr/>
        <a:lstStyle/>
        <a:p>
          <a:endParaRPr lang="ru-RU"/>
        </a:p>
      </dgm:t>
    </dgm:pt>
    <dgm:pt modelId="{BC1D122B-34C2-4AC0-9824-B28C708BE0D3}" type="sibTrans" cxnId="{52EE4476-FFBC-4498-9F49-951B17DC711C}">
      <dgm:prSet/>
      <dgm:spPr/>
      <dgm:t>
        <a:bodyPr/>
        <a:lstStyle/>
        <a:p>
          <a:endParaRPr lang="ru-RU"/>
        </a:p>
      </dgm:t>
    </dgm:pt>
    <dgm:pt modelId="{76290F67-A817-4470-BD3E-4D1E90D5CD35}">
      <dgm:prSet phldrT="[Текст]" custT="1"/>
      <dgm:spPr/>
      <dgm:t>
        <a:bodyPr/>
        <a:lstStyle/>
        <a:p>
          <a:r>
            <a:rPr lang="uk-UA" sz="1600" dirty="0" err="1" smtClean="0"/>
            <a:t>Кубування</a:t>
          </a:r>
          <a:endParaRPr lang="ru-RU" sz="1600" dirty="0"/>
        </a:p>
      </dgm:t>
    </dgm:pt>
    <dgm:pt modelId="{A701CB0B-B953-42E9-84CA-7D4901D273C8}" type="parTrans" cxnId="{20A191CA-A38E-4D0E-A49C-85BD7A8CE815}">
      <dgm:prSet/>
      <dgm:spPr/>
      <dgm:t>
        <a:bodyPr/>
        <a:lstStyle/>
        <a:p>
          <a:endParaRPr lang="ru-RU"/>
        </a:p>
      </dgm:t>
    </dgm:pt>
    <dgm:pt modelId="{C7AAEB4D-9AC4-466A-94BA-DD93858E9CA9}" type="sibTrans" cxnId="{20A191CA-A38E-4D0E-A49C-85BD7A8CE815}">
      <dgm:prSet/>
      <dgm:spPr/>
      <dgm:t>
        <a:bodyPr/>
        <a:lstStyle/>
        <a:p>
          <a:endParaRPr lang="ru-RU"/>
        </a:p>
      </dgm:t>
    </dgm:pt>
    <dgm:pt modelId="{9A7CFDDA-FD91-4C76-BB5E-91D94A858FA4}">
      <dgm:prSet phldrT="[Текст]" custT="1"/>
      <dgm:spPr/>
      <dgm:t>
        <a:bodyPr/>
        <a:lstStyle/>
        <a:p>
          <a:endParaRPr lang="ru-RU" sz="1600" dirty="0"/>
        </a:p>
      </dgm:t>
    </dgm:pt>
    <dgm:pt modelId="{C6E13B03-3235-4F9C-894F-B3C7759EC594}" type="parTrans" cxnId="{7DDEDCC1-6557-4383-B6A1-E5E1EAF61CF3}">
      <dgm:prSet/>
      <dgm:spPr/>
      <dgm:t>
        <a:bodyPr/>
        <a:lstStyle/>
        <a:p>
          <a:endParaRPr lang="ru-RU"/>
        </a:p>
      </dgm:t>
    </dgm:pt>
    <dgm:pt modelId="{E12F8261-0973-4C49-8AB1-BA70EE5F87F1}" type="sibTrans" cxnId="{7DDEDCC1-6557-4383-B6A1-E5E1EAF61CF3}">
      <dgm:prSet/>
      <dgm:spPr/>
      <dgm:t>
        <a:bodyPr/>
        <a:lstStyle/>
        <a:p>
          <a:endParaRPr lang="ru-RU"/>
        </a:p>
      </dgm:t>
    </dgm:pt>
    <dgm:pt modelId="{D4DD7154-5A1D-48FF-823F-CAE14070D427}">
      <dgm:prSet phldrT="[Текст]" custT="1"/>
      <dgm:spPr/>
      <dgm:t>
        <a:bodyPr/>
        <a:lstStyle/>
        <a:p>
          <a:r>
            <a:rPr lang="uk-UA" sz="1600" dirty="0" err="1" smtClean="0"/>
            <a:t>Емпатія</a:t>
          </a:r>
          <a:r>
            <a:rPr lang="uk-UA" sz="1600" dirty="0" smtClean="0"/>
            <a:t>  </a:t>
          </a:r>
          <a:endParaRPr lang="ru-RU" sz="1600" dirty="0"/>
        </a:p>
      </dgm:t>
    </dgm:pt>
    <dgm:pt modelId="{0EE58D1F-06C2-41AF-BC88-5D96AF63E347}" type="sibTrans" cxnId="{EBDFA32F-BA1F-47B8-BC82-F3DDEE0A1CCB}">
      <dgm:prSet/>
      <dgm:spPr/>
      <dgm:t>
        <a:bodyPr/>
        <a:lstStyle/>
        <a:p>
          <a:endParaRPr lang="ru-RU"/>
        </a:p>
      </dgm:t>
    </dgm:pt>
    <dgm:pt modelId="{0DE52A8D-5D53-48E5-B052-EF0B786172AF}" type="parTrans" cxnId="{EBDFA32F-BA1F-47B8-BC82-F3DDEE0A1CCB}">
      <dgm:prSet/>
      <dgm:spPr/>
      <dgm:t>
        <a:bodyPr/>
        <a:lstStyle/>
        <a:p>
          <a:endParaRPr lang="ru-RU"/>
        </a:p>
      </dgm:t>
    </dgm:pt>
    <dgm:pt modelId="{4752D352-4191-4079-AC35-81914A2FEC81}">
      <dgm:prSet phldrT="[Текст]" custT="1"/>
      <dgm:spPr/>
      <dgm:t>
        <a:bodyPr/>
        <a:lstStyle/>
        <a:p>
          <a:r>
            <a:rPr lang="uk-UA" sz="1600" dirty="0" err="1" smtClean="0"/>
            <a:t>“Інсерт”</a:t>
          </a:r>
          <a:endParaRPr lang="ru-RU" sz="1600" dirty="0"/>
        </a:p>
      </dgm:t>
    </dgm:pt>
    <dgm:pt modelId="{9DC4F463-5835-480F-B727-1E25D30C08B4}" type="parTrans" cxnId="{E3D4067B-3AE6-47FF-82C0-B6E864391020}">
      <dgm:prSet/>
      <dgm:spPr/>
      <dgm:t>
        <a:bodyPr/>
        <a:lstStyle/>
        <a:p>
          <a:endParaRPr lang="ru-RU"/>
        </a:p>
      </dgm:t>
    </dgm:pt>
    <dgm:pt modelId="{7B8ADFA7-8486-4903-B22C-1E876918FCEA}" type="sibTrans" cxnId="{E3D4067B-3AE6-47FF-82C0-B6E864391020}">
      <dgm:prSet/>
      <dgm:spPr/>
      <dgm:t>
        <a:bodyPr/>
        <a:lstStyle/>
        <a:p>
          <a:endParaRPr lang="ru-RU"/>
        </a:p>
      </dgm:t>
    </dgm:pt>
    <dgm:pt modelId="{482B9ADD-54D6-4F9D-932E-9695312C7516}" type="pres">
      <dgm:prSet presAssocID="{1885A2D2-EB8A-4D5E-9A13-9AFDF76E6C7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3B8C9F-2C13-4901-8A5C-FB493F46F341}" type="pres">
      <dgm:prSet presAssocID="{564820F2-AB7D-4726-B268-38D11644934C}" presName="centerShape" presStyleLbl="node0" presStyleIdx="0" presStyleCnt="1" custScaleX="176735" custScaleY="133586"/>
      <dgm:spPr/>
      <dgm:t>
        <a:bodyPr/>
        <a:lstStyle/>
        <a:p>
          <a:endParaRPr lang="ru-RU"/>
        </a:p>
      </dgm:t>
    </dgm:pt>
    <dgm:pt modelId="{338BB7E2-E78E-4B86-9864-8FF2B61976FB}" type="pres">
      <dgm:prSet presAssocID="{0DE52A8D-5D53-48E5-B052-EF0B786172AF}" presName="Name9" presStyleLbl="parChTrans1D2" presStyleIdx="0" presStyleCnt="10"/>
      <dgm:spPr/>
      <dgm:t>
        <a:bodyPr/>
        <a:lstStyle/>
        <a:p>
          <a:endParaRPr lang="ru-RU"/>
        </a:p>
      </dgm:t>
    </dgm:pt>
    <dgm:pt modelId="{40C0A4A8-FAFB-43E7-91ED-95F17EDA4E4B}" type="pres">
      <dgm:prSet presAssocID="{0DE52A8D-5D53-48E5-B052-EF0B786172AF}" presName="connTx" presStyleLbl="parChTrans1D2" presStyleIdx="0" presStyleCnt="10"/>
      <dgm:spPr/>
      <dgm:t>
        <a:bodyPr/>
        <a:lstStyle/>
        <a:p>
          <a:endParaRPr lang="ru-RU"/>
        </a:p>
      </dgm:t>
    </dgm:pt>
    <dgm:pt modelId="{B70B8FB4-9A35-451F-B7DE-66F7D3303DDF}" type="pres">
      <dgm:prSet presAssocID="{D4DD7154-5A1D-48FF-823F-CAE14070D427}" presName="node" presStyleLbl="node1" presStyleIdx="0" presStyleCnt="10" custScaleX="207410" custScaleY="155501" custRadScaleRad="100770" custRadScaleInc="-37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7D3229-00BB-4240-939B-F50700BD20F8}" type="pres">
      <dgm:prSet presAssocID="{68584777-E6FD-4EED-AB9C-470AE0580E11}" presName="Name9" presStyleLbl="parChTrans1D2" presStyleIdx="1" presStyleCnt="10"/>
      <dgm:spPr/>
      <dgm:t>
        <a:bodyPr/>
        <a:lstStyle/>
        <a:p>
          <a:endParaRPr lang="ru-RU"/>
        </a:p>
      </dgm:t>
    </dgm:pt>
    <dgm:pt modelId="{7F9B1F1C-C490-48F9-887A-FC91DC25805E}" type="pres">
      <dgm:prSet presAssocID="{68584777-E6FD-4EED-AB9C-470AE0580E11}" presName="connTx" presStyleLbl="parChTrans1D2" presStyleIdx="1" presStyleCnt="10"/>
      <dgm:spPr/>
      <dgm:t>
        <a:bodyPr/>
        <a:lstStyle/>
        <a:p>
          <a:endParaRPr lang="ru-RU"/>
        </a:p>
      </dgm:t>
    </dgm:pt>
    <dgm:pt modelId="{E9FFB922-94C6-495E-90AB-A00382D7706E}" type="pres">
      <dgm:prSet presAssocID="{68423DC8-D6CA-4A58-9C27-28F6A870ADAD}" presName="node" presStyleLbl="node1" presStyleIdx="1" presStyleCnt="10" custScaleX="207524" custScaleY="141673" custRadScaleRad="107696" custRadScaleInc="471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1EBBB3-A3AE-46FC-BD06-7E51D8574F79}" type="pres">
      <dgm:prSet presAssocID="{BE6AC8AA-D543-4276-9F20-66C97AE75CFB}" presName="Name9" presStyleLbl="parChTrans1D2" presStyleIdx="2" presStyleCnt="10"/>
      <dgm:spPr/>
      <dgm:t>
        <a:bodyPr/>
        <a:lstStyle/>
        <a:p>
          <a:endParaRPr lang="ru-RU"/>
        </a:p>
      </dgm:t>
    </dgm:pt>
    <dgm:pt modelId="{AF610963-F9BB-4A0F-A33E-50F3A8AD3366}" type="pres">
      <dgm:prSet presAssocID="{BE6AC8AA-D543-4276-9F20-66C97AE75CFB}" presName="connTx" presStyleLbl="parChTrans1D2" presStyleIdx="2" presStyleCnt="10"/>
      <dgm:spPr/>
      <dgm:t>
        <a:bodyPr/>
        <a:lstStyle/>
        <a:p>
          <a:endParaRPr lang="ru-RU"/>
        </a:p>
      </dgm:t>
    </dgm:pt>
    <dgm:pt modelId="{6FCD013C-DFE7-4583-8208-0BAC5F0083D6}" type="pres">
      <dgm:prSet presAssocID="{14635B44-6F84-45CB-A853-35BD7E5267CA}" presName="node" presStyleLbl="node1" presStyleIdx="2" presStyleCnt="10" custScaleX="260201" custScaleY="155501" custRadScaleRad="104654" custRadScaleInc="263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EB4517-8BB8-452E-A064-9ABD8CF6B708}" type="pres">
      <dgm:prSet presAssocID="{E4C9CC39-135B-4B4E-B5B6-05CA4C7642E7}" presName="Name9" presStyleLbl="parChTrans1D2" presStyleIdx="3" presStyleCnt="10"/>
      <dgm:spPr/>
      <dgm:t>
        <a:bodyPr/>
        <a:lstStyle/>
        <a:p>
          <a:endParaRPr lang="ru-RU"/>
        </a:p>
      </dgm:t>
    </dgm:pt>
    <dgm:pt modelId="{287CE3C9-2DF1-4092-A8F4-7A100DFBA852}" type="pres">
      <dgm:prSet presAssocID="{E4C9CC39-135B-4B4E-B5B6-05CA4C7642E7}" presName="connTx" presStyleLbl="parChTrans1D2" presStyleIdx="3" presStyleCnt="10"/>
      <dgm:spPr/>
      <dgm:t>
        <a:bodyPr/>
        <a:lstStyle/>
        <a:p>
          <a:endParaRPr lang="ru-RU"/>
        </a:p>
      </dgm:t>
    </dgm:pt>
    <dgm:pt modelId="{2D9A81A7-F59D-4DC9-8F20-878392DA3CC0}" type="pres">
      <dgm:prSet presAssocID="{1D6F5748-C7A2-4A79-B9D4-E7BAC7EE40EF}" presName="node" presStyleLbl="node1" presStyleIdx="3" presStyleCnt="10" custScaleX="232170" custScaleY="155501" custRadScaleRad="139682" custRadScaleInc="-109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F0F6F5-8A01-4D45-8235-35D3038CB174}" type="pres">
      <dgm:prSet presAssocID="{2F055095-77A7-4565-B1C2-B2F04DE47270}" presName="Name9" presStyleLbl="parChTrans1D2" presStyleIdx="4" presStyleCnt="10"/>
      <dgm:spPr/>
      <dgm:t>
        <a:bodyPr/>
        <a:lstStyle/>
        <a:p>
          <a:endParaRPr lang="ru-RU"/>
        </a:p>
      </dgm:t>
    </dgm:pt>
    <dgm:pt modelId="{A38A602A-DA31-4481-A2F1-109B32F21D47}" type="pres">
      <dgm:prSet presAssocID="{2F055095-77A7-4565-B1C2-B2F04DE47270}" presName="connTx" presStyleLbl="parChTrans1D2" presStyleIdx="4" presStyleCnt="10"/>
      <dgm:spPr/>
      <dgm:t>
        <a:bodyPr/>
        <a:lstStyle/>
        <a:p>
          <a:endParaRPr lang="ru-RU"/>
        </a:p>
      </dgm:t>
    </dgm:pt>
    <dgm:pt modelId="{729D286E-80EC-40C5-8455-523B222174F1}" type="pres">
      <dgm:prSet presAssocID="{B9E4C465-34FD-41B1-BC4E-AB59CDA925AD}" presName="node" presStyleLbl="node1" presStyleIdx="4" presStyleCnt="10" custScaleX="252711" custScaleY="155501" custRadScaleRad="134804" custRadScaleInc="-557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AA9C82-5505-4B15-B228-09AAF560CA7B}" type="pres">
      <dgm:prSet presAssocID="{21A92EF7-F75A-4C01-BCBF-F7EFC853AD51}" presName="Name9" presStyleLbl="parChTrans1D2" presStyleIdx="5" presStyleCnt="10"/>
      <dgm:spPr/>
      <dgm:t>
        <a:bodyPr/>
        <a:lstStyle/>
        <a:p>
          <a:endParaRPr lang="ru-RU"/>
        </a:p>
      </dgm:t>
    </dgm:pt>
    <dgm:pt modelId="{581FE3BA-DE9B-47CA-AC7D-725C39E3C243}" type="pres">
      <dgm:prSet presAssocID="{21A92EF7-F75A-4C01-BCBF-F7EFC853AD51}" presName="connTx" presStyleLbl="parChTrans1D2" presStyleIdx="5" presStyleCnt="10"/>
      <dgm:spPr/>
      <dgm:t>
        <a:bodyPr/>
        <a:lstStyle/>
        <a:p>
          <a:endParaRPr lang="ru-RU"/>
        </a:p>
      </dgm:t>
    </dgm:pt>
    <dgm:pt modelId="{AFDDE4AE-33F0-47D4-A0D8-8AD4F5151AF6}" type="pres">
      <dgm:prSet presAssocID="{CD65D97F-3FF3-4753-9327-CDAB56B5AC05}" presName="node" presStyleLbl="node1" presStyleIdx="5" presStyleCnt="10" custScaleX="207410" custScaleY="155501" custRadScaleRad="93743" custRadScaleInc="-179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A7D123-610F-4C44-ACE8-6257B8AE0D41}" type="pres">
      <dgm:prSet presAssocID="{B02BA436-5F20-44CF-A938-078E55807A4B}" presName="Name9" presStyleLbl="parChTrans1D2" presStyleIdx="6" presStyleCnt="10"/>
      <dgm:spPr/>
      <dgm:t>
        <a:bodyPr/>
        <a:lstStyle/>
        <a:p>
          <a:endParaRPr lang="ru-RU"/>
        </a:p>
      </dgm:t>
    </dgm:pt>
    <dgm:pt modelId="{9E71B118-0EF8-453B-A5AE-EA4B6E0CDFD0}" type="pres">
      <dgm:prSet presAssocID="{B02BA436-5F20-44CF-A938-078E55807A4B}" presName="connTx" presStyleLbl="parChTrans1D2" presStyleIdx="6" presStyleCnt="10"/>
      <dgm:spPr/>
      <dgm:t>
        <a:bodyPr/>
        <a:lstStyle/>
        <a:p>
          <a:endParaRPr lang="ru-RU"/>
        </a:p>
      </dgm:t>
    </dgm:pt>
    <dgm:pt modelId="{98E5D749-1C98-4524-B2AD-79F44C3F8DB5}" type="pres">
      <dgm:prSet presAssocID="{B2F9C71B-64A9-4B1C-843A-E2911C25F62E}" presName="node" presStyleLbl="node1" presStyleIdx="6" presStyleCnt="10" custScaleX="207410" custScaleY="155501" custRadScaleRad="106787" custRadScaleInc="321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D1D50F-9654-4992-B737-76DFF06A962B}" type="pres">
      <dgm:prSet presAssocID="{DE7E678A-E133-4575-B3CE-06E667FD8D37}" presName="Name9" presStyleLbl="parChTrans1D2" presStyleIdx="7" presStyleCnt="10"/>
      <dgm:spPr/>
      <dgm:t>
        <a:bodyPr/>
        <a:lstStyle/>
        <a:p>
          <a:endParaRPr lang="ru-RU"/>
        </a:p>
      </dgm:t>
    </dgm:pt>
    <dgm:pt modelId="{5DEE78DA-9492-4129-92F5-A0B27471B66A}" type="pres">
      <dgm:prSet presAssocID="{DE7E678A-E133-4575-B3CE-06E667FD8D37}" presName="connTx" presStyleLbl="parChTrans1D2" presStyleIdx="7" presStyleCnt="10"/>
      <dgm:spPr/>
      <dgm:t>
        <a:bodyPr/>
        <a:lstStyle/>
        <a:p>
          <a:endParaRPr lang="ru-RU"/>
        </a:p>
      </dgm:t>
    </dgm:pt>
    <dgm:pt modelId="{09CD985F-6BC7-4642-98F4-72581B06A300}" type="pres">
      <dgm:prSet presAssocID="{5C0C56B9-E6DC-4E7D-9CA0-844BA22A5FFF}" presName="node" presStyleLbl="node1" presStyleIdx="7" presStyleCnt="10" custScaleX="207410" custScaleY="155501" custRadScaleRad="111866" custRadScaleInc="170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4A2BA7-68C7-4E8C-A9AC-6E652892A37F}" type="pres">
      <dgm:prSet presAssocID="{A701CB0B-B953-42E9-84CA-7D4901D273C8}" presName="Name9" presStyleLbl="parChTrans1D2" presStyleIdx="8" presStyleCnt="10"/>
      <dgm:spPr/>
      <dgm:t>
        <a:bodyPr/>
        <a:lstStyle/>
        <a:p>
          <a:endParaRPr lang="ru-RU"/>
        </a:p>
      </dgm:t>
    </dgm:pt>
    <dgm:pt modelId="{E13315A8-D069-4D4B-8113-674A85303BD6}" type="pres">
      <dgm:prSet presAssocID="{A701CB0B-B953-42E9-84CA-7D4901D273C8}" presName="connTx" presStyleLbl="parChTrans1D2" presStyleIdx="8" presStyleCnt="10"/>
      <dgm:spPr/>
      <dgm:t>
        <a:bodyPr/>
        <a:lstStyle/>
        <a:p>
          <a:endParaRPr lang="ru-RU"/>
        </a:p>
      </dgm:t>
    </dgm:pt>
    <dgm:pt modelId="{F2DBD54C-B4CB-469E-BBCD-C333BDA16708}" type="pres">
      <dgm:prSet presAssocID="{76290F67-A817-4470-BD3E-4D1E90D5CD35}" presName="node" presStyleLbl="node1" presStyleIdx="8" presStyleCnt="10" custScaleX="200945" custScaleY="141147" custRadScaleRad="113312" custRadScaleInc="-144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B4A0F7-056F-4A92-97FF-26E7378C09D1}" type="pres">
      <dgm:prSet presAssocID="{9DC4F463-5835-480F-B727-1E25D30C08B4}" presName="Name9" presStyleLbl="parChTrans1D2" presStyleIdx="9" presStyleCnt="10"/>
      <dgm:spPr/>
      <dgm:t>
        <a:bodyPr/>
        <a:lstStyle/>
        <a:p>
          <a:endParaRPr lang="ru-RU"/>
        </a:p>
      </dgm:t>
    </dgm:pt>
    <dgm:pt modelId="{A1E8B961-448B-410E-82F9-A236C69E2F46}" type="pres">
      <dgm:prSet presAssocID="{9DC4F463-5835-480F-B727-1E25D30C08B4}" presName="connTx" presStyleLbl="parChTrans1D2" presStyleIdx="9" presStyleCnt="10"/>
      <dgm:spPr/>
      <dgm:t>
        <a:bodyPr/>
        <a:lstStyle/>
        <a:p>
          <a:endParaRPr lang="ru-RU"/>
        </a:p>
      </dgm:t>
    </dgm:pt>
    <dgm:pt modelId="{FAAA1960-97FF-45FB-AD30-D3715FB953AD}" type="pres">
      <dgm:prSet presAssocID="{4752D352-4191-4079-AC35-81914A2FEC81}" presName="node" presStyleLbl="node1" presStyleIdx="9" presStyleCnt="10" custScaleX="199802" custScaleY="140943" custRadScaleRad="126108" custRadScaleInc="-539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812A6C-77DE-46B1-8A11-9A941505AD2E}" type="presOf" srcId="{E4C9CC39-135B-4B4E-B5B6-05CA4C7642E7}" destId="{79EB4517-8BB8-452E-A064-9ABD8CF6B708}" srcOrd="0" destOrd="0" presId="urn:microsoft.com/office/officeart/2005/8/layout/radial1"/>
    <dgm:cxn modelId="{E712BA4B-6252-4D56-BF29-B7653E717317}" type="presOf" srcId="{CD65D97F-3FF3-4753-9327-CDAB56B5AC05}" destId="{AFDDE4AE-33F0-47D4-A0D8-8AD4F5151AF6}" srcOrd="0" destOrd="0" presId="urn:microsoft.com/office/officeart/2005/8/layout/radial1"/>
    <dgm:cxn modelId="{F64CDA46-E768-4785-84EF-71B8D9954B54}" type="presOf" srcId="{B2F9C71B-64A9-4B1C-843A-E2911C25F62E}" destId="{98E5D749-1C98-4524-B2AD-79F44C3F8DB5}" srcOrd="0" destOrd="0" presId="urn:microsoft.com/office/officeart/2005/8/layout/radial1"/>
    <dgm:cxn modelId="{D795FF00-4F87-4C1A-B246-477445910C37}" type="presOf" srcId="{68423DC8-D6CA-4A58-9C27-28F6A870ADAD}" destId="{E9FFB922-94C6-495E-90AB-A00382D7706E}" srcOrd="0" destOrd="0" presId="urn:microsoft.com/office/officeart/2005/8/layout/radial1"/>
    <dgm:cxn modelId="{6397967C-CDB6-4C24-9A4F-5C4E30D722B8}" type="presOf" srcId="{21A92EF7-F75A-4C01-BCBF-F7EFC853AD51}" destId="{581FE3BA-DE9B-47CA-AC7D-725C39E3C243}" srcOrd="1" destOrd="0" presId="urn:microsoft.com/office/officeart/2005/8/layout/radial1"/>
    <dgm:cxn modelId="{EBDFA32F-BA1F-47B8-BC82-F3DDEE0A1CCB}" srcId="{564820F2-AB7D-4726-B268-38D11644934C}" destId="{D4DD7154-5A1D-48FF-823F-CAE14070D427}" srcOrd="0" destOrd="0" parTransId="{0DE52A8D-5D53-48E5-B052-EF0B786172AF}" sibTransId="{0EE58D1F-06C2-41AF-BC88-5D96AF63E347}"/>
    <dgm:cxn modelId="{9179B486-DE2A-41DB-9467-1B751E3EBB1C}" type="presOf" srcId="{564820F2-AB7D-4726-B268-38D11644934C}" destId="{A03B8C9F-2C13-4901-8A5C-FB493F46F341}" srcOrd="0" destOrd="0" presId="urn:microsoft.com/office/officeart/2005/8/layout/radial1"/>
    <dgm:cxn modelId="{AE458E2F-2C8F-482D-BB1B-8CA2ECEBF1A7}" srcId="{564820F2-AB7D-4726-B268-38D11644934C}" destId="{1D6F5748-C7A2-4A79-B9D4-E7BAC7EE40EF}" srcOrd="3" destOrd="0" parTransId="{E4C9CC39-135B-4B4E-B5B6-05CA4C7642E7}" sibTransId="{2704759E-BF03-45E7-8111-DC5AAF88A5DA}"/>
    <dgm:cxn modelId="{DC3F0F3A-FE1D-4753-93B0-7499045E651D}" type="presOf" srcId="{2F055095-77A7-4565-B1C2-B2F04DE47270}" destId="{8CF0F6F5-8A01-4D45-8235-35D3038CB174}" srcOrd="0" destOrd="0" presId="urn:microsoft.com/office/officeart/2005/8/layout/radial1"/>
    <dgm:cxn modelId="{69FE2113-66B3-4ADA-8972-68FAD8AFDB8B}" type="presOf" srcId="{21A92EF7-F75A-4C01-BCBF-F7EFC853AD51}" destId="{32AA9C82-5505-4B15-B228-09AAF560CA7B}" srcOrd="0" destOrd="0" presId="urn:microsoft.com/office/officeart/2005/8/layout/radial1"/>
    <dgm:cxn modelId="{1E13E539-18E6-444E-9AB0-AE0AD02E4B01}" type="presOf" srcId="{14635B44-6F84-45CB-A853-35BD7E5267CA}" destId="{6FCD013C-DFE7-4583-8208-0BAC5F0083D6}" srcOrd="0" destOrd="0" presId="urn:microsoft.com/office/officeart/2005/8/layout/radial1"/>
    <dgm:cxn modelId="{559763CB-AA8E-49EC-95D3-8A129D154F57}" type="presOf" srcId="{0DE52A8D-5D53-48E5-B052-EF0B786172AF}" destId="{338BB7E2-E78E-4B86-9864-8FF2B61976FB}" srcOrd="0" destOrd="0" presId="urn:microsoft.com/office/officeart/2005/8/layout/radial1"/>
    <dgm:cxn modelId="{60702F14-3C8A-463D-A5E2-860657159E73}" type="presOf" srcId="{DE7E678A-E133-4575-B3CE-06E667FD8D37}" destId="{23D1D50F-9654-4992-B737-76DFF06A962B}" srcOrd="0" destOrd="0" presId="urn:microsoft.com/office/officeart/2005/8/layout/radial1"/>
    <dgm:cxn modelId="{F4429CC7-D5F1-4C8D-BBCE-295ACA7B47A2}" srcId="{1885A2D2-EB8A-4D5E-9A13-9AFDF76E6C74}" destId="{564820F2-AB7D-4726-B268-38D11644934C}" srcOrd="0" destOrd="0" parTransId="{FFEF53DD-89A6-4862-A9BF-1A7CACF276C5}" sibTransId="{3B1D7E4A-BAF6-4D6B-B368-BF54623BDB24}"/>
    <dgm:cxn modelId="{9ACC2C4B-21F5-44BA-BD5D-3F63827171E2}" type="presOf" srcId="{E4C9CC39-135B-4B4E-B5B6-05CA4C7642E7}" destId="{287CE3C9-2DF1-4092-A8F4-7A100DFBA852}" srcOrd="1" destOrd="0" presId="urn:microsoft.com/office/officeart/2005/8/layout/radial1"/>
    <dgm:cxn modelId="{20A191CA-A38E-4D0E-A49C-85BD7A8CE815}" srcId="{564820F2-AB7D-4726-B268-38D11644934C}" destId="{76290F67-A817-4470-BD3E-4D1E90D5CD35}" srcOrd="8" destOrd="0" parTransId="{A701CB0B-B953-42E9-84CA-7D4901D273C8}" sibTransId="{C7AAEB4D-9AC4-466A-94BA-DD93858E9CA9}"/>
    <dgm:cxn modelId="{6975EFE9-2F78-495B-8234-7181EDFC36C9}" type="presOf" srcId="{B02BA436-5F20-44CF-A938-078E55807A4B}" destId="{B9A7D123-610F-4C44-ACE8-6257B8AE0D41}" srcOrd="0" destOrd="0" presId="urn:microsoft.com/office/officeart/2005/8/layout/radial1"/>
    <dgm:cxn modelId="{5D95C712-AA57-456E-9361-987ABBBF5437}" type="presOf" srcId="{BE6AC8AA-D543-4276-9F20-66C97AE75CFB}" destId="{2D1EBBB3-A3AE-46FC-BD06-7E51D8574F79}" srcOrd="0" destOrd="0" presId="urn:microsoft.com/office/officeart/2005/8/layout/radial1"/>
    <dgm:cxn modelId="{8234AEA4-5D23-4EB7-9605-4B75461DE3BA}" type="presOf" srcId="{4752D352-4191-4079-AC35-81914A2FEC81}" destId="{FAAA1960-97FF-45FB-AD30-D3715FB953AD}" srcOrd="0" destOrd="0" presId="urn:microsoft.com/office/officeart/2005/8/layout/radial1"/>
    <dgm:cxn modelId="{1BDAE32A-9E0C-44CF-BFF1-3F0309C913CE}" type="presOf" srcId="{68584777-E6FD-4EED-AB9C-470AE0580E11}" destId="{7F9B1F1C-C490-48F9-887A-FC91DC25805E}" srcOrd="1" destOrd="0" presId="urn:microsoft.com/office/officeart/2005/8/layout/radial1"/>
    <dgm:cxn modelId="{E3D4067B-3AE6-47FF-82C0-B6E864391020}" srcId="{564820F2-AB7D-4726-B268-38D11644934C}" destId="{4752D352-4191-4079-AC35-81914A2FEC81}" srcOrd="9" destOrd="0" parTransId="{9DC4F463-5835-480F-B727-1E25D30C08B4}" sibTransId="{7B8ADFA7-8486-4903-B22C-1E876918FCEA}"/>
    <dgm:cxn modelId="{0A70AB6E-4697-4FDC-A335-B1218193D273}" srcId="{564820F2-AB7D-4726-B268-38D11644934C}" destId="{B2F9C71B-64A9-4B1C-843A-E2911C25F62E}" srcOrd="6" destOrd="0" parTransId="{B02BA436-5F20-44CF-A938-078E55807A4B}" sibTransId="{72E795AD-87B3-4ACC-B5AB-1B6EB179E058}"/>
    <dgm:cxn modelId="{0C25C828-19C3-480E-9FB4-B17539C94AA8}" type="presOf" srcId="{1885A2D2-EB8A-4D5E-9A13-9AFDF76E6C74}" destId="{482B9ADD-54D6-4F9D-932E-9695312C7516}" srcOrd="0" destOrd="0" presId="urn:microsoft.com/office/officeart/2005/8/layout/radial1"/>
    <dgm:cxn modelId="{A23F297B-11F4-4703-BBF7-840344525014}" srcId="{564820F2-AB7D-4726-B268-38D11644934C}" destId="{14635B44-6F84-45CB-A853-35BD7E5267CA}" srcOrd="2" destOrd="0" parTransId="{BE6AC8AA-D543-4276-9F20-66C97AE75CFB}" sibTransId="{215822DB-2155-4948-BF11-7C1015F3E05F}"/>
    <dgm:cxn modelId="{BE17141C-B278-481C-A906-EA87E4349586}" srcId="{564820F2-AB7D-4726-B268-38D11644934C}" destId="{CD65D97F-3FF3-4753-9327-CDAB56B5AC05}" srcOrd="5" destOrd="0" parTransId="{21A92EF7-F75A-4C01-BCBF-F7EFC853AD51}" sibTransId="{6009FC1E-20F4-4161-9365-5439DC95A992}"/>
    <dgm:cxn modelId="{C3060BF5-30F5-415D-94F4-D48D3D9B04FA}" type="presOf" srcId="{B02BA436-5F20-44CF-A938-078E55807A4B}" destId="{9E71B118-0EF8-453B-A5AE-EA4B6E0CDFD0}" srcOrd="1" destOrd="0" presId="urn:microsoft.com/office/officeart/2005/8/layout/radial1"/>
    <dgm:cxn modelId="{70E0AD63-473C-429A-A56F-FD1C2CC7EA2C}" type="presOf" srcId="{76290F67-A817-4470-BD3E-4D1E90D5CD35}" destId="{F2DBD54C-B4CB-469E-BBCD-C333BDA16708}" srcOrd="0" destOrd="0" presId="urn:microsoft.com/office/officeart/2005/8/layout/radial1"/>
    <dgm:cxn modelId="{D1A8369C-17FD-4DF1-BB44-200051546046}" type="presOf" srcId="{68584777-E6FD-4EED-AB9C-470AE0580E11}" destId="{617D3229-00BB-4240-939B-F50700BD20F8}" srcOrd="0" destOrd="0" presId="urn:microsoft.com/office/officeart/2005/8/layout/radial1"/>
    <dgm:cxn modelId="{7DDEDCC1-6557-4383-B6A1-E5E1EAF61CF3}" srcId="{1885A2D2-EB8A-4D5E-9A13-9AFDF76E6C74}" destId="{9A7CFDDA-FD91-4C76-BB5E-91D94A858FA4}" srcOrd="1" destOrd="0" parTransId="{C6E13B03-3235-4F9C-894F-B3C7759EC594}" sibTransId="{E12F8261-0973-4C49-8AB1-BA70EE5F87F1}"/>
    <dgm:cxn modelId="{1019C545-7060-4C80-A949-AA239415F148}" type="presOf" srcId="{5C0C56B9-E6DC-4E7D-9CA0-844BA22A5FFF}" destId="{09CD985F-6BC7-4642-98F4-72581B06A300}" srcOrd="0" destOrd="0" presId="urn:microsoft.com/office/officeart/2005/8/layout/radial1"/>
    <dgm:cxn modelId="{BF2D1051-429B-4FE7-8BF5-39ADAEBF9003}" type="presOf" srcId="{D4DD7154-5A1D-48FF-823F-CAE14070D427}" destId="{B70B8FB4-9A35-451F-B7DE-66F7D3303DDF}" srcOrd="0" destOrd="0" presId="urn:microsoft.com/office/officeart/2005/8/layout/radial1"/>
    <dgm:cxn modelId="{A61C6056-F14F-45C2-AAA0-520130994DFF}" type="presOf" srcId="{DE7E678A-E133-4575-B3CE-06E667FD8D37}" destId="{5DEE78DA-9492-4129-92F5-A0B27471B66A}" srcOrd="1" destOrd="0" presId="urn:microsoft.com/office/officeart/2005/8/layout/radial1"/>
    <dgm:cxn modelId="{4D53F06B-E68A-4476-9101-E54C68631863}" srcId="{564820F2-AB7D-4726-B268-38D11644934C}" destId="{B9E4C465-34FD-41B1-BC4E-AB59CDA925AD}" srcOrd="4" destOrd="0" parTransId="{2F055095-77A7-4565-B1C2-B2F04DE47270}" sibTransId="{13B1BF54-924B-4BBE-B02C-B8990B243D85}"/>
    <dgm:cxn modelId="{339267DF-CCAD-421C-AAD4-308A7D54E667}" type="presOf" srcId="{1D6F5748-C7A2-4A79-B9D4-E7BAC7EE40EF}" destId="{2D9A81A7-F59D-4DC9-8F20-878392DA3CC0}" srcOrd="0" destOrd="0" presId="urn:microsoft.com/office/officeart/2005/8/layout/radial1"/>
    <dgm:cxn modelId="{F22231C2-59BE-434C-A5BD-9915AC7D76B6}" type="presOf" srcId="{0DE52A8D-5D53-48E5-B052-EF0B786172AF}" destId="{40C0A4A8-FAFB-43E7-91ED-95F17EDA4E4B}" srcOrd="1" destOrd="0" presId="urn:microsoft.com/office/officeart/2005/8/layout/radial1"/>
    <dgm:cxn modelId="{9EDD798B-718E-45C0-94A3-25F47D1E7F08}" type="presOf" srcId="{2F055095-77A7-4565-B1C2-B2F04DE47270}" destId="{A38A602A-DA31-4481-A2F1-109B32F21D47}" srcOrd="1" destOrd="0" presId="urn:microsoft.com/office/officeart/2005/8/layout/radial1"/>
    <dgm:cxn modelId="{BD48882B-43D5-43AD-808D-98B841DD51E4}" type="presOf" srcId="{BE6AC8AA-D543-4276-9F20-66C97AE75CFB}" destId="{AF610963-F9BB-4A0F-A33E-50F3A8AD3366}" srcOrd="1" destOrd="0" presId="urn:microsoft.com/office/officeart/2005/8/layout/radial1"/>
    <dgm:cxn modelId="{621BCA0F-9AAF-4265-9701-3B13173FA95C}" srcId="{564820F2-AB7D-4726-B268-38D11644934C}" destId="{68423DC8-D6CA-4A58-9C27-28F6A870ADAD}" srcOrd="1" destOrd="0" parTransId="{68584777-E6FD-4EED-AB9C-470AE0580E11}" sibTransId="{84C9C760-FCDF-40C9-8ED4-11484A0C5280}"/>
    <dgm:cxn modelId="{4AFCAC50-359D-48CA-9416-B219E31D52EA}" type="presOf" srcId="{A701CB0B-B953-42E9-84CA-7D4901D273C8}" destId="{E13315A8-D069-4D4B-8113-674A85303BD6}" srcOrd="1" destOrd="0" presId="urn:microsoft.com/office/officeart/2005/8/layout/radial1"/>
    <dgm:cxn modelId="{05723AE0-8DE8-4E8D-B152-CF8F763DF826}" type="presOf" srcId="{9DC4F463-5835-480F-B727-1E25D30C08B4}" destId="{A1E8B961-448B-410E-82F9-A236C69E2F46}" srcOrd="1" destOrd="0" presId="urn:microsoft.com/office/officeart/2005/8/layout/radial1"/>
    <dgm:cxn modelId="{52EE4476-FFBC-4498-9F49-951B17DC711C}" srcId="{564820F2-AB7D-4726-B268-38D11644934C}" destId="{5C0C56B9-E6DC-4E7D-9CA0-844BA22A5FFF}" srcOrd="7" destOrd="0" parTransId="{DE7E678A-E133-4575-B3CE-06E667FD8D37}" sibTransId="{BC1D122B-34C2-4AC0-9824-B28C708BE0D3}"/>
    <dgm:cxn modelId="{D1D3533E-009F-4CE3-BD8A-AF379FFEAC2F}" type="presOf" srcId="{9DC4F463-5835-480F-B727-1E25D30C08B4}" destId="{93B4A0F7-056F-4A92-97FF-26E7378C09D1}" srcOrd="0" destOrd="0" presId="urn:microsoft.com/office/officeart/2005/8/layout/radial1"/>
    <dgm:cxn modelId="{209B8B44-8DA2-44E3-985D-7E1BA328DBAF}" type="presOf" srcId="{A701CB0B-B953-42E9-84CA-7D4901D273C8}" destId="{764A2BA7-68C7-4E8C-A9AC-6E652892A37F}" srcOrd="0" destOrd="0" presId="urn:microsoft.com/office/officeart/2005/8/layout/radial1"/>
    <dgm:cxn modelId="{80835E22-462C-45C5-90F2-953BE95543CD}" type="presOf" srcId="{B9E4C465-34FD-41B1-BC4E-AB59CDA925AD}" destId="{729D286E-80EC-40C5-8455-523B222174F1}" srcOrd="0" destOrd="0" presId="urn:microsoft.com/office/officeart/2005/8/layout/radial1"/>
    <dgm:cxn modelId="{351A6C73-544F-41E8-BF98-F11D6675504B}" type="presParOf" srcId="{482B9ADD-54D6-4F9D-932E-9695312C7516}" destId="{A03B8C9F-2C13-4901-8A5C-FB493F46F341}" srcOrd="0" destOrd="0" presId="urn:microsoft.com/office/officeart/2005/8/layout/radial1"/>
    <dgm:cxn modelId="{E499756E-9AB5-40B8-97B7-E2A20A00E36F}" type="presParOf" srcId="{482B9ADD-54D6-4F9D-932E-9695312C7516}" destId="{338BB7E2-E78E-4B86-9864-8FF2B61976FB}" srcOrd="1" destOrd="0" presId="urn:microsoft.com/office/officeart/2005/8/layout/radial1"/>
    <dgm:cxn modelId="{EED670BE-D998-4ADB-A904-5E8AF3ED3B67}" type="presParOf" srcId="{338BB7E2-E78E-4B86-9864-8FF2B61976FB}" destId="{40C0A4A8-FAFB-43E7-91ED-95F17EDA4E4B}" srcOrd="0" destOrd="0" presId="urn:microsoft.com/office/officeart/2005/8/layout/radial1"/>
    <dgm:cxn modelId="{D104F6E2-EB46-4C16-A231-22AE9ED5C87E}" type="presParOf" srcId="{482B9ADD-54D6-4F9D-932E-9695312C7516}" destId="{B70B8FB4-9A35-451F-B7DE-66F7D3303DDF}" srcOrd="2" destOrd="0" presId="urn:microsoft.com/office/officeart/2005/8/layout/radial1"/>
    <dgm:cxn modelId="{8E13AB6F-DEFE-45DC-97EB-FD8D7BADEEA5}" type="presParOf" srcId="{482B9ADD-54D6-4F9D-932E-9695312C7516}" destId="{617D3229-00BB-4240-939B-F50700BD20F8}" srcOrd="3" destOrd="0" presId="urn:microsoft.com/office/officeart/2005/8/layout/radial1"/>
    <dgm:cxn modelId="{AE981090-6CE3-4838-B71F-954E91874B67}" type="presParOf" srcId="{617D3229-00BB-4240-939B-F50700BD20F8}" destId="{7F9B1F1C-C490-48F9-887A-FC91DC25805E}" srcOrd="0" destOrd="0" presId="urn:microsoft.com/office/officeart/2005/8/layout/radial1"/>
    <dgm:cxn modelId="{18F4F64C-928B-4479-B049-73BD858E0D41}" type="presParOf" srcId="{482B9ADD-54D6-4F9D-932E-9695312C7516}" destId="{E9FFB922-94C6-495E-90AB-A00382D7706E}" srcOrd="4" destOrd="0" presId="urn:microsoft.com/office/officeart/2005/8/layout/radial1"/>
    <dgm:cxn modelId="{20AF8C76-6DBA-483D-9114-6822747DF1F1}" type="presParOf" srcId="{482B9ADD-54D6-4F9D-932E-9695312C7516}" destId="{2D1EBBB3-A3AE-46FC-BD06-7E51D8574F79}" srcOrd="5" destOrd="0" presId="urn:microsoft.com/office/officeart/2005/8/layout/radial1"/>
    <dgm:cxn modelId="{602B517D-8445-48C3-8B4C-4A3814F791BC}" type="presParOf" srcId="{2D1EBBB3-A3AE-46FC-BD06-7E51D8574F79}" destId="{AF610963-F9BB-4A0F-A33E-50F3A8AD3366}" srcOrd="0" destOrd="0" presId="urn:microsoft.com/office/officeart/2005/8/layout/radial1"/>
    <dgm:cxn modelId="{BCAEAC24-057C-4E99-8D80-DF67B1E06D3E}" type="presParOf" srcId="{482B9ADD-54D6-4F9D-932E-9695312C7516}" destId="{6FCD013C-DFE7-4583-8208-0BAC5F0083D6}" srcOrd="6" destOrd="0" presId="urn:microsoft.com/office/officeart/2005/8/layout/radial1"/>
    <dgm:cxn modelId="{FA4291F6-ABAB-4FC5-8080-BC5A04DB4F85}" type="presParOf" srcId="{482B9ADD-54D6-4F9D-932E-9695312C7516}" destId="{79EB4517-8BB8-452E-A064-9ABD8CF6B708}" srcOrd="7" destOrd="0" presId="urn:microsoft.com/office/officeart/2005/8/layout/radial1"/>
    <dgm:cxn modelId="{417F5BEA-AB5A-4DD1-AFFB-639CBF4BAFA1}" type="presParOf" srcId="{79EB4517-8BB8-452E-A064-9ABD8CF6B708}" destId="{287CE3C9-2DF1-4092-A8F4-7A100DFBA852}" srcOrd="0" destOrd="0" presId="urn:microsoft.com/office/officeart/2005/8/layout/radial1"/>
    <dgm:cxn modelId="{0CAC6D0A-B1F7-4F88-957B-42B6949FC9B7}" type="presParOf" srcId="{482B9ADD-54D6-4F9D-932E-9695312C7516}" destId="{2D9A81A7-F59D-4DC9-8F20-878392DA3CC0}" srcOrd="8" destOrd="0" presId="urn:microsoft.com/office/officeart/2005/8/layout/radial1"/>
    <dgm:cxn modelId="{14FB30C7-9FC3-4A04-A957-97945F1DCBE4}" type="presParOf" srcId="{482B9ADD-54D6-4F9D-932E-9695312C7516}" destId="{8CF0F6F5-8A01-4D45-8235-35D3038CB174}" srcOrd="9" destOrd="0" presId="urn:microsoft.com/office/officeart/2005/8/layout/radial1"/>
    <dgm:cxn modelId="{52A82938-A953-4F5A-86BE-2F23134FBBA4}" type="presParOf" srcId="{8CF0F6F5-8A01-4D45-8235-35D3038CB174}" destId="{A38A602A-DA31-4481-A2F1-109B32F21D47}" srcOrd="0" destOrd="0" presId="urn:microsoft.com/office/officeart/2005/8/layout/radial1"/>
    <dgm:cxn modelId="{FC8A2867-0B7F-4B37-8FA3-BB1A10E990F6}" type="presParOf" srcId="{482B9ADD-54D6-4F9D-932E-9695312C7516}" destId="{729D286E-80EC-40C5-8455-523B222174F1}" srcOrd="10" destOrd="0" presId="urn:microsoft.com/office/officeart/2005/8/layout/radial1"/>
    <dgm:cxn modelId="{CB4D41F0-058D-44BA-ABE7-414DB8ABCD38}" type="presParOf" srcId="{482B9ADD-54D6-4F9D-932E-9695312C7516}" destId="{32AA9C82-5505-4B15-B228-09AAF560CA7B}" srcOrd="11" destOrd="0" presId="urn:microsoft.com/office/officeart/2005/8/layout/radial1"/>
    <dgm:cxn modelId="{AA4E8A1C-19F6-48A8-92FE-26E6275339B3}" type="presParOf" srcId="{32AA9C82-5505-4B15-B228-09AAF560CA7B}" destId="{581FE3BA-DE9B-47CA-AC7D-725C39E3C243}" srcOrd="0" destOrd="0" presId="urn:microsoft.com/office/officeart/2005/8/layout/radial1"/>
    <dgm:cxn modelId="{B35648DF-B781-4337-B11C-818D4BBE0074}" type="presParOf" srcId="{482B9ADD-54D6-4F9D-932E-9695312C7516}" destId="{AFDDE4AE-33F0-47D4-A0D8-8AD4F5151AF6}" srcOrd="12" destOrd="0" presId="urn:microsoft.com/office/officeart/2005/8/layout/radial1"/>
    <dgm:cxn modelId="{77369D3F-631E-48F1-99D8-346A0894E6F7}" type="presParOf" srcId="{482B9ADD-54D6-4F9D-932E-9695312C7516}" destId="{B9A7D123-610F-4C44-ACE8-6257B8AE0D41}" srcOrd="13" destOrd="0" presId="urn:microsoft.com/office/officeart/2005/8/layout/radial1"/>
    <dgm:cxn modelId="{137AA598-A6A3-4638-9976-372807924425}" type="presParOf" srcId="{B9A7D123-610F-4C44-ACE8-6257B8AE0D41}" destId="{9E71B118-0EF8-453B-A5AE-EA4B6E0CDFD0}" srcOrd="0" destOrd="0" presId="urn:microsoft.com/office/officeart/2005/8/layout/radial1"/>
    <dgm:cxn modelId="{8DA44117-9C72-4E92-A7FD-3AA3E81DFF5A}" type="presParOf" srcId="{482B9ADD-54D6-4F9D-932E-9695312C7516}" destId="{98E5D749-1C98-4524-B2AD-79F44C3F8DB5}" srcOrd="14" destOrd="0" presId="urn:microsoft.com/office/officeart/2005/8/layout/radial1"/>
    <dgm:cxn modelId="{7EDE0491-B83C-4915-99A1-A8053F7B2DC0}" type="presParOf" srcId="{482B9ADD-54D6-4F9D-932E-9695312C7516}" destId="{23D1D50F-9654-4992-B737-76DFF06A962B}" srcOrd="15" destOrd="0" presId="urn:microsoft.com/office/officeart/2005/8/layout/radial1"/>
    <dgm:cxn modelId="{AF15EEBE-C302-4D4A-97E8-5C53E2328096}" type="presParOf" srcId="{23D1D50F-9654-4992-B737-76DFF06A962B}" destId="{5DEE78DA-9492-4129-92F5-A0B27471B66A}" srcOrd="0" destOrd="0" presId="urn:microsoft.com/office/officeart/2005/8/layout/radial1"/>
    <dgm:cxn modelId="{D7C5088B-E30A-44BB-BEC2-1AED179433E3}" type="presParOf" srcId="{482B9ADD-54D6-4F9D-932E-9695312C7516}" destId="{09CD985F-6BC7-4642-98F4-72581B06A300}" srcOrd="16" destOrd="0" presId="urn:microsoft.com/office/officeart/2005/8/layout/radial1"/>
    <dgm:cxn modelId="{D8A62FD6-7BB4-4F80-932E-ED6CBE4C8025}" type="presParOf" srcId="{482B9ADD-54D6-4F9D-932E-9695312C7516}" destId="{764A2BA7-68C7-4E8C-A9AC-6E652892A37F}" srcOrd="17" destOrd="0" presId="urn:microsoft.com/office/officeart/2005/8/layout/radial1"/>
    <dgm:cxn modelId="{D827279D-CB47-4183-BA42-EEF43A179F43}" type="presParOf" srcId="{764A2BA7-68C7-4E8C-A9AC-6E652892A37F}" destId="{E13315A8-D069-4D4B-8113-674A85303BD6}" srcOrd="0" destOrd="0" presId="urn:microsoft.com/office/officeart/2005/8/layout/radial1"/>
    <dgm:cxn modelId="{84CA50F1-CFA7-4F9D-ADB0-C0A177F66612}" type="presParOf" srcId="{482B9ADD-54D6-4F9D-932E-9695312C7516}" destId="{F2DBD54C-B4CB-469E-BBCD-C333BDA16708}" srcOrd="18" destOrd="0" presId="urn:microsoft.com/office/officeart/2005/8/layout/radial1"/>
    <dgm:cxn modelId="{398E7DF5-58CA-4873-B888-204FE2B39F64}" type="presParOf" srcId="{482B9ADD-54D6-4F9D-932E-9695312C7516}" destId="{93B4A0F7-056F-4A92-97FF-26E7378C09D1}" srcOrd="19" destOrd="0" presId="urn:microsoft.com/office/officeart/2005/8/layout/radial1"/>
    <dgm:cxn modelId="{E638EF79-C820-4A3F-A96E-CF34C095457B}" type="presParOf" srcId="{93B4A0F7-056F-4A92-97FF-26E7378C09D1}" destId="{A1E8B961-448B-410E-82F9-A236C69E2F46}" srcOrd="0" destOrd="0" presId="urn:microsoft.com/office/officeart/2005/8/layout/radial1"/>
    <dgm:cxn modelId="{BD106998-86F8-4483-BD63-0402567C3922}" type="presParOf" srcId="{482B9ADD-54D6-4F9D-932E-9695312C7516}" destId="{FAAA1960-97FF-45FB-AD30-D3715FB953AD}" srcOrd="2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D454A01-DBB9-4174-B8DD-1F392DF03522}" type="doc">
      <dgm:prSet loTypeId="urn:microsoft.com/office/officeart/2005/8/layout/radial6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FE83918-A5C5-46BE-B624-9AD0CB0734C1}">
      <dgm:prSet phldrT="[Текст]" custT="1"/>
      <dgm:spPr/>
      <dgm:t>
        <a:bodyPr/>
        <a:lstStyle/>
        <a:p>
          <a:r>
            <a:rPr lang="uk-UA" sz="2400" dirty="0" smtClean="0"/>
            <a:t>Проблема</a:t>
          </a:r>
          <a:endParaRPr lang="ru-RU" sz="2400" dirty="0"/>
        </a:p>
      </dgm:t>
    </dgm:pt>
    <dgm:pt modelId="{620512E6-89C5-43DA-9EF7-6F6AE71D1E1D}" type="parTrans" cxnId="{0CBBDF14-D86E-4743-A8A1-73B699E43ECC}">
      <dgm:prSet/>
      <dgm:spPr/>
      <dgm:t>
        <a:bodyPr/>
        <a:lstStyle/>
        <a:p>
          <a:endParaRPr lang="ru-RU"/>
        </a:p>
      </dgm:t>
    </dgm:pt>
    <dgm:pt modelId="{25497304-AD43-4723-AE92-299070B38685}" type="sibTrans" cxnId="{0CBBDF14-D86E-4743-A8A1-73B699E43ECC}">
      <dgm:prSet/>
      <dgm:spPr/>
      <dgm:t>
        <a:bodyPr/>
        <a:lstStyle/>
        <a:p>
          <a:endParaRPr lang="ru-RU"/>
        </a:p>
      </dgm:t>
    </dgm:pt>
    <dgm:pt modelId="{57E94CB8-CC98-4D7E-B61B-7AD3114E7004}">
      <dgm:prSet phldrT="[Текст]" custT="1"/>
      <dgm:spPr/>
      <dgm:t>
        <a:bodyPr/>
        <a:lstStyle/>
        <a:p>
          <a:r>
            <a:rPr lang="uk-UA" sz="2400" dirty="0" smtClean="0"/>
            <a:t>Хто</a:t>
          </a:r>
          <a:r>
            <a:rPr lang="en-US" sz="2400" dirty="0" smtClean="0"/>
            <a:t>?</a:t>
          </a:r>
          <a:endParaRPr lang="ru-RU" sz="2400" dirty="0"/>
        </a:p>
      </dgm:t>
    </dgm:pt>
    <dgm:pt modelId="{48879565-ACA7-4940-A5EB-35771ECB99EE}" type="parTrans" cxnId="{3D301787-8675-451F-8A4E-BC3773F0448B}">
      <dgm:prSet/>
      <dgm:spPr/>
      <dgm:t>
        <a:bodyPr/>
        <a:lstStyle/>
        <a:p>
          <a:endParaRPr lang="ru-RU"/>
        </a:p>
      </dgm:t>
    </dgm:pt>
    <dgm:pt modelId="{22F4C6F0-2D61-48C1-AC36-BFE697E89497}" type="sibTrans" cxnId="{3D301787-8675-451F-8A4E-BC3773F0448B}">
      <dgm:prSet/>
      <dgm:spPr/>
      <dgm:t>
        <a:bodyPr/>
        <a:lstStyle/>
        <a:p>
          <a:endParaRPr lang="ru-RU"/>
        </a:p>
      </dgm:t>
    </dgm:pt>
    <dgm:pt modelId="{842726A8-42DF-4B74-8FF9-F3DC556B1748}">
      <dgm:prSet phldrT="[Текст]" custT="1"/>
      <dgm:spPr/>
      <dgm:t>
        <a:bodyPr/>
        <a:lstStyle/>
        <a:p>
          <a:r>
            <a:rPr lang="uk-UA" sz="2400" dirty="0" smtClean="0"/>
            <a:t>Що</a:t>
          </a:r>
          <a:r>
            <a:rPr lang="en-US" sz="2400" dirty="0" smtClean="0"/>
            <a:t>?</a:t>
          </a:r>
          <a:endParaRPr lang="ru-RU" sz="2400" dirty="0"/>
        </a:p>
      </dgm:t>
    </dgm:pt>
    <dgm:pt modelId="{23035D8A-3FFB-43C6-B0D1-1C02E1AE9BD9}" type="parTrans" cxnId="{369C86C7-5CD4-4C2E-9443-B27E513D45B8}">
      <dgm:prSet/>
      <dgm:spPr/>
      <dgm:t>
        <a:bodyPr/>
        <a:lstStyle/>
        <a:p>
          <a:endParaRPr lang="ru-RU"/>
        </a:p>
      </dgm:t>
    </dgm:pt>
    <dgm:pt modelId="{66480BA8-F0B0-4E05-9D80-31B23533B24C}" type="sibTrans" cxnId="{369C86C7-5CD4-4C2E-9443-B27E513D45B8}">
      <dgm:prSet/>
      <dgm:spPr/>
      <dgm:t>
        <a:bodyPr/>
        <a:lstStyle/>
        <a:p>
          <a:endParaRPr lang="ru-RU"/>
        </a:p>
      </dgm:t>
    </dgm:pt>
    <dgm:pt modelId="{F1554695-0C23-4132-9F7A-4301073C433A}">
      <dgm:prSet phldrT="[Текст]" custT="1"/>
      <dgm:spPr/>
      <dgm:t>
        <a:bodyPr/>
        <a:lstStyle/>
        <a:p>
          <a:r>
            <a:rPr lang="uk-UA" sz="2400" dirty="0" smtClean="0"/>
            <a:t>Куди</a:t>
          </a:r>
          <a:r>
            <a:rPr lang="en-US" sz="2400" dirty="0" smtClean="0"/>
            <a:t>?</a:t>
          </a:r>
          <a:br>
            <a:rPr lang="en-US" sz="2400" dirty="0" smtClean="0"/>
          </a:br>
          <a:endParaRPr lang="ru-RU" sz="2400" dirty="0"/>
        </a:p>
      </dgm:t>
    </dgm:pt>
    <dgm:pt modelId="{C25EA76D-59BC-4C1B-99E8-3C517BE70E2C}" type="parTrans" cxnId="{BDC99B6C-3038-4618-BB13-DDEE69CF1DDD}">
      <dgm:prSet/>
      <dgm:spPr/>
      <dgm:t>
        <a:bodyPr/>
        <a:lstStyle/>
        <a:p>
          <a:endParaRPr lang="ru-RU"/>
        </a:p>
      </dgm:t>
    </dgm:pt>
    <dgm:pt modelId="{3D1DF221-2193-4C46-8D72-6899D2CB19E3}" type="sibTrans" cxnId="{BDC99B6C-3038-4618-BB13-DDEE69CF1DDD}">
      <dgm:prSet/>
      <dgm:spPr/>
      <dgm:t>
        <a:bodyPr/>
        <a:lstStyle/>
        <a:p>
          <a:endParaRPr lang="ru-RU"/>
        </a:p>
      </dgm:t>
    </dgm:pt>
    <dgm:pt modelId="{3AF1F172-695C-430F-8032-FD6ED13AB6DC}">
      <dgm:prSet phldrT="[Текст]" custT="1"/>
      <dgm:spPr/>
      <dgm:t>
        <a:bodyPr/>
        <a:lstStyle/>
        <a:p>
          <a:r>
            <a:rPr lang="uk-UA" sz="2400" dirty="0" smtClean="0"/>
            <a:t>Скільки</a:t>
          </a:r>
          <a:r>
            <a:rPr lang="en-US" sz="2400" dirty="0" smtClean="0"/>
            <a:t>?</a:t>
          </a:r>
          <a:endParaRPr lang="ru-RU" sz="2400" dirty="0"/>
        </a:p>
      </dgm:t>
    </dgm:pt>
    <dgm:pt modelId="{2EA0FD60-416C-4B40-976B-EC4D4BCA008D}" type="parTrans" cxnId="{5D9FB002-E4E6-4D01-A893-A4E424FBC606}">
      <dgm:prSet/>
      <dgm:spPr/>
      <dgm:t>
        <a:bodyPr/>
        <a:lstStyle/>
        <a:p>
          <a:endParaRPr lang="ru-RU"/>
        </a:p>
      </dgm:t>
    </dgm:pt>
    <dgm:pt modelId="{E3F67948-4139-4B8E-B6D0-BC82FE65D5B5}" type="sibTrans" cxnId="{5D9FB002-E4E6-4D01-A893-A4E424FBC606}">
      <dgm:prSet/>
      <dgm:spPr/>
      <dgm:t>
        <a:bodyPr/>
        <a:lstStyle/>
        <a:p>
          <a:endParaRPr lang="ru-RU"/>
        </a:p>
      </dgm:t>
    </dgm:pt>
    <dgm:pt modelId="{94BC7B89-6E14-40FB-A150-F93A864F5190}">
      <dgm:prSet phldrT="[Текст]" custT="1"/>
      <dgm:spPr/>
      <dgm:t>
        <a:bodyPr/>
        <a:lstStyle/>
        <a:p>
          <a:r>
            <a:rPr lang="uk-UA" sz="2400" dirty="0" smtClean="0"/>
            <a:t>Де</a:t>
          </a:r>
          <a:r>
            <a:rPr lang="en-US" sz="2400" dirty="0" smtClean="0"/>
            <a:t>?</a:t>
          </a:r>
          <a:endParaRPr lang="ru-RU" sz="2400" dirty="0"/>
        </a:p>
      </dgm:t>
    </dgm:pt>
    <dgm:pt modelId="{65BDFB39-79FF-4B15-904E-A1300F77081C}" type="parTrans" cxnId="{26F49EB2-5349-4B6E-ABC5-15CE7A72FF16}">
      <dgm:prSet/>
      <dgm:spPr/>
      <dgm:t>
        <a:bodyPr/>
        <a:lstStyle/>
        <a:p>
          <a:endParaRPr lang="ru-RU"/>
        </a:p>
      </dgm:t>
    </dgm:pt>
    <dgm:pt modelId="{AA8B04BE-6EA2-4DA5-9085-597714B87E57}" type="sibTrans" cxnId="{26F49EB2-5349-4B6E-ABC5-15CE7A72FF16}">
      <dgm:prSet/>
      <dgm:spPr/>
      <dgm:t>
        <a:bodyPr/>
        <a:lstStyle/>
        <a:p>
          <a:endParaRPr lang="ru-RU"/>
        </a:p>
      </dgm:t>
    </dgm:pt>
    <dgm:pt modelId="{CD6A5810-F73B-4F43-BAD1-A986D3A0D642}">
      <dgm:prSet phldrT="[Текст]" custT="1"/>
      <dgm:spPr/>
      <dgm:t>
        <a:bodyPr/>
        <a:lstStyle/>
        <a:p>
          <a:r>
            <a:rPr lang="uk-UA" sz="2400" dirty="0" smtClean="0"/>
            <a:t>Коли</a:t>
          </a:r>
          <a:r>
            <a:rPr lang="en-US" sz="2400" dirty="0" smtClean="0"/>
            <a:t>?</a:t>
          </a:r>
          <a:endParaRPr lang="ru-RU" sz="2400" dirty="0"/>
        </a:p>
      </dgm:t>
    </dgm:pt>
    <dgm:pt modelId="{9D289720-88F1-44BA-8219-5AA01D897348}" type="parTrans" cxnId="{E1452EFC-AD4D-4B9C-8876-9738FA32B0E1}">
      <dgm:prSet/>
      <dgm:spPr/>
      <dgm:t>
        <a:bodyPr/>
        <a:lstStyle/>
        <a:p>
          <a:endParaRPr lang="ru-RU"/>
        </a:p>
      </dgm:t>
    </dgm:pt>
    <dgm:pt modelId="{82C688DC-1CE2-44A4-8B0C-9BBBF8B352C1}" type="sibTrans" cxnId="{E1452EFC-AD4D-4B9C-8876-9738FA32B0E1}">
      <dgm:prSet/>
      <dgm:spPr/>
      <dgm:t>
        <a:bodyPr/>
        <a:lstStyle/>
        <a:p>
          <a:endParaRPr lang="ru-RU"/>
        </a:p>
      </dgm:t>
    </dgm:pt>
    <dgm:pt modelId="{250D9A58-E27D-4774-946F-1A7D52C3571E}">
      <dgm:prSet phldrT="[Текст]" custT="1"/>
      <dgm:spPr/>
      <dgm:t>
        <a:bodyPr/>
        <a:lstStyle/>
        <a:p>
          <a:r>
            <a:rPr lang="uk-UA" sz="2400" dirty="0" smtClean="0"/>
            <a:t>Яким чином</a:t>
          </a:r>
          <a:r>
            <a:rPr lang="en-US" sz="2400" dirty="0" smtClean="0"/>
            <a:t>?</a:t>
          </a:r>
          <a:endParaRPr lang="ru-RU" sz="2400" dirty="0"/>
        </a:p>
      </dgm:t>
    </dgm:pt>
    <dgm:pt modelId="{B6EC86BF-358C-47C0-99BA-58FA40C2F6D3}" type="parTrans" cxnId="{0B14DBB7-B899-4669-AFAA-DDFB0418C43C}">
      <dgm:prSet/>
      <dgm:spPr/>
      <dgm:t>
        <a:bodyPr/>
        <a:lstStyle/>
        <a:p>
          <a:endParaRPr lang="ru-RU"/>
        </a:p>
      </dgm:t>
    </dgm:pt>
    <dgm:pt modelId="{2EAD35F7-8B87-43AF-AB06-72DBD29E6DA6}" type="sibTrans" cxnId="{0B14DBB7-B899-4669-AFAA-DDFB0418C43C}">
      <dgm:prSet/>
      <dgm:spPr/>
      <dgm:t>
        <a:bodyPr/>
        <a:lstStyle/>
        <a:p>
          <a:endParaRPr lang="ru-RU"/>
        </a:p>
      </dgm:t>
    </dgm:pt>
    <dgm:pt modelId="{36A1FFC1-84C9-453F-9284-D0AB21F7E723}" type="pres">
      <dgm:prSet presAssocID="{CD454A01-DBB9-4174-B8DD-1F392DF0352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EE4F22-18F4-48D4-9617-BEAD2B750079}" type="pres">
      <dgm:prSet presAssocID="{CFE83918-A5C5-46BE-B624-9AD0CB0734C1}" presName="centerShape" presStyleLbl="node0" presStyleIdx="0" presStyleCnt="1" custScaleX="156875"/>
      <dgm:spPr/>
      <dgm:t>
        <a:bodyPr/>
        <a:lstStyle/>
        <a:p>
          <a:endParaRPr lang="ru-RU"/>
        </a:p>
      </dgm:t>
    </dgm:pt>
    <dgm:pt modelId="{C1B44C32-2477-4B60-9FA4-E118A855671E}" type="pres">
      <dgm:prSet presAssocID="{57E94CB8-CC98-4D7E-B61B-7AD3114E7004}" presName="node" presStyleLbl="node1" presStyleIdx="0" presStyleCnt="7" custScaleX="207164" custRadScaleRad="80994" custRadScaleInc="286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DB4830-D9E0-4369-8201-90E0123117D5}" type="pres">
      <dgm:prSet presAssocID="{57E94CB8-CC98-4D7E-B61B-7AD3114E7004}" presName="dummy" presStyleCnt="0"/>
      <dgm:spPr/>
    </dgm:pt>
    <dgm:pt modelId="{086AB417-2932-4068-803B-E73FDFF82B72}" type="pres">
      <dgm:prSet presAssocID="{22F4C6F0-2D61-48C1-AC36-BFE697E89497}" presName="sibTrans" presStyleLbl="sibTrans2D1" presStyleIdx="0" presStyleCnt="7"/>
      <dgm:spPr/>
      <dgm:t>
        <a:bodyPr/>
        <a:lstStyle/>
        <a:p>
          <a:endParaRPr lang="ru-RU"/>
        </a:p>
      </dgm:t>
    </dgm:pt>
    <dgm:pt modelId="{0F335C3A-4814-44C3-9ADC-D24FCF3D5190}" type="pres">
      <dgm:prSet presAssocID="{842726A8-42DF-4B74-8FF9-F3DC556B1748}" presName="node" presStyleLbl="node1" presStyleIdx="1" presStyleCnt="7" custScaleX="207164" custRadScaleRad="144877" custRadScaleInc="982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69C3CE-7DC2-4D59-AC8B-1A393B7D0EF1}" type="pres">
      <dgm:prSet presAssocID="{842726A8-42DF-4B74-8FF9-F3DC556B1748}" presName="dummy" presStyleCnt="0"/>
      <dgm:spPr/>
    </dgm:pt>
    <dgm:pt modelId="{14981860-4664-4F65-8FF4-AF12BE6280CA}" type="pres">
      <dgm:prSet presAssocID="{66480BA8-F0B0-4E05-9D80-31B23533B24C}" presName="sibTrans" presStyleLbl="sibTrans2D1" presStyleIdx="1" presStyleCnt="7"/>
      <dgm:spPr/>
      <dgm:t>
        <a:bodyPr/>
        <a:lstStyle/>
        <a:p>
          <a:endParaRPr lang="ru-RU"/>
        </a:p>
      </dgm:t>
    </dgm:pt>
    <dgm:pt modelId="{43F49547-3EA6-4EA7-92EC-6D835B63F522}" type="pres">
      <dgm:prSet presAssocID="{F1554695-0C23-4132-9F7A-4301073C433A}" presName="node" presStyleLbl="node1" presStyleIdx="2" presStyleCnt="7" custScaleX="207164" custRadScaleRad="129826" custRadScaleInc="-33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79CDDD-7817-4AB1-97ED-2850D9F21A6D}" type="pres">
      <dgm:prSet presAssocID="{F1554695-0C23-4132-9F7A-4301073C433A}" presName="dummy" presStyleCnt="0"/>
      <dgm:spPr/>
    </dgm:pt>
    <dgm:pt modelId="{E0BB0577-A684-4546-93D8-A1E51769B6D5}" type="pres">
      <dgm:prSet presAssocID="{3D1DF221-2193-4C46-8D72-6899D2CB19E3}" presName="sibTrans" presStyleLbl="sibTrans2D1" presStyleIdx="2" presStyleCnt="7"/>
      <dgm:spPr/>
      <dgm:t>
        <a:bodyPr/>
        <a:lstStyle/>
        <a:p>
          <a:endParaRPr lang="ru-RU"/>
        </a:p>
      </dgm:t>
    </dgm:pt>
    <dgm:pt modelId="{BFE6E8FD-B00B-4BDB-800E-35E3430A7A39}" type="pres">
      <dgm:prSet presAssocID="{3AF1F172-695C-430F-8032-FD6ED13AB6DC}" presName="node" presStyleLbl="node1" presStyleIdx="3" presStyleCnt="7" custScaleX="207164" custRadScaleRad="114883" custRadScaleInc="-937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FC51A3-D52D-4BB2-A08B-D1F2FC77E30D}" type="pres">
      <dgm:prSet presAssocID="{3AF1F172-695C-430F-8032-FD6ED13AB6DC}" presName="dummy" presStyleCnt="0"/>
      <dgm:spPr/>
    </dgm:pt>
    <dgm:pt modelId="{86C140A0-CB10-47AE-B943-4612CA16EA42}" type="pres">
      <dgm:prSet presAssocID="{E3F67948-4139-4B8E-B6D0-BC82FE65D5B5}" presName="sibTrans" presStyleLbl="sibTrans2D1" presStyleIdx="3" presStyleCnt="7"/>
      <dgm:spPr/>
      <dgm:t>
        <a:bodyPr/>
        <a:lstStyle/>
        <a:p>
          <a:endParaRPr lang="ru-RU"/>
        </a:p>
      </dgm:t>
    </dgm:pt>
    <dgm:pt modelId="{A9363012-E804-4F99-A763-66ADB81A2825}" type="pres">
      <dgm:prSet presAssocID="{94BC7B89-6E14-40FB-A150-F93A864F5190}" presName="node" presStyleLbl="node1" presStyleIdx="4" presStyleCnt="7" custScaleX="207164" custRadScaleRad="113915" custRadScaleInc="728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D2D20A-6835-4FA0-BCD6-0CEA5F3E09F5}" type="pres">
      <dgm:prSet presAssocID="{94BC7B89-6E14-40FB-A150-F93A864F5190}" presName="dummy" presStyleCnt="0"/>
      <dgm:spPr/>
    </dgm:pt>
    <dgm:pt modelId="{06B09F23-7FEA-437E-B0D9-E170CE0D6852}" type="pres">
      <dgm:prSet presAssocID="{AA8B04BE-6EA2-4DA5-9085-597714B87E57}" presName="sibTrans" presStyleLbl="sibTrans2D1" presStyleIdx="4" presStyleCnt="7"/>
      <dgm:spPr/>
      <dgm:t>
        <a:bodyPr/>
        <a:lstStyle/>
        <a:p>
          <a:endParaRPr lang="ru-RU"/>
        </a:p>
      </dgm:t>
    </dgm:pt>
    <dgm:pt modelId="{F4BB9252-6441-4283-B24A-467180784FAE}" type="pres">
      <dgm:prSet presAssocID="{CD6A5810-F73B-4F43-BAD1-A986D3A0D642}" presName="node" presStyleLbl="node1" presStyleIdx="5" presStyleCnt="7" custScaleX="207164" custRadScaleRad="132417" custRadScaleInc="638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467341-A4BD-4829-9E72-B0E831451BB9}" type="pres">
      <dgm:prSet presAssocID="{CD6A5810-F73B-4F43-BAD1-A986D3A0D642}" presName="dummy" presStyleCnt="0"/>
      <dgm:spPr/>
    </dgm:pt>
    <dgm:pt modelId="{146790E3-BBE3-4DEF-85AA-32AF9EDA1100}" type="pres">
      <dgm:prSet presAssocID="{82C688DC-1CE2-44A4-8B0C-9BBBF8B352C1}" presName="sibTrans" presStyleLbl="sibTrans2D1" presStyleIdx="5" presStyleCnt="7"/>
      <dgm:spPr/>
      <dgm:t>
        <a:bodyPr/>
        <a:lstStyle/>
        <a:p>
          <a:endParaRPr lang="ru-RU"/>
        </a:p>
      </dgm:t>
    </dgm:pt>
    <dgm:pt modelId="{D78AFFED-9E42-410A-B660-729514C41BC9}" type="pres">
      <dgm:prSet presAssocID="{250D9A58-E27D-4774-946F-1A7D52C3571E}" presName="node" presStyleLbl="node1" presStyleIdx="6" presStyleCnt="7" custScaleX="207164" custRadScaleRad="132449" custRadScaleInc="-415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EF0735-4A3C-4A21-A6B8-4040C5E53E78}" type="pres">
      <dgm:prSet presAssocID="{250D9A58-E27D-4774-946F-1A7D52C3571E}" presName="dummy" presStyleCnt="0"/>
      <dgm:spPr/>
    </dgm:pt>
    <dgm:pt modelId="{5CC541FE-BB92-46AB-BFA8-4F0643A9E735}" type="pres">
      <dgm:prSet presAssocID="{2EAD35F7-8B87-43AF-AB06-72DBD29E6DA6}" presName="sibTrans" presStyleLbl="sibTrans2D1" presStyleIdx="6" presStyleCnt="7"/>
      <dgm:spPr/>
      <dgm:t>
        <a:bodyPr/>
        <a:lstStyle/>
        <a:p>
          <a:endParaRPr lang="ru-RU"/>
        </a:p>
      </dgm:t>
    </dgm:pt>
  </dgm:ptLst>
  <dgm:cxnLst>
    <dgm:cxn modelId="{9DB4C094-5B9E-42C9-A7B1-65F73E9A9B44}" type="presOf" srcId="{842726A8-42DF-4B74-8FF9-F3DC556B1748}" destId="{0F335C3A-4814-44C3-9ADC-D24FCF3D5190}" srcOrd="0" destOrd="0" presId="urn:microsoft.com/office/officeart/2005/8/layout/radial6"/>
    <dgm:cxn modelId="{A34A22BE-6FEA-4614-B876-6215F30F33DD}" type="presOf" srcId="{CFE83918-A5C5-46BE-B624-9AD0CB0734C1}" destId="{0BEE4F22-18F4-48D4-9617-BEAD2B750079}" srcOrd="0" destOrd="0" presId="urn:microsoft.com/office/officeart/2005/8/layout/radial6"/>
    <dgm:cxn modelId="{E1452EFC-AD4D-4B9C-8876-9738FA32B0E1}" srcId="{CFE83918-A5C5-46BE-B624-9AD0CB0734C1}" destId="{CD6A5810-F73B-4F43-BAD1-A986D3A0D642}" srcOrd="5" destOrd="0" parTransId="{9D289720-88F1-44BA-8219-5AA01D897348}" sibTransId="{82C688DC-1CE2-44A4-8B0C-9BBBF8B352C1}"/>
    <dgm:cxn modelId="{6B006CF3-AEF5-4FE2-A76B-38B614836A1E}" type="presOf" srcId="{82C688DC-1CE2-44A4-8B0C-9BBBF8B352C1}" destId="{146790E3-BBE3-4DEF-85AA-32AF9EDA1100}" srcOrd="0" destOrd="0" presId="urn:microsoft.com/office/officeart/2005/8/layout/radial6"/>
    <dgm:cxn modelId="{BDC99B6C-3038-4618-BB13-DDEE69CF1DDD}" srcId="{CFE83918-A5C5-46BE-B624-9AD0CB0734C1}" destId="{F1554695-0C23-4132-9F7A-4301073C433A}" srcOrd="2" destOrd="0" parTransId="{C25EA76D-59BC-4C1B-99E8-3C517BE70E2C}" sibTransId="{3D1DF221-2193-4C46-8D72-6899D2CB19E3}"/>
    <dgm:cxn modelId="{63C2B272-6E04-4C11-BDF5-E9889FD4154B}" type="presOf" srcId="{CD6A5810-F73B-4F43-BAD1-A986D3A0D642}" destId="{F4BB9252-6441-4283-B24A-467180784FAE}" srcOrd="0" destOrd="0" presId="urn:microsoft.com/office/officeart/2005/8/layout/radial6"/>
    <dgm:cxn modelId="{32A2931F-464F-4B48-BB8D-BAE299862960}" type="presOf" srcId="{3D1DF221-2193-4C46-8D72-6899D2CB19E3}" destId="{E0BB0577-A684-4546-93D8-A1E51769B6D5}" srcOrd="0" destOrd="0" presId="urn:microsoft.com/office/officeart/2005/8/layout/radial6"/>
    <dgm:cxn modelId="{26F49EB2-5349-4B6E-ABC5-15CE7A72FF16}" srcId="{CFE83918-A5C5-46BE-B624-9AD0CB0734C1}" destId="{94BC7B89-6E14-40FB-A150-F93A864F5190}" srcOrd="4" destOrd="0" parTransId="{65BDFB39-79FF-4B15-904E-A1300F77081C}" sibTransId="{AA8B04BE-6EA2-4DA5-9085-597714B87E57}"/>
    <dgm:cxn modelId="{38C510BA-5095-47E2-AFE3-72289351FD9F}" type="presOf" srcId="{94BC7B89-6E14-40FB-A150-F93A864F5190}" destId="{A9363012-E804-4F99-A763-66ADB81A2825}" srcOrd="0" destOrd="0" presId="urn:microsoft.com/office/officeart/2005/8/layout/radial6"/>
    <dgm:cxn modelId="{B2658F61-6D7D-4451-9917-E38A697FD957}" type="presOf" srcId="{250D9A58-E27D-4774-946F-1A7D52C3571E}" destId="{D78AFFED-9E42-410A-B660-729514C41BC9}" srcOrd="0" destOrd="0" presId="urn:microsoft.com/office/officeart/2005/8/layout/radial6"/>
    <dgm:cxn modelId="{0B14DBB7-B899-4669-AFAA-DDFB0418C43C}" srcId="{CFE83918-A5C5-46BE-B624-9AD0CB0734C1}" destId="{250D9A58-E27D-4774-946F-1A7D52C3571E}" srcOrd="6" destOrd="0" parTransId="{B6EC86BF-358C-47C0-99BA-58FA40C2F6D3}" sibTransId="{2EAD35F7-8B87-43AF-AB06-72DBD29E6DA6}"/>
    <dgm:cxn modelId="{369C86C7-5CD4-4C2E-9443-B27E513D45B8}" srcId="{CFE83918-A5C5-46BE-B624-9AD0CB0734C1}" destId="{842726A8-42DF-4B74-8FF9-F3DC556B1748}" srcOrd="1" destOrd="0" parTransId="{23035D8A-3FFB-43C6-B0D1-1C02E1AE9BD9}" sibTransId="{66480BA8-F0B0-4E05-9D80-31B23533B24C}"/>
    <dgm:cxn modelId="{13A1F910-75E9-4363-AD93-266C1E4176AD}" type="presOf" srcId="{3AF1F172-695C-430F-8032-FD6ED13AB6DC}" destId="{BFE6E8FD-B00B-4BDB-800E-35E3430A7A39}" srcOrd="0" destOrd="0" presId="urn:microsoft.com/office/officeart/2005/8/layout/radial6"/>
    <dgm:cxn modelId="{D5EDF6B5-3EA1-4D7F-BDE9-C2F5B713CC15}" type="presOf" srcId="{AA8B04BE-6EA2-4DA5-9085-597714B87E57}" destId="{06B09F23-7FEA-437E-B0D9-E170CE0D6852}" srcOrd="0" destOrd="0" presId="urn:microsoft.com/office/officeart/2005/8/layout/radial6"/>
    <dgm:cxn modelId="{4197A0B6-4DF6-4CA5-B692-2D377EDF5CCE}" type="presOf" srcId="{E3F67948-4139-4B8E-B6D0-BC82FE65D5B5}" destId="{86C140A0-CB10-47AE-B943-4612CA16EA42}" srcOrd="0" destOrd="0" presId="urn:microsoft.com/office/officeart/2005/8/layout/radial6"/>
    <dgm:cxn modelId="{9AD836D3-3F63-4011-809B-6D47E7C0F0B2}" type="presOf" srcId="{22F4C6F0-2D61-48C1-AC36-BFE697E89497}" destId="{086AB417-2932-4068-803B-E73FDFF82B72}" srcOrd="0" destOrd="0" presId="urn:microsoft.com/office/officeart/2005/8/layout/radial6"/>
    <dgm:cxn modelId="{495560D0-8670-4BDD-AEB3-884C12988045}" type="presOf" srcId="{66480BA8-F0B0-4E05-9D80-31B23533B24C}" destId="{14981860-4664-4F65-8FF4-AF12BE6280CA}" srcOrd="0" destOrd="0" presId="urn:microsoft.com/office/officeart/2005/8/layout/radial6"/>
    <dgm:cxn modelId="{3D301787-8675-451F-8A4E-BC3773F0448B}" srcId="{CFE83918-A5C5-46BE-B624-9AD0CB0734C1}" destId="{57E94CB8-CC98-4D7E-B61B-7AD3114E7004}" srcOrd="0" destOrd="0" parTransId="{48879565-ACA7-4940-A5EB-35771ECB99EE}" sibTransId="{22F4C6F0-2D61-48C1-AC36-BFE697E89497}"/>
    <dgm:cxn modelId="{5D9FB002-E4E6-4D01-A893-A4E424FBC606}" srcId="{CFE83918-A5C5-46BE-B624-9AD0CB0734C1}" destId="{3AF1F172-695C-430F-8032-FD6ED13AB6DC}" srcOrd="3" destOrd="0" parTransId="{2EA0FD60-416C-4B40-976B-EC4D4BCA008D}" sibTransId="{E3F67948-4139-4B8E-B6D0-BC82FE65D5B5}"/>
    <dgm:cxn modelId="{C982ABC1-66C7-452F-86B4-7AF0CDC43D4F}" type="presOf" srcId="{CD454A01-DBB9-4174-B8DD-1F392DF03522}" destId="{36A1FFC1-84C9-453F-9284-D0AB21F7E723}" srcOrd="0" destOrd="0" presId="urn:microsoft.com/office/officeart/2005/8/layout/radial6"/>
    <dgm:cxn modelId="{319362AE-DAB1-4674-98A8-59810334B9FC}" type="presOf" srcId="{2EAD35F7-8B87-43AF-AB06-72DBD29E6DA6}" destId="{5CC541FE-BB92-46AB-BFA8-4F0643A9E735}" srcOrd="0" destOrd="0" presId="urn:microsoft.com/office/officeart/2005/8/layout/radial6"/>
    <dgm:cxn modelId="{0CBBDF14-D86E-4743-A8A1-73B699E43ECC}" srcId="{CD454A01-DBB9-4174-B8DD-1F392DF03522}" destId="{CFE83918-A5C5-46BE-B624-9AD0CB0734C1}" srcOrd="0" destOrd="0" parTransId="{620512E6-89C5-43DA-9EF7-6F6AE71D1E1D}" sibTransId="{25497304-AD43-4723-AE92-299070B38685}"/>
    <dgm:cxn modelId="{CDC780E1-7898-4FE5-90A6-211FB7821D6B}" type="presOf" srcId="{57E94CB8-CC98-4D7E-B61B-7AD3114E7004}" destId="{C1B44C32-2477-4B60-9FA4-E118A855671E}" srcOrd="0" destOrd="0" presId="urn:microsoft.com/office/officeart/2005/8/layout/radial6"/>
    <dgm:cxn modelId="{781AD376-30C4-41AA-8EFD-800B44627B3C}" type="presOf" srcId="{F1554695-0C23-4132-9F7A-4301073C433A}" destId="{43F49547-3EA6-4EA7-92EC-6D835B63F522}" srcOrd="0" destOrd="0" presId="urn:microsoft.com/office/officeart/2005/8/layout/radial6"/>
    <dgm:cxn modelId="{6EF7F132-81A0-4492-B4FA-41FCC5F3A95A}" type="presParOf" srcId="{36A1FFC1-84C9-453F-9284-D0AB21F7E723}" destId="{0BEE4F22-18F4-48D4-9617-BEAD2B750079}" srcOrd="0" destOrd="0" presId="urn:microsoft.com/office/officeart/2005/8/layout/radial6"/>
    <dgm:cxn modelId="{E9238161-561E-40C0-B1AE-E8628D7A3B57}" type="presParOf" srcId="{36A1FFC1-84C9-453F-9284-D0AB21F7E723}" destId="{C1B44C32-2477-4B60-9FA4-E118A855671E}" srcOrd="1" destOrd="0" presId="urn:microsoft.com/office/officeart/2005/8/layout/radial6"/>
    <dgm:cxn modelId="{3973E977-F3AA-490A-9CFC-BBC2C10DAA3F}" type="presParOf" srcId="{36A1FFC1-84C9-453F-9284-D0AB21F7E723}" destId="{22DB4830-D9E0-4369-8201-90E0123117D5}" srcOrd="2" destOrd="0" presId="urn:microsoft.com/office/officeart/2005/8/layout/radial6"/>
    <dgm:cxn modelId="{BFAA4703-AEE2-4F5D-B2FD-FBE878D97AAF}" type="presParOf" srcId="{36A1FFC1-84C9-453F-9284-D0AB21F7E723}" destId="{086AB417-2932-4068-803B-E73FDFF82B72}" srcOrd="3" destOrd="0" presId="urn:microsoft.com/office/officeart/2005/8/layout/radial6"/>
    <dgm:cxn modelId="{A6F4350A-77AA-4E66-9CB1-E41CBFE57E2A}" type="presParOf" srcId="{36A1FFC1-84C9-453F-9284-D0AB21F7E723}" destId="{0F335C3A-4814-44C3-9ADC-D24FCF3D5190}" srcOrd="4" destOrd="0" presId="urn:microsoft.com/office/officeart/2005/8/layout/radial6"/>
    <dgm:cxn modelId="{E468A874-73E0-4A7C-A462-EF8DF9B98C36}" type="presParOf" srcId="{36A1FFC1-84C9-453F-9284-D0AB21F7E723}" destId="{5569C3CE-7DC2-4D59-AC8B-1A393B7D0EF1}" srcOrd="5" destOrd="0" presId="urn:microsoft.com/office/officeart/2005/8/layout/radial6"/>
    <dgm:cxn modelId="{CCC50A66-7DB1-4F65-BAAD-BA60669A0828}" type="presParOf" srcId="{36A1FFC1-84C9-453F-9284-D0AB21F7E723}" destId="{14981860-4664-4F65-8FF4-AF12BE6280CA}" srcOrd="6" destOrd="0" presId="urn:microsoft.com/office/officeart/2005/8/layout/radial6"/>
    <dgm:cxn modelId="{6F845FC7-570C-4FF0-B574-96235B25A4EC}" type="presParOf" srcId="{36A1FFC1-84C9-453F-9284-D0AB21F7E723}" destId="{43F49547-3EA6-4EA7-92EC-6D835B63F522}" srcOrd="7" destOrd="0" presId="urn:microsoft.com/office/officeart/2005/8/layout/radial6"/>
    <dgm:cxn modelId="{F7A4D5E9-9101-4896-AA5A-3E9CA7047BFD}" type="presParOf" srcId="{36A1FFC1-84C9-453F-9284-D0AB21F7E723}" destId="{3579CDDD-7817-4AB1-97ED-2850D9F21A6D}" srcOrd="8" destOrd="0" presId="urn:microsoft.com/office/officeart/2005/8/layout/radial6"/>
    <dgm:cxn modelId="{69526791-E6D2-45C8-8458-E14570B4848D}" type="presParOf" srcId="{36A1FFC1-84C9-453F-9284-D0AB21F7E723}" destId="{E0BB0577-A684-4546-93D8-A1E51769B6D5}" srcOrd="9" destOrd="0" presId="urn:microsoft.com/office/officeart/2005/8/layout/radial6"/>
    <dgm:cxn modelId="{A9AB7FF7-FB72-4FFC-99C9-902AA34926A6}" type="presParOf" srcId="{36A1FFC1-84C9-453F-9284-D0AB21F7E723}" destId="{BFE6E8FD-B00B-4BDB-800E-35E3430A7A39}" srcOrd="10" destOrd="0" presId="urn:microsoft.com/office/officeart/2005/8/layout/radial6"/>
    <dgm:cxn modelId="{53DC143D-6932-4782-9EF2-4F608711DD05}" type="presParOf" srcId="{36A1FFC1-84C9-453F-9284-D0AB21F7E723}" destId="{CBFC51A3-D52D-4BB2-A08B-D1F2FC77E30D}" srcOrd="11" destOrd="0" presId="urn:microsoft.com/office/officeart/2005/8/layout/radial6"/>
    <dgm:cxn modelId="{EC889803-16CE-4D7B-AABD-D064EF49273D}" type="presParOf" srcId="{36A1FFC1-84C9-453F-9284-D0AB21F7E723}" destId="{86C140A0-CB10-47AE-B943-4612CA16EA42}" srcOrd="12" destOrd="0" presId="urn:microsoft.com/office/officeart/2005/8/layout/radial6"/>
    <dgm:cxn modelId="{797177B5-2071-46C7-8A2F-155AA239EB7C}" type="presParOf" srcId="{36A1FFC1-84C9-453F-9284-D0AB21F7E723}" destId="{A9363012-E804-4F99-A763-66ADB81A2825}" srcOrd="13" destOrd="0" presId="urn:microsoft.com/office/officeart/2005/8/layout/radial6"/>
    <dgm:cxn modelId="{31E496FB-DE9F-42AB-8EBE-615482F236D6}" type="presParOf" srcId="{36A1FFC1-84C9-453F-9284-D0AB21F7E723}" destId="{2CD2D20A-6835-4FA0-BCD6-0CEA5F3E09F5}" srcOrd="14" destOrd="0" presId="urn:microsoft.com/office/officeart/2005/8/layout/radial6"/>
    <dgm:cxn modelId="{EAC49E98-ABC2-488F-B1E1-D0650D0A43F2}" type="presParOf" srcId="{36A1FFC1-84C9-453F-9284-D0AB21F7E723}" destId="{06B09F23-7FEA-437E-B0D9-E170CE0D6852}" srcOrd="15" destOrd="0" presId="urn:microsoft.com/office/officeart/2005/8/layout/radial6"/>
    <dgm:cxn modelId="{7FFD2DB8-0726-43FE-94D8-F211FD8B77F0}" type="presParOf" srcId="{36A1FFC1-84C9-453F-9284-D0AB21F7E723}" destId="{F4BB9252-6441-4283-B24A-467180784FAE}" srcOrd="16" destOrd="0" presId="urn:microsoft.com/office/officeart/2005/8/layout/radial6"/>
    <dgm:cxn modelId="{963A011B-EE5A-41BC-86D7-F54F34A16043}" type="presParOf" srcId="{36A1FFC1-84C9-453F-9284-D0AB21F7E723}" destId="{6C467341-A4BD-4829-9E72-B0E831451BB9}" srcOrd="17" destOrd="0" presId="urn:microsoft.com/office/officeart/2005/8/layout/radial6"/>
    <dgm:cxn modelId="{F2414EDF-D95E-4331-884F-E6C2C9C151BA}" type="presParOf" srcId="{36A1FFC1-84C9-453F-9284-D0AB21F7E723}" destId="{146790E3-BBE3-4DEF-85AA-32AF9EDA1100}" srcOrd="18" destOrd="0" presId="urn:microsoft.com/office/officeart/2005/8/layout/radial6"/>
    <dgm:cxn modelId="{9FFCE0FB-FE9B-46C0-B441-6AB588E73A7A}" type="presParOf" srcId="{36A1FFC1-84C9-453F-9284-D0AB21F7E723}" destId="{D78AFFED-9E42-410A-B660-729514C41BC9}" srcOrd="19" destOrd="0" presId="urn:microsoft.com/office/officeart/2005/8/layout/radial6"/>
    <dgm:cxn modelId="{B93679E0-F98D-4723-9FE9-6214CBE0B81B}" type="presParOf" srcId="{36A1FFC1-84C9-453F-9284-D0AB21F7E723}" destId="{F2EF0735-4A3C-4A21-A6B8-4040C5E53E78}" srcOrd="20" destOrd="0" presId="urn:microsoft.com/office/officeart/2005/8/layout/radial6"/>
    <dgm:cxn modelId="{DCF433FA-C2D5-4912-ABB3-56FDF9254FA3}" type="presParOf" srcId="{36A1FFC1-84C9-453F-9284-D0AB21F7E723}" destId="{5CC541FE-BB92-46AB-BFA8-4F0643A9E735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7A71A00-6319-4467-831D-2B413D8503D2}" type="doc">
      <dgm:prSet loTypeId="urn:microsoft.com/office/officeart/2005/8/layout/radial1" loCatId="cycle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9442F47E-133E-4D3C-A84F-940E6D68D93B}">
      <dgm:prSet phldrT="[Текст]"/>
      <dgm:spPr>
        <a:solidFill>
          <a:srgbClr val="00FF00"/>
        </a:solidFill>
      </dgm:spPr>
      <dgm:t>
        <a:bodyPr/>
        <a:lstStyle/>
        <a:p>
          <a:r>
            <a:rPr lang="uk-UA" dirty="0" smtClean="0"/>
            <a:t>Морфологічні особливості окремих частин мови </a:t>
          </a:r>
          <a:endParaRPr lang="ru-RU" dirty="0"/>
        </a:p>
      </dgm:t>
    </dgm:pt>
    <dgm:pt modelId="{BFD4503E-32AC-4C3F-87A2-64068B5C975F}" type="parTrans" cxnId="{96598EA6-5B00-4766-BCB1-B4E9703F4DA9}">
      <dgm:prSet/>
      <dgm:spPr/>
      <dgm:t>
        <a:bodyPr/>
        <a:lstStyle/>
        <a:p>
          <a:endParaRPr lang="ru-RU">
            <a:solidFill>
              <a:srgbClr val="0000FF"/>
            </a:solidFill>
          </a:endParaRPr>
        </a:p>
      </dgm:t>
    </dgm:pt>
    <dgm:pt modelId="{BE51E16C-8FAB-4F13-9BDD-8242BAA3EDCA}" type="sibTrans" cxnId="{96598EA6-5B00-4766-BCB1-B4E9703F4DA9}">
      <dgm:prSet/>
      <dgm:spPr/>
      <dgm:t>
        <a:bodyPr/>
        <a:lstStyle/>
        <a:p>
          <a:endParaRPr lang="ru-RU">
            <a:solidFill>
              <a:srgbClr val="0000FF"/>
            </a:solidFill>
          </a:endParaRPr>
        </a:p>
      </dgm:t>
    </dgm:pt>
    <dgm:pt modelId="{0C98F381-45AA-453B-AD3A-2D36BC0F72DD}">
      <dgm:prSet phldrT="[Текст]" custT="1"/>
      <dgm:spPr>
        <a:solidFill>
          <a:srgbClr val="33CCFF"/>
        </a:solidFill>
      </dgm:spPr>
      <dgm:t>
        <a:bodyPr/>
        <a:lstStyle/>
        <a:p>
          <a:r>
            <a:rPr lang="uk-UA" sz="2400" dirty="0" smtClean="0"/>
            <a:t>Іменники,що мають тільки однину чи тільки множину</a:t>
          </a:r>
          <a:endParaRPr lang="ru-RU" sz="2400" dirty="0"/>
        </a:p>
      </dgm:t>
    </dgm:pt>
    <dgm:pt modelId="{C29E9F1E-D45C-4C33-9B9F-B8F8FE00D856}" type="parTrans" cxnId="{4192F4BE-198C-4F03-9378-705CDCA592EB}">
      <dgm:prSet/>
      <dgm:spPr/>
      <dgm:t>
        <a:bodyPr/>
        <a:lstStyle/>
        <a:p>
          <a:endParaRPr lang="ru-RU">
            <a:solidFill>
              <a:srgbClr val="0000FF"/>
            </a:solidFill>
          </a:endParaRPr>
        </a:p>
      </dgm:t>
    </dgm:pt>
    <dgm:pt modelId="{58ACC180-DF93-4B35-8030-94BEE570A954}" type="sibTrans" cxnId="{4192F4BE-198C-4F03-9378-705CDCA592EB}">
      <dgm:prSet/>
      <dgm:spPr/>
      <dgm:t>
        <a:bodyPr/>
        <a:lstStyle/>
        <a:p>
          <a:endParaRPr lang="ru-RU">
            <a:solidFill>
              <a:srgbClr val="0000FF"/>
            </a:solidFill>
          </a:endParaRPr>
        </a:p>
      </dgm:t>
    </dgm:pt>
    <dgm:pt modelId="{FEF1B6F3-AEC3-4008-AD61-9B3DAC8CF5C5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uk-UA" sz="2000" dirty="0" smtClean="0"/>
            <a:t>Іншомовні слова, що виявляють граматичні ознаки лише в реченні</a:t>
          </a:r>
          <a:endParaRPr lang="ru-RU" sz="2000" dirty="0"/>
        </a:p>
      </dgm:t>
    </dgm:pt>
    <dgm:pt modelId="{8AA4300D-F657-488D-8614-D646FD668AB8}" type="parTrans" cxnId="{70871C8D-078F-4B8F-A1DF-BFDF27A5B5E9}">
      <dgm:prSet/>
      <dgm:spPr/>
      <dgm:t>
        <a:bodyPr/>
        <a:lstStyle/>
        <a:p>
          <a:endParaRPr lang="ru-RU">
            <a:solidFill>
              <a:srgbClr val="0000FF"/>
            </a:solidFill>
          </a:endParaRPr>
        </a:p>
      </dgm:t>
    </dgm:pt>
    <dgm:pt modelId="{E34A4698-0323-4093-9695-93172062DA1F}" type="sibTrans" cxnId="{70871C8D-078F-4B8F-A1DF-BFDF27A5B5E9}">
      <dgm:prSet/>
      <dgm:spPr/>
      <dgm:t>
        <a:bodyPr/>
        <a:lstStyle/>
        <a:p>
          <a:endParaRPr lang="ru-RU">
            <a:solidFill>
              <a:srgbClr val="0000FF"/>
            </a:solidFill>
          </a:endParaRPr>
        </a:p>
      </dgm:t>
    </dgm:pt>
    <dgm:pt modelId="{44FBFFF2-9E85-4E69-8F82-559768357232}">
      <dgm:prSet phldrT="[Текст]"/>
      <dgm:spPr>
        <a:solidFill>
          <a:srgbClr val="FF66FF"/>
        </a:solidFill>
      </dgm:spPr>
      <dgm:t>
        <a:bodyPr/>
        <a:lstStyle/>
        <a:p>
          <a:r>
            <a:rPr lang="uk-UA" dirty="0" smtClean="0"/>
            <a:t>Уживання безособових дієслів  для увиразнення основної думки художнього твору</a:t>
          </a:r>
          <a:endParaRPr lang="ru-RU" dirty="0"/>
        </a:p>
      </dgm:t>
    </dgm:pt>
    <dgm:pt modelId="{06A0F559-D9E7-4744-B514-EEE6EDADDAE9}" type="parTrans" cxnId="{72D7AC64-39B5-4723-999B-133CAB880D49}">
      <dgm:prSet/>
      <dgm:spPr/>
      <dgm:t>
        <a:bodyPr/>
        <a:lstStyle/>
        <a:p>
          <a:endParaRPr lang="ru-RU">
            <a:solidFill>
              <a:srgbClr val="0000FF"/>
            </a:solidFill>
          </a:endParaRPr>
        </a:p>
      </dgm:t>
    </dgm:pt>
    <dgm:pt modelId="{FE7E4DC0-94C8-45A5-BBFE-8D67180994A9}" type="sibTrans" cxnId="{72D7AC64-39B5-4723-999B-133CAB880D49}">
      <dgm:prSet/>
      <dgm:spPr/>
      <dgm:t>
        <a:bodyPr/>
        <a:lstStyle/>
        <a:p>
          <a:endParaRPr lang="ru-RU">
            <a:solidFill>
              <a:srgbClr val="0000FF"/>
            </a:solidFill>
          </a:endParaRPr>
        </a:p>
      </dgm:t>
    </dgm:pt>
    <dgm:pt modelId="{431055D1-38AB-4152-9B30-B4809DA35D18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uk-UA" sz="2400" dirty="0" smtClean="0"/>
            <a:t>Рід і число в географічних назвах</a:t>
          </a:r>
          <a:endParaRPr lang="ru-RU" sz="2400" dirty="0"/>
        </a:p>
      </dgm:t>
    </dgm:pt>
    <dgm:pt modelId="{2D62207A-EE92-40A6-B1F5-E1E3BDA53D4E}" type="parTrans" cxnId="{471FCF77-EFE6-4F4A-8D8C-F32E461CDFC8}">
      <dgm:prSet/>
      <dgm:spPr/>
      <dgm:t>
        <a:bodyPr/>
        <a:lstStyle/>
        <a:p>
          <a:endParaRPr lang="ru-RU">
            <a:solidFill>
              <a:srgbClr val="0000FF"/>
            </a:solidFill>
          </a:endParaRPr>
        </a:p>
      </dgm:t>
    </dgm:pt>
    <dgm:pt modelId="{FFE9AFF1-C245-4578-A387-D12C9594D6DE}" type="sibTrans" cxnId="{471FCF77-EFE6-4F4A-8D8C-F32E461CDFC8}">
      <dgm:prSet/>
      <dgm:spPr/>
      <dgm:t>
        <a:bodyPr/>
        <a:lstStyle/>
        <a:p>
          <a:endParaRPr lang="ru-RU">
            <a:solidFill>
              <a:srgbClr val="0000FF"/>
            </a:solidFill>
          </a:endParaRPr>
        </a:p>
      </dgm:t>
    </dgm:pt>
    <dgm:pt modelId="{0C91D92B-BDF5-4C19-B708-08F320D552A3}" type="pres">
      <dgm:prSet presAssocID="{C7A71A00-6319-4467-831D-2B413D8503D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F20E10-045E-4D03-B0AC-E12ED0567948}" type="pres">
      <dgm:prSet presAssocID="{9442F47E-133E-4D3C-A84F-940E6D68D93B}" presName="centerShape" presStyleLbl="node0" presStyleIdx="0" presStyleCnt="1" custScaleX="154819" custScaleY="108072" custLinFactNeighborX="3435" custLinFactNeighborY="-3670"/>
      <dgm:spPr/>
      <dgm:t>
        <a:bodyPr/>
        <a:lstStyle/>
        <a:p>
          <a:endParaRPr lang="ru-RU"/>
        </a:p>
      </dgm:t>
    </dgm:pt>
    <dgm:pt modelId="{CBF0F729-E168-408D-B611-9F309FC9454A}" type="pres">
      <dgm:prSet presAssocID="{C29E9F1E-D45C-4C33-9B9F-B8F8FE00D856}" presName="Name9" presStyleLbl="parChTrans1D2" presStyleIdx="0" presStyleCnt="4"/>
      <dgm:spPr/>
      <dgm:t>
        <a:bodyPr/>
        <a:lstStyle/>
        <a:p>
          <a:endParaRPr lang="ru-RU"/>
        </a:p>
      </dgm:t>
    </dgm:pt>
    <dgm:pt modelId="{2AFD943D-18FF-4D14-9910-171C07DE44A8}" type="pres">
      <dgm:prSet presAssocID="{C29E9F1E-D45C-4C33-9B9F-B8F8FE00D856}" presName="connTx" presStyleLbl="parChTrans1D2" presStyleIdx="0" presStyleCnt="4"/>
      <dgm:spPr/>
      <dgm:t>
        <a:bodyPr/>
        <a:lstStyle/>
        <a:p>
          <a:endParaRPr lang="ru-RU"/>
        </a:p>
      </dgm:t>
    </dgm:pt>
    <dgm:pt modelId="{CBC7B87D-EFF4-487A-90A3-441401816E1B}" type="pres">
      <dgm:prSet presAssocID="{0C98F381-45AA-453B-AD3A-2D36BC0F72DD}" presName="node" presStyleLbl="node1" presStyleIdx="0" presStyleCnt="4" custScaleX="196946" custScaleY="96823" custRadScaleRad="100921" custRadScaleInc="54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C0A10D-FF5A-479E-B4B2-E92338C4B483}" type="pres">
      <dgm:prSet presAssocID="{8AA4300D-F657-488D-8614-D646FD668AB8}" presName="Name9" presStyleLbl="parChTrans1D2" presStyleIdx="1" presStyleCnt="4"/>
      <dgm:spPr/>
      <dgm:t>
        <a:bodyPr/>
        <a:lstStyle/>
        <a:p>
          <a:endParaRPr lang="ru-RU"/>
        </a:p>
      </dgm:t>
    </dgm:pt>
    <dgm:pt modelId="{6F9380F2-D312-47B5-B495-AE5592D9FF67}" type="pres">
      <dgm:prSet presAssocID="{8AA4300D-F657-488D-8614-D646FD668AB8}" presName="connTx" presStyleLbl="parChTrans1D2" presStyleIdx="1" presStyleCnt="4"/>
      <dgm:spPr/>
      <dgm:t>
        <a:bodyPr/>
        <a:lstStyle/>
        <a:p>
          <a:endParaRPr lang="ru-RU"/>
        </a:p>
      </dgm:t>
    </dgm:pt>
    <dgm:pt modelId="{C6969077-BA86-43ED-92E8-792535B196B4}" type="pres">
      <dgm:prSet presAssocID="{FEF1B6F3-AEC3-4008-AD61-9B3DAC8CF5C5}" presName="node" presStyleLbl="node1" presStyleIdx="1" presStyleCnt="4" custScaleX="151263" custScaleY="122358" custRadScaleRad="133457" custRadScaleInc="-20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0E9E3F-DC7B-4717-9C3F-7C2501FE65AD}" type="pres">
      <dgm:prSet presAssocID="{06A0F559-D9E7-4744-B514-EEE6EDADDAE9}" presName="Name9" presStyleLbl="parChTrans1D2" presStyleIdx="2" presStyleCnt="4"/>
      <dgm:spPr/>
      <dgm:t>
        <a:bodyPr/>
        <a:lstStyle/>
        <a:p>
          <a:endParaRPr lang="ru-RU"/>
        </a:p>
      </dgm:t>
    </dgm:pt>
    <dgm:pt modelId="{F43DE647-3E93-4196-80CC-35F91BFE2DF2}" type="pres">
      <dgm:prSet presAssocID="{06A0F559-D9E7-4744-B514-EEE6EDADDAE9}" presName="connTx" presStyleLbl="parChTrans1D2" presStyleIdx="2" presStyleCnt="4"/>
      <dgm:spPr/>
      <dgm:t>
        <a:bodyPr/>
        <a:lstStyle/>
        <a:p>
          <a:endParaRPr lang="ru-RU"/>
        </a:p>
      </dgm:t>
    </dgm:pt>
    <dgm:pt modelId="{E000DF4B-97A7-4F3A-9327-9FFF08F9C4D9}" type="pres">
      <dgm:prSet presAssocID="{44FBFFF2-9E85-4E69-8F82-559768357232}" presName="node" presStyleLbl="node1" presStyleIdx="2" presStyleCnt="4" custScaleX="179954" custScaleY="137753" custRadScaleRad="136867" custRadScaleInc="208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58F64C-8375-43A4-B329-58DC0A9DAF39}" type="pres">
      <dgm:prSet presAssocID="{2D62207A-EE92-40A6-B1F5-E1E3BDA53D4E}" presName="Name9" presStyleLbl="parChTrans1D2" presStyleIdx="3" presStyleCnt="4"/>
      <dgm:spPr/>
      <dgm:t>
        <a:bodyPr/>
        <a:lstStyle/>
        <a:p>
          <a:endParaRPr lang="ru-RU"/>
        </a:p>
      </dgm:t>
    </dgm:pt>
    <dgm:pt modelId="{5E65CB3D-4D29-4173-A1A4-A0DA8A8CA7D1}" type="pres">
      <dgm:prSet presAssocID="{2D62207A-EE92-40A6-B1F5-E1E3BDA53D4E}" presName="connTx" presStyleLbl="parChTrans1D2" presStyleIdx="3" presStyleCnt="4"/>
      <dgm:spPr/>
      <dgm:t>
        <a:bodyPr/>
        <a:lstStyle/>
        <a:p>
          <a:endParaRPr lang="ru-RU"/>
        </a:p>
      </dgm:t>
    </dgm:pt>
    <dgm:pt modelId="{13167D35-0418-4DE1-9C7B-AC58F7C12665}" type="pres">
      <dgm:prSet presAssocID="{431055D1-38AB-4152-9B30-B4809DA35D18}" presName="node" presStyleLbl="node1" presStyleIdx="3" presStyleCnt="4" custScaleX="163932" custScaleY="117251" custRadScaleRad="92307" custRadScaleInc="-2143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65AF48-9AE2-432B-B8B7-56D86DFDEADB}" type="presOf" srcId="{C29E9F1E-D45C-4C33-9B9F-B8F8FE00D856}" destId="{CBF0F729-E168-408D-B611-9F309FC9454A}" srcOrd="0" destOrd="0" presId="urn:microsoft.com/office/officeart/2005/8/layout/radial1"/>
    <dgm:cxn modelId="{1C54E1DF-C480-4964-A432-372312E3BFFF}" type="presOf" srcId="{0C98F381-45AA-453B-AD3A-2D36BC0F72DD}" destId="{CBC7B87D-EFF4-487A-90A3-441401816E1B}" srcOrd="0" destOrd="0" presId="urn:microsoft.com/office/officeart/2005/8/layout/radial1"/>
    <dgm:cxn modelId="{93246323-FFEF-4CA2-A916-3FD22BCDD88D}" type="presOf" srcId="{2D62207A-EE92-40A6-B1F5-E1E3BDA53D4E}" destId="{5E65CB3D-4D29-4173-A1A4-A0DA8A8CA7D1}" srcOrd="1" destOrd="0" presId="urn:microsoft.com/office/officeart/2005/8/layout/radial1"/>
    <dgm:cxn modelId="{9F9E9EAD-5F81-45F5-A2D4-D13292447D4B}" type="presOf" srcId="{8AA4300D-F657-488D-8614-D646FD668AB8}" destId="{6F9380F2-D312-47B5-B495-AE5592D9FF67}" srcOrd="1" destOrd="0" presId="urn:microsoft.com/office/officeart/2005/8/layout/radial1"/>
    <dgm:cxn modelId="{FC3CF35E-0F6C-418C-A431-3E890D25F38D}" type="presOf" srcId="{06A0F559-D9E7-4744-B514-EEE6EDADDAE9}" destId="{F43DE647-3E93-4196-80CC-35F91BFE2DF2}" srcOrd="1" destOrd="0" presId="urn:microsoft.com/office/officeart/2005/8/layout/radial1"/>
    <dgm:cxn modelId="{AD294FE0-A2A5-42B8-9362-1C5523EC4FD2}" type="presOf" srcId="{06A0F559-D9E7-4744-B514-EEE6EDADDAE9}" destId="{E80E9E3F-DC7B-4717-9C3F-7C2501FE65AD}" srcOrd="0" destOrd="0" presId="urn:microsoft.com/office/officeart/2005/8/layout/radial1"/>
    <dgm:cxn modelId="{70871C8D-078F-4B8F-A1DF-BFDF27A5B5E9}" srcId="{9442F47E-133E-4D3C-A84F-940E6D68D93B}" destId="{FEF1B6F3-AEC3-4008-AD61-9B3DAC8CF5C5}" srcOrd="1" destOrd="0" parTransId="{8AA4300D-F657-488D-8614-D646FD668AB8}" sibTransId="{E34A4698-0323-4093-9695-93172062DA1F}"/>
    <dgm:cxn modelId="{72D7AC64-39B5-4723-999B-133CAB880D49}" srcId="{9442F47E-133E-4D3C-A84F-940E6D68D93B}" destId="{44FBFFF2-9E85-4E69-8F82-559768357232}" srcOrd="2" destOrd="0" parTransId="{06A0F559-D9E7-4744-B514-EEE6EDADDAE9}" sibTransId="{FE7E4DC0-94C8-45A5-BBFE-8D67180994A9}"/>
    <dgm:cxn modelId="{96598EA6-5B00-4766-BCB1-B4E9703F4DA9}" srcId="{C7A71A00-6319-4467-831D-2B413D8503D2}" destId="{9442F47E-133E-4D3C-A84F-940E6D68D93B}" srcOrd="0" destOrd="0" parTransId="{BFD4503E-32AC-4C3F-87A2-64068B5C975F}" sibTransId="{BE51E16C-8FAB-4F13-9BDD-8242BAA3EDCA}"/>
    <dgm:cxn modelId="{2CC730A7-FAC8-40C6-BFF0-41C8F78A7869}" type="presOf" srcId="{8AA4300D-F657-488D-8614-D646FD668AB8}" destId="{F9C0A10D-FF5A-479E-B4B2-E92338C4B483}" srcOrd="0" destOrd="0" presId="urn:microsoft.com/office/officeart/2005/8/layout/radial1"/>
    <dgm:cxn modelId="{752301FD-23C5-499D-A50A-75FEAB7A1316}" type="presOf" srcId="{9442F47E-133E-4D3C-A84F-940E6D68D93B}" destId="{19F20E10-045E-4D03-B0AC-E12ED0567948}" srcOrd="0" destOrd="0" presId="urn:microsoft.com/office/officeart/2005/8/layout/radial1"/>
    <dgm:cxn modelId="{3A560DF5-92E9-4043-BA61-626AB5B1A6A6}" type="presOf" srcId="{C7A71A00-6319-4467-831D-2B413D8503D2}" destId="{0C91D92B-BDF5-4C19-B708-08F320D552A3}" srcOrd="0" destOrd="0" presId="urn:microsoft.com/office/officeart/2005/8/layout/radial1"/>
    <dgm:cxn modelId="{CA854046-757E-4BE8-87B5-2073DD277CEC}" type="presOf" srcId="{2D62207A-EE92-40A6-B1F5-E1E3BDA53D4E}" destId="{0558F64C-8375-43A4-B329-58DC0A9DAF39}" srcOrd="0" destOrd="0" presId="urn:microsoft.com/office/officeart/2005/8/layout/radial1"/>
    <dgm:cxn modelId="{B8494E6E-D84D-4B0C-95CE-7D8314160359}" type="presOf" srcId="{C29E9F1E-D45C-4C33-9B9F-B8F8FE00D856}" destId="{2AFD943D-18FF-4D14-9910-171C07DE44A8}" srcOrd="1" destOrd="0" presId="urn:microsoft.com/office/officeart/2005/8/layout/radial1"/>
    <dgm:cxn modelId="{4192F4BE-198C-4F03-9378-705CDCA592EB}" srcId="{9442F47E-133E-4D3C-A84F-940E6D68D93B}" destId="{0C98F381-45AA-453B-AD3A-2D36BC0F72DD}" srcOrd="0" destOrd="0" parTransId="{C29E9F1E-D45C-4C33-9B9F-B8F8FE00D856}" sibTransId="{58ACC180-DF93-4B35-8030-94BEE570A954}"/>
    <dgm:cxn modelId="{9553625A-0C01-4BA4-B636-23A5BFAFA724}" type="presOf" srcId="{FEF1B6F3-AEC3-4008-AD61-9B3DAC8CF5C5}" destId="{C6969077-BA86-43ED-92E8-792535B196B4}" srcOrd="0" destOrd="0" presId="urn:microsoft.com/office/officeart/2005/8/layout/radial1"/>
    <dgm:cxn modelId="{471FCF77-EFE6-4F4A-8D8C-F32E461CDFC8}" srcId="{9442F47E-133E-4D3C-A84F-940E6D68D93B}" destId="{431055D1-38AB-4152-9B30-B4809DA35D18}" srcOrd="3" destOrd="0" parTransId="{2D62207A-EE92-40A6-B1F5-E1E3BDA53D4E}" sibTransId="{FFE9AFF1-C245-4578-A387-D12C9594D6DE}"/>
    <dgm:cxn modelId="{9D5786BE-F3D3-45E4-9313-A73EEF172399}" type="presOf" srcId="{44FBFFF2-9E85-4E69-8F82-559768357232}" destId="{E000DF4B-97A7-4F3A-9327-9FFF08F9C4D9}" srcOrd="0" destOrd="0" presId="urn:microsoft.com/office/officeart/2005/8/layout/radial1"/>
    <dgm:cxn modelId="{7D6EEE9D-189C-4D88-AC69-7D89E6E05E95}" type="presOf" srcId="{431055D1-38AB-4152-9B30-B4809DA35D18}" destId="{13167D35-0418-4DE1-9C7B-AC58F7C12665}" srcOrd="0" destOrd="0" presId="urn:microsoft.com/office/officeart/2005/8/layout/radial1"/>
    <dgm:cxn modelId="{BC59D0B7-ACA3-4D7C-9D2A-FFD3EB38C1DB}" type="presParOf" srcId="{0C91D92B-BDF5-4C19-B708-08F320D552A3}" destId="{19F20E10-045E-4D03-B0AC-E12ED0567948}" srcOrd="0" destOrd="0" presId="urn:microsoft.com/office/officeart/2005/8/layout/radial1"/>
    <dgm:cxn modelId="{36D5F81A-6C0C-461A-A58B-DC056678C7C3}" type="presParOf" srcId="{0C91D92B-BDF5-4C19-B708-08F320D552A3}" destId="{CBF0F729-E168-408D-B611-9F309FC9454A}" srcOrd="1" destOrd="0" presId="urn:microsoft.com/office/officeart/2005/8/layout/radial1"/>
    <dgm:cxn modelId="{9A546EF3-8A7F-4C7D-8077-82C290EEB320}" type="presParOf" srcId="{CBF0F729-E168-408D-B611-9F309FC9454A}" destId="{2AFD943D-18FF-4D14-9910-171C07DE44A8}" srcOrd="0" destOrd="0" presId="urn:microsoft.com/office/officeart/2005/8/layout/radial1"/>
    <dgm:cxn modelId="{92558A7D-2CA0-4E16-B2C0-BCE9AAD27A9A}" type="presParOf" srcId="{0C91D92B-BDF5-4C19-B708-08F320D552A3}" destId="{CBC7B87D-EFF4-487A-90A3-441401816E1B}" srcOrd="2" destOrd="0" presId="urn:microsoft.com/office/officeart/2005/8/layout/radial1"/>
    <dgm:cxn modelId="{7C6AA6D5-D9E6-4BB7-A31F-DE3FE5A5DFE7}" type="presParOf" srcId="{0C91D92B-BDF5-4C19-B708-08F320D552A3}" destId="{F9C0A10D-FF5A-479E-B4B2-E92338C4B483}" srcOrd="3" destOrd="0" presId="urn:microsoft.com/office/officeart/2005/8/layout/radial1"/>
    <dgm:cxn modelId="{4FAE30A4-8442-4BCB-9FB8-247F7081FF3D}" type="presParOf" srcId="{F9C0A10D-FF5A-479E-B4B2-E92338C4B483}" destId="{6F9380F2-D312-47B5-B495-AE5592D9FF67}" srcOrd="0" destOrd="0" presId="urn:microsoft.com/office/officeart/2005/8/layout/radial1"/>
    <dgm:cxn modelId="{82B90C66-08EB-4AAE-9000-1FDAC168E024}" type="presParOf" srcId="{0C91D92B-BDF5-4C19-B708-08F320D552A3}" destId="{C6969077-BA86-43ED-92E8-792535B196B4}" srcOrd="4" destOrd="0" presId="urn:microsoft.com/office/officeart/2005/8/layout/radial1"/>
    <dgm:cxn modelId="{3438B652-EF84-4615-BBE8-1EB76149BD87}" type="presParOf" srcId="{0C91D92B-BDF5-4C19-B708-08F320D552A3}" destId="{E80E9E3F-DC7B-4717-9C3F-7C2501FE65AD}" srcOrd="5" destOrd="0" presId="urn:microsoft.com/office/officeart/2005/8/layout/radial1"/>
    <dgm:cxn modelId="{857FCBFD-6C79-46C9-A23C-4CD301838480}" type="presParOf" srcId="{E80E9E3F-DC7B-4717-9C3F-7C2501FE65AD}" destId="{F43DE647-3E93-4196-80CC-35F91BFE2DF2}" srcOrd="0" destOrd="0" presId="urn:microsoft.com/office/officeart/2005/8/layout/radial1"/>
    <dgm:cxn modelId="{2DD64164-8F9C-4353-839C-F4B8E90CF963}" type="presParOf" srcId="{0C91D92B-BDF5-4C19-B708-08F320D552A3}" destId="{E000DF4B-97A7-4F3A-9327-9FFF08F9C4D9}" srcOrd="6" destOrd="0" presId="urn:microsoft.com/office/officeart/2005/8/layout/radial1"/>
    <dgm:cxn modelId="{55985A08-8B16-44BE-8B7F-09087ED6EBBC}" type="presParOf" srcId="{0C91D92B-BDF5-4C19-B708-08F320D552A3}" destId="{0558F64C-8375-43A4-B329-58DC0A9DAF39}" srcOrd="7" destOrd="0" presId="urn:microsoft.com/office/officeart/2005/8/layout/radial1"/>
    <dgm:cxn modelId="{4196FA37-77D5-41E7-A8A4-481698CEB027}" type="presParOf" srcId="{0558F64C-8375-43A4-B329-58DC0A9DAF39}" destId="{5E65CB3D-4D29-4173-A1A4-A0DA8A8CA7D1}" srcOrd="0" destOrd="0" presId="urn:microsoft.com/office/officeart/2005/8/layout/radial1"/>
    <dgm:cxn modelId="{646C4D0C-81D8-4B5E-9265-FCE05CD111E4}" type="presParOf" srcId="{0C91D92B-BDF5-4C19-B708-08F320D552A3}" destId="{13167D35-0418-4DE1-9C7B-AC58F7C12665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DB8D28-F013-4B59-9C83-DCACA18CD911}">
      <dsp:nvSpPr>
        <dsp:cNvPr id="0" name=""/>
        <dsp:cNvSpPr/>
      </dsp:nvSpPr>
      <dsp:spPr>
        <a:xfrm rot="10800000">
          <a:off x="1428747" y="1498"/>
          <a:ext cx="4740646" cy="93869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3940" tIns="171450" rIns="32004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500" kern="1200"/>
        </a:p>
      </dsp:txBody>
      <dsp:txXfrm rot="10800000">
        <a:off x="1428747" y="1498"/>
        <a:ext cx="4740646" cy="938699"/>
      </dsp:txXfrm>
    </dsp:sp>
    <dsp:sp modelId="{ED841486-863C-400A-A4DD-4A263D79DF55}">
      <dsp:nvSpPr>
        <dsp:cNvPr id="0" name=""/>
        <dsp:cNvSpPr/>
      </dsp:nvSpPr>
      <dsp:spPr>
        <a:xfrm>
          <a:off x="959397" y="1498"/>
          <a:ext cx="938699" cy="93869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D9B50E-75AA-45D7-8CF1-A9AB37ECDBB1}">
      <dsp:nvSpPr>
        <dsp:cNvPr id="0" name=""/>
        <dsp:cNvSpPr/>
      </dsp:nvSpPr>
      <dsp:spPr>
        <a:xfrm rot="10800000">
          <a:off x="1428747" y="1220407"/>
          <a:ext cx="4740646" cy="93869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3940" tIns="171450" rIns="32004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500" kern="1200"/>
        </a:p>
      </dsp:txBody>
      <dsp:txXfrm rot="10800000">
        <a:off x="1428747" y="1220407"/>
        <a:ext cx="4740646" cy="938699"/>
      </dsp:txXfrm>
    </dsp:sp>
    <dsp:sp modelId="{CD3ADEE2-A1F5-47DC-A3BC-8B7A6DEDB84D}">
      <dsp:nvSpPr>
        <dsp:cNvPr id="0" name=""/>
        <dsp:cNvSpPr/>
      </dsp:nvSpPr>
      <dsp:spPr>
        <a:xfrm>
          <a:off x="959397" y="1220407"/>
          <a:ext cx="938699" cy="93869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8C0FE1-ADB9-4EC4-91B3-9CB1CDD39F0B}">
      <dsp:nvSpPr>
        <dsp:cNvPr id="0" name=""/>
        <dsp:cNvSpPr/>
      </dsp:nvSpPr>
      <dsp:spPr>
        <a:xfrm rot="10800000">
          <a:off x="1428747" y="2439315"/>
          <a:ext cx="4740646" cy="93869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3940" tIns="171450" rIns="32004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500" kern="1200"/>
        </a:p>
      </dsp:txBody>
      <dsp:txXfrm rot="10800000">
        <a:off x="1428747" y="2439315"/>
        <a:ext cx="4740646" cy="938699"/>
      </dsp:txXfrm>
    </dsp:sp>
    <dsp:sp modelId="{FF86B0C1-CE93-4265-B374-3F536680C65D}">
      <dsp:nvSpPr>
        <dsp:cNvPr id="0" name=""/>
        <dsp:cNvSpPr/>
      </dsp:nvSpPr>
      <dsp:spPr>
        <a:xfrm>
          <a:off x="959397" y="2439315"/>
          <a:ext cx="938699" cy="93869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9D9032-8A90-415D-9AB3-ED6373CD2373}">
      <dsp:nvSpPr>
        <dsp:cNvPr id="0" name=""/>
        <dsp:cNvSpPr/>
      </dsp:nvSpPr>
      <dsp:spPr>
        <a:xfrm>
          <a:off x="2376260" y="72009"/>
          <a:ext cx="5479109" cy="122931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err="1"/>
            <a:t>оволодіння</a:t>
          </a:r>
          <a:r>
            <a:rPr lang="ru-RU" sz="1800" kern="1200" dirty="0"/>
            <a:t> </a:t>
          </a:r>
          <a:r>
            <a:rPr lang="ru-RU" sz="1800" kern="1200" dirty="0" err="1"/>
            <a:t>поняттями</a:t>
          </a:r>
          <a:r>
            <a:rPr lang="ru-RU" sz="1800" kern="1200" dirty="0"/>
            <a:t>, </a:t>
          </a:r>
          <a:r>
            <a:rPr lang="ru-RU" sz="1800" kern="1200" dirty="0" err="1"/>
            <a:t>знаннями</a:t>
          </a:r>
          <a:r>
            <a:rPr lang="ru-RU" sz="1800" kern="1200" dirty="0"/>
            <a:t>   у 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сфері</a:t>
          </a:r>
          <a:r>
            <a:rPr lang="ru-RU" sz="1800" kern="1200" dirty="0" smtClean="0"/>
            <a:t> </a:t>
          </a:r>
          <a:r>
            <a:rPr lang="ru-RU" sz="1800" kern="1200" dirty="0" err="1"/>
            <a:t>мови</a:t>
          </a:r>
          <a:r>
            <a:rPr lang="ru-RU" sz="1800" kern="1200" dirty="0"/>
            <a:t> </a:t>
          </a:r>
          <a:r>
            <a:rPr lang="ru-RU" sz="1800" kern="1200" dirty="0" err="1"/>
            <a:t>й</a:t>
          </a:r>
          <a:r>
            <a:rPr lang="ru-RU" sz="1800" kern="1200" dirty="0"/>
            <a:t> </a:t>
          </a:r>
          <a:r>
            <a:rPr lang="ru-RU" sz="1800" kern="1200" dirty="0" err="1"/>
            <a:t>мовлення</a:t>
          </a:r>
          <a:r>
            <a:rPr lang="ru-RU" sz="1800" kern="1200" dirty="0"/>
            <a:t>, </a:t>
          </a:r>
          <a:r>
            <a:rPr lang="ru-RU" sz="1800" kern="1200" dirty="0" err="1"/>
            <a:t>опанування</a:t>
          </a:r>
          <a:r>
            <a:rPr lang="ru-RU" sz="1800" kern="1200" dirty="0"/>
            <a:t> нормами </a:t>
          </a:r>
          <a:r>
            <a:rPr lang="ru-RU" sz="1800" kern="1200" dirty="0" err="1"/>
            <a:t>української</a:t>
          </a:r>
          <a:r>
            <a:rPr lang="ru-RU" sz="1800" kern="1200" dirty="0"/>
            <a:t> </a:t>
          </a:r>
          <a:r>
            <a:rPr lang="ru-RU" sz="1800" kern="1200" dirty="0" err="1"/>
            <a:t>літературної</a:t>
          </a:r>
          <a:r>
            <a:rPr lang="ru-RU" sz="1800" kern="1200" dirty="0"/>
            <a:t> </a:t>
          </a:r>
          <a:r>
            <a:rPr lang="ru-RU" sz="1800" kern="1200" dirty="0" err="1"/>
            <a:t>мови</a:t>
          </a:r>
          <a:r>
            <a:rPr lang="ru-RU" sz="1800" kern="1200" dirty="0"/>
            <a:t> </a:t>
          </a:r>
        </a:p>
      </dsp:txBody>
      <dsp:txXfrm>
        <a:off x="2376260" y="72009"/>
        <a:ext cx="5479109" cy="1229310"/>
      </dsp:txXfrm>
    </dsp:sp>
    <dsp:sp modelId="{280D9FD2-F916-4955-BD67-DCE92E39A819}">
      <dsp:nvSpPr>
        <dsp:cNvPr id="0" name=""/>
        <dsp:cNvSpPr/>
      </dsp:nvSpPr>
      <dsp:spPr>
        <a:xfrm>
          <a:off x="0" y="320314"/>
          <a:ext cx="2441335" cy="68779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>
              <a:solidFill>
                <a:srgbClr val="000099"/>
              </a:solidFill>
            </a:rPr>
            <a:t>пізнавальна </a:t>
          </a:r>
          <a:endParaRPr lang="ru-RU" sz="2400" b="1" kern="1200" dirty="0">
            <a:solidFill>
              <a:srgbClr val="000099"/>
            </a:solidFill>
          </a:endParaRPr>
        </a:p>
      </dsp:txBody>
      <dsp:txXfrm>
        <a:off x="0" y="320314"/>
        <a:ext cx="2441335" cy="687798"/>
      </dsp:txXfrm>
    </dsp:sp>
    <dsp:sp modelId="{E5850929-6A92-477F-AE3D-685E1B1FDDC7}">
      <dsp:nvSpPr>
        <dsp:cNvPr id="0" name=""/>
        <dsp:cNvSpPr/>
      </dsp:nvSpPr>
      <dsp:spPr>
        <a:xfrm>
          <a:off x="2276118" y="1254759"/>
          <a:ext cx="5642175" cy="12072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err="1"/>
            <a:t>формування</a:t>
          </a:r>
          <a:r>
            <a:rPr lang="ru-RU" sz="1800" kern="1200" dirty="0"/>
            <a:t> </a:t>
          </a:r>
          <a:r>
            <a:rPr lang="ru-RU" sz="1800" kern="1200" dirty="0" err="1"/>
            <a:t>практичних</a:t>
          </a:r>
          <a:r>
            <a:rPr lang="ru-RU" sz="1800" kern="1200" dirty="0"/>
            <a:t> </a:t>
          </a:r>
          <a:r>
            <a:rPr lang="ru-RU" sz="1800" kern="1200" dirty="0" err="1"/>
            <a:t>умінь</a:t>
          </a:r>
          <a:r>
            <a:rPr lang="ru-RU" sz="1800" kern="1200" dirty="0"/>
            <a:t> </a:t>
          </a:r>
          <a:r>
            <a:rPr lang="ru-RU" sz="1800" kern="1200" dirty="0" err="1"/>
            <a:t>і</a:t>
          </a:r>
          <a:r>
            <a:rPr lang="ru-RU" sz="1800" kern="1200" dirty="0"/>
            <a:t> </a:t>
          </a:r>
          <a:r>
            <a:rPr lang="ru-RU" sz="1800" kern="1200" dirty="0" err="1"/>
            <a:t>навичок</a:t>
          </a:r>
          <a:r>
            <a:rPr lang="ru-RU" sz="1800" kern="1200" dirty="0"/>
            <a:t>, </a:t>
          </a:r>
          <a:r>
            <a:rPr lang="ru-RU" sz="1800" kern="1200" dirty="0" err="1"/>
            <a:t>ефективне</a:t>
          </a:r>
          <a:r>
            <a:rPr lang="ru-RU" sz="1800" kern="1200" dirty="0"/>
            <a:t> </a:t>
          </a:r>
          <a:r>
            <a:rPr lang="ru-RU" sz="1800" kern="1200" dirty="0" err="1"/>
            <a:t>застосування</a:t>
          </a:r>
          <a:r>
            <a:rPr lang="ru-RU" sz="1800" kern="1200" dirty="0"/>
            <a:t> </a:t>
          </a:r>
          <a:r>
            <a:rPr lang="ru-RU" sz="1800" kern="1200" dirty="0" err="1"/>
            <a:t>набутих</a:t>
          </a:r>
          <a:r>
            <a:rPr lang="ru-RU" sz="1800" kern="1200" dirty="0"/>
            <a:t> </a:t>
          </a:r>
          <a:r>
            <a:rPr lang="ru-RU" sz="1800" kern="1200" dirty="0" err="1"/>
            <a:t>теоретичних</a:t>
          </a:r>
          <a:r>
            <a:rPr lang="ru-RU" sz="1800" kern="1200" dirty="0"/>
            <a:t> </a:t>
          </a:r>
          <a:r>
            <a:rPr lang="ru-RU" sz="1800" kern="1200" dirty="0" err="1"/>
            <a:t>знань</a:t>
          </a:r>
          <a:r>
            <a:rPr lang="ru-RU" sz="1800" kern="1200" dirty="0"/>
            <a:t>.</a:t>
          </a:r>
        </a:p>
      </dsp:txBody>
      <dsp:txXfrm>
        <a:off x="2276118" y="1254759"/>
        <a:ext cx="5642175" cy="1207287"/>
      </dsp:txXfrm>
    </dsp:sp>
    <dsp:sp modelId="{DE6924A7-1FBA-46E8-85CF-D9523E0C6510}">
      <dsp:nvSpPr>
        <dsp:cNvPr id="0" name=""/>
        <dsp:cNvSpPr/>
      </dsp:nvSpPr>
      <dsp:spPr>
        <a:xfrm>
          <a:off x="0" y="1440160"/>
          <a:ext cx="2273532" cy="74769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>
              <a:solidFill>
                <a:srgbClr val="000099"/>
              </a:solidFill>
            </a:rPr>
            <a:t>практичн</a:t>
          </a:r>
          <a:r>
            <a:rPr lang="uk-UA" sz="2400" b="1" kern="1200" dirty="0">
              <a:solidFill>
                <a:srgbClr val="000099"/>
              </a:solidFill>
            </a:rPr>
            <a:t>а</a:t>
          </a:r>
          <a:endParaRPr lang="ru-RU" sz="2400" b="1" kern="1200" dirty="0">
            <a:solidFill>
              <a:srgbClr val="000099"/>
            </a:solidFill>
          </a:endParaRPr>
        </a:p>
      </dsp:txBody>
      <dsp:txXfrm>
        <a:off x="0" y="1440160"/>
        <a:ext cx="2273532" cy="747691"/>
      </dsp:txXfrm>
    </dsp:sp>
    <dsp:sp modelId="{2BE8F453-2998-4C49-AA2A-C0DB5ED304D3}">
      <dsp:nvSpPr>
        <dsp:cNvPr id="0" name=""/>
        <dsp:cNvSpPr/>
      </dsp:nvSpPr>
      <dsp:spPr>
        <a:xfrm>
          <a:off x="1898351" y="2346848"/>
          <a:ext cx="6022528" cy="149411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err="1"/>
            <a:t>набуття</a:t>
          </a:r>
          <a:r>
            <a:rPr lang="ru-RU" sz="1800" kern="1200" dirty="0"/>
            <a:t> </a:t>
          </a:r>
          <a:r>
            <a:rPr lang="ru-RU" sz="1800" kern="1200" dirty="0" err="1"/>
            <a:t>досвіду</a:t>
          </a:r>
          <a:r>
            <a:rPr lang="ru-RU" sz="1800" kern="1200" dirty="0"/>
            <a:t> </a:t>
          </a:r>
          <a:r>
            <a:rPr lang="ru-RU" sz="1800" kern="1200" dirty="0" err="1"/>
            <a:t>самостійної</a:t>
          </a:r>
          <a:r>
            <a:rPr lang="ru-RU" sz="1800" kern="1200" dirty="0"/>
            <a:t> </a:t>
          </a:r>
          <a:r>
            <a:rPr lang="ru-RU" sz="1800" kern="1200" dirty="0" err="1"/>
            <a:t>роботи</a:t>
          </a:r>
          <a:r>
            <a:rPr lang="ru-RU" sz="1800" kern="1200" dirty="0"/>
            <a:t> </a:t>
          </a:r>
          <a:r>
            <a:rPr lang="ru-RU" sz="1800" kern="1200" dirty="0" err="1"/>
            <a:t>з</a:t>
          </a:r>
          <a:r>
            <a:rPr lang="ru-RU" sz="1800" kern="1200" dirty="0"/>
            <a:t> </a:t>
          </a:r>
          <a:r>
            <a:rPr lang="ru-RU" sz="1800" kern="1200" dirty="0" err="1"/>
            <a:t>мовними</a:t>
          </a:r>
          <a:r>
            <a:rPr lang="ru-RU" sz="1800" kern="1200" dirty="0"/>
            <a:t> </a:t>
          </a:r>
          <a:r>
            <a:rPr lang="ru-RU" sz="1800" kern="1200" dirty="0" err="1"/>
            <a:t>одиницями</a:t>
          </a:r>
          <a:r>
            <a:rPr lang="ru-RU" sz="1800" kern="1200" dirty="0"/>
            <a:t> </a:t>
          </a:r>
          <a:r>
            <a:rPr lang="ru-RU" sz="1800" kern="1200" dirty="0" err="1"/>
            <a:t>з</a:t>
          </a:r>
          <a:r>
            <a:rPr lang="ru-RU" sz="1800" kern="1200" dirty="0"/>
            <a:t> метою </a:t>
          </a:r>
          <a:r>
            <a:rPr lang="ru-RU" sz="1800" kern="1200" dirty="0" err="1"/>
            <a:t>самовираження</a:t>
          </a:r>
          <a:r>
            <a:rPr lang="ru-RU" sz="1800" kern="1200" dirty="0"/>
            <a:t>, </a:t>
          </a:r>
          <a:r>
            <a:rPr lang="ru-RU" sz="1800" kern="1200" dirty="0" err="1"/>
            <a:t>розвитку</a:t>
          </a:r>
          <a:r>
            <a:rPr lang="ru-RU" sz="1800" kern="1200" dirty="0"/>
            <a:t> образного </a:t>
          </a:r>
          <a:r>
            <a:rPr lang="ru-RU" sz="1800" kern="1200" dirty="0" err="1"/>
            <a:t>мислення</a:t>
          </a:r>
          <a:r>
            <a:rPr lang="ru-RU" sz="1800" kern="1200" dirty="0"/>
            <a:t>, </a:t>
          </a:r>
          <a:r>
            <a:rPr lang="ru-RU" sz="1800" kern="1200" dirty="0" err="1"/>
            <a:t>уяви</a:t>
          </a:r>
          <a:r>
            <a:rPr lang="ru-RU" sz="1800" kern="1200" dirty="0"/>
            <a:t>.</a:t>
          </a:r>
        </a:p>
      </dsp:txBody>
      <dsp:txXfrm>
        <a:off x="1898351" y="2346848"/>
        <a:ext cx="6022528" cy="1494115"/>
      </dsp:txXfrm>
    </dsp:sp>
    <dsp:sp modelId="{1897EC8A-F287-4E9C-81EE-D22C8148F99C}">
      <dsp:nvSpPr>
        <dsp:cNvPr id="0" name=""/>
        <dsp:cNvSpPr/>
      </dsp:nvSpPr>
      <dsp:spPr>
        <a:xfrm>
          <a:off x="0" y="2808311"/>
          <a:ext cx="1895878" cy="5879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rgbClr val="000099"/>
              </a:solidFill>
            </a:rPr>
            <a:t> </a:t>
          </a:r>
          <a:r>
            <a:rPr lang="ru-RU" sz="2400" b="1" kern="1200" dirty="0" err="1">
              <a:solidFill>
                <a:srgbClr val="000099"/>
              </a:solidFill>
            </a:rPr>
            <a:t>творча</a:t>
          </a:r>
          <a:endParaRPr lang="ru-RU" sz="2400" b="1" kern="1200" dirty="0">
            <a:solidFill>
              <a:srgbClr val="000099"/>
            </a:solidFill>
          </a:endParaRPr>
        </a:p>
      </dsp:txBody>
      <dsp:txXfrm>
        <a:off x="0" y="2808311"/>
        <a:ext cx="1895878" cy="587977"/>
      </dsp:txXfrm>
    </dsp:sp>
    <dsp:sp modelId="{355213C7-B191-451B-BDF0-AFC316A3E381}">
      <dsp:nvSpPr>
        <dsp:cNvPr id="0" name=""/>
        <dsp:cNvSpPr/>
      </dsp:nvSpPr>
      <dsp:spPr>
        <a:xfrm>
          <a:off x="2314346" y="4006759"/>
          <a:ext cx="5603557" cy="179835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err="1"/>
            <a:t>розвиток</a:t>
          </a:r>
          <a:r>
            <a:rPr lang="ru-RU" sz="1800" kern="1200" dirty="0"/>
            <a:t> </a:t>
          </a:r>
          <a:r>
            <a:rPr lang="ru-RU" sz="1800" kern="1200" dirty="0" err="1"/>
            <a:t>мовної</a:t>
          </a:r>
          <a:r>
            <a:rPr lang="ru-RU" sz="1800" kern="1200" dirty="0"/>
            <a:t> </a:t>
          </a:r>
          <a:r>
            <a:rPr lang="ru-RU" sz="1800" kern="1200" dirty="0" err="1"/>
            <a:t>культури</a:t>
          </a:r>
          <a:r>
            <a:rPr lang="ru-RU" sz="1800" kern="1200" dirty="0"/>
            <a:t>, </a:t>
          </a:r>
          <a:r>
            <a:rPr lang="ru-RU" sz="1800" kern="1200" dirty="0" err="1"/>
            <a:t>формування</a:t>
          </a:r>
          <a:r>
            <a:rPr lang="ru-RU" sz="1800" kern="1200" dirty="0"/>
            <a:t> </a:t>
          </a:r>
          <a:r>
            <a:rPr lang="ru-RU" sz="1800" kern="1200" dirty="0" err="1"/>
            <a:t>громадянської</a:t>
          </a:r>
          <a:r>
            <a:rPr lang="ru-RU" sz="1800" kern="1200" dirty="0"/>
            <a:t> </a:t>
          </a:r>
          <a:r>
            <a:rPr lang="ru-RU" sz="1800" kern="1200" dirty="0" err="1"/>
            <a:t>позиції</a:t>
          </a:r>
          <a:r>
            <a:rPr lang="ru-RU" sz="1800" kern="1200" dirty="0"/>
            <a:t>, </a:t>
          </a:r>
          <a:r>
            <a:rPr lang="ru-RU" sz="1800" kern="1200" dirty="0" err="1"/>
            <a:t>професійне</a:t>
          </a:r>
          <a:r>
            <a:rPr lang="ru-RU" sz="1800" kern="1200" dirty="0"/>
            <a:t> </a:t>
          </a:r>
          <a:r>
            <a:rPr lang="ru-RU" sz="1800" kern="1200" dirty="0" err="1"/>
            <a:t>самовизначення</a:t>
          </a:r>
          <a:r>
            <a:rPr lang="ru-RU" sz="1800" kern="1200" dirty="0"/>
            <a:t>, </a:t>
          </a:r>
          <a:r>
            <a:rPr lang="ru-RU" sz="1800" kern="1200" dirty="0" err="1"/>
            <a:t>виховання</a:t>
          </a:r>
          <a:r>
            <a:rPr lang="ru-RU" sz="1800" kern="1200" dirty="0"/>
            <a:t> </a:t>
          </a:r>
          <a:r>
            <a:rPr lang="ru-RU" sz="1800" kern="1200" dirty="0" err="1"/>
            <a:t>поваги</a:t>
          </a:r>
          <a:r>
            <a:rPr lang="ru-RU" sz="1800" kern="1200" dirty="0"/>
            <a:t> до </a:t>
          </a:r>
          <a:r>
            <a:rPr lang="ru-RU" sz="1800" kern="1200" dirty="0" err="1"/>
            <a:t>праці</a:t>
          </a:r>
          <a:r>
            <a:rPr lang="ru-RU" sz="1800" kern="1200" dirty="0"/>
            <a:t> </a:t>
          </a:r>
          <a:r>
            <a:rPr lang="ru-RU" sz="1800" kern="1200" dirty="0" err="1"/>
            <a:t>загалом</a:t>
          </a:r>
          <a:r>
            <a:rPr lang="ru-RU" sz="1800" kern="1200" dirty="0"/>
            <a:t> </a:t>
          </a:r>
          <a:r>
            <a:rPr lang="ru-RU" sz="1800" kern="1200" dirty="0" err="1"/>
            <a:t>і</a:t>
          </a:r>
          <a:r>
            <a:rPr lang="ru-RU" sz="1800" kern="1200" dirty="0"/>
            <a:t> </a:t>
          </a:r>
          <a:r>
            <a:rPr lang="ru-RU" sz="1800" kern="1200" dirty="0" err="1"/>
            <a:t>роботи</a:t>
          </a:r>
          <a:r>
            <a:rPr lang="ru-RU" sz="1800" kern="1200" dirty="0"/>
            <a:t> над словом </a:t>
          </a:r>
          <a:r>
            <a:rPr lang="ru-RU" sz="1800" kern="1200" dirty="0" err="1"/>
            <a:t>зокрема</a:t>
          </a:r>
          <a:endParaRPr lang="ru-RU" sz="1800" kern="1200" dirty="0"/>
        </a:p>
      </dsp:txBody>
      <dsp:txXfrm>
        <a:off x="2314346" y="4006759"/>
        <a:ext cx="5603557" cy="1798353"/>
      </dsp:txXfrm>
    </dsp:sp>
    <dsp:sp modelId="{57E42DCF-25CD-4473-A1AB-2DA33E892FF1}">
      <dsp:nvSpPr>
        <dsp:cNvPr id="0" name=""/>
        <dsp:cNvSpPr/>
      </dsp:nvSpPr>
      <dsp:spPr>
        <a:xfrm>
          <a:off x="0" y="4464497"/>
          <a:ext cx="2311369" cy="5410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rgbClr val="000099"/>
              </a:solidFill>
            </a:rPr>
            <a:t>соціальна</a:t>
          </a:r>
          <a:endParaRPr lang="ru-RU" sz="2400" b="1" kern="1200" dirty="0">
            <a:solidFill>
              <a:srgbClr val="000099"/>
            </a:solidFill>
          </a:endParaRPr>
        </a:p>
      </dsp:txBody>
      <dsp:txXfrm>
        <a:off x="0" y="4464497"/>
        <a:ext cx="2311369" cy="54101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3B8ADB0-89FD-4C1F-B6EC-7A19B03ECE31}">
      <dsp:nvSpPr>
        <dsp:cNvPr id="0" name=""/>
        <dsp:cNvSpPr/>
      </dsp:nvSpPr>
      <dsp:spPr>
        <a:xfrm rot="5400000">
          <a:off x="-262708" y="374205"/>
          <a:ext cx="658960" cy="4612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:</a:t>
          </a:r>
          <a:endParaRPr lang="ru-RU" sz="1300" kern="1200" dirty="0"/>
        </a:p>
      </dsp:txBody>
      <dsp:txXfrm rot="5400000">
        <a:off x="-262708" y="374205"/>
        <a:ext cx="658960" cy="461272"/>
      </dsp:txXfrm>
    </dsp:sp>
    <dsp:sp modelId="{372418FB-D6F1-445A-A75D-4850CC7086F4}">
      <dsp:nvSpPr>
        <dsp:cNvPr id="0" name=""/>
        <dsp:cNvSpPr/>
      </dsp:nvSpPr>
      <dsp:spPr>
        <a:xfrm rot="5400000">
          <a:off x="2891398" y="-2921719"/>
          <a:ext cx="831467" cy="66749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300" b="1" kern="1200" dirty="0" err="1" smtClean="0">
              <a:solidFill>
                <a:srgbClr val="7030A0"/>
              </a:solidFill>
            </a:rPr>
            <a:t>Формування</a:t>
          </a:r>
          <a:r>
            <a:rPr lang="ru-RU" sz="3300" b="1" kern="1200" dirty="0" smtClean="0">
              <a:solidFill>
                <a:srgbClr val="7030A0"/>
              </a:solidFill>
            </a:rPr>
            <a:t> компетентностей</a:t>
          </a:r>
          <a:r>
            <a:rPr lang="ru-RU" sz="3300" kern="1200" dirty="0" smtClean="0"/>
            <a:t>:</a:t>
          </a:r>
          <a:endParaRPr lang="ru-RU" sz="3300" kern="1200" dirty="0"/>
        </a:p>
      </dsp:txBody>
      <dsp:txXfrm rot="5400000">
        <a:off x="2891398" y="-2921719"/>
        <a:ext cx="831467" cy="667490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7217F6-F3D6-4C68-A4A7-DCC11084DA47}">
      <dsp:nvSpPr>
        <dsp:cNvPr id="0" name=""/>
        <dsp:cNvSpPr/>
      </dsp:nvSpPr>
      <dsp:spPr>
        <a:xfrm>
          <a:off x="3052191" y="3068941"/>
          <a:ext cx="2821271" cy="271474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smtClean="0"/>
            <a:t>Різноманітні форми організаціі процесу</a:t>
          </a:r>
          <a:endParaRPr lang="ru-RU" sz="2400" kern="1200" dirty="0"/>
        </a:p>
      </dsp:txBody>
      <dsp:txXfrm>
        <a:off x="3052191" y="3068941"/>
        <a:ext cx="2821271" cy="2714742"/>
      </dsp:txXfrm>
    </dsp:sp>
    <dsp:sp modelId="{CDA1039E-EAEE-426C-BE17-59F78BFEC221}">
      <dsp:nvSpPr>
        <dsp:cNvPr id="0" name=""/>
        <dsp:cNvSpPr/>
      </dsp:nvSpPr>
      <dsp:spPr>
        <a:xfrm rot="10734166">
          <a:off x="1529118" y="4161307"/>
          <a:ext cx="1751385" cy="65972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015ED4-FDE1-4D4A-8601-D51335161C1C}">
      <dsp:nvSpPr>
        <dsp:cNvPr id="0" name=""/>
        <dsp:cNvSpPr/>
      </dsp:nvSpPr>
      <dsp:spPr>
        <a:xfrm>
          <a:off x="-221145" y="3388386"/>
          <a:ext cx="2841275" cy="22008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err="1" smtClean="0"/>
            <a:t>Взаємо</a:t>
          </a:r>
          <a:r>
            <a:rPr lang="uk-UA" sz="3600" kern="1200" dirty="0" smtClean="0"/>
            <a:t> навчання груп</a:t>
          </a:r>
          <a:endParaRPr lang="ru-RU" sz="3600" kern="1200" dirty="0"/>
        </a:p>
      </dsp:txBody>
      <dsp:txXfrm>
        <a:off x="-221145" y="3388386"/>
        <a:ext cx="2841275" cy="2200855"/>
      </dsp:txXfrm>
    </dsp:sp>
    <dsp:sp modelId="{BFE515F8-CD47-41C4-84FC-3360E919EF61}">
      <dsp:nvSpPr>
        <dsp:cNvPr id="0" name=""/>
        <dsp:cNvSpPr/>
      </dsp:nvSpPr>
      <dsp:spPr>
        <a:xfrm rot="12874444">
          <a:off x="1186251" y="2653759"/>
          <a:ext cx="2548770" cy="659727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F4CB08-9BF5-4F9D-8A72-636332BF5433}">
      <dsp:nvSpPr>
        <dsp:cNvPr id="0" name=""/>
        <dsp:cNvSpPr/>
      </dsp:nvSpPr>
      <dsp:spPr>
        <a:xfrm>
          <a:off x="74368" y="1094155"/>
          <a:ext cx="2041698" cy="20224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Індивіду </a:t>
          </a:r>
          <a:r>
            <a:rPr lang="uk-UA" sz="2800" kern="1200" dirty="0" err="1" smtClean="0"/>
            <a:t>альне</a:t>
          </a:r>
          <a:r>
            <a:rPr lang="uk-UA" sz="2800" kern="1200" dirty="0" smtClean="0"/>
            <a:t> само     навчання</a:t>
          </a:r>
          <a:endParaRPr lang="ru-RU" sz="2800" kern="1200" dirty="0"/>
        </a:p>
      </dsp:txBody>
      <dsp:txXfrm>
        <a:off x="74368" y="1094155"/>
        <a:ext cx="2041698" cy="2022496"/>
      </dsp:txXfrm>
    </dsp:sp>
    <dsp:sp modelId="{2EDA77EE-205F-4B83-BE35-85E2D95FE28F}">
      <dsp:nvSpPr>
        <dsp:cNvPr id="0" name=""/>
        <dsp:cNvSpPr/>
      </dsp:nvSpPr>
      <dsp:spPr>
        <a:xfrm rot="15090731">
          <a:off x="2781307" y="2015481"/>
          <a:ext cx="2049749" cy="659727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6C314F-2103-4355-8BD5-A29964297FC8}">
      <dsp:nvSpPr>
        <dsp:cNvPr id="0" name=""/>
        <dsp:cNvSpPr/>
      </dsp:nvSpPr>
      <dsp:spPr>
        <a:xfrm>
          <a:off x="2116063" y="260646"/>
          <a:ext cx="2453826" cy="16328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Парне </a:t>
          </a:r>
          <a:r>
            <a:rPr lang="uk-UA" sz="2400" kern="1200" dirty="0" err="1" smtClean="0"/>
            <a:t>взаємо-</a:t>
          </a:r>
          <a:endParaRPr lang="uk-UA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навчання</a:t>
          </a:r>
          <a:endParaRPr lang="ru-RU" sz="2400" kern="1200" dirty="0"/>
        </a:p>
      </dsp:txBody>
      <dsp:txXfrm>
        <a:off x="2116063" y="260646"/>
        <a:ext cx="2453826" cy="1632840"/>
      </dsp:txXfrm>
    </dsp:sp>
    <dsp:sp modelId="{4A475C80-30B9-4FD6-976F-68E6B90A9C22}">
      <dsp:nvSpPr>
        <dsp:cNvPr id="0" name=""/>
        <dsp:cNvSpPr/>
      </dsp:nvSpPr>
      <dsp:spPr>
        <a:xfrm rot="17807416">
          <a:off x="4334889" y="1911796"/>
          <a:ext cx="2330652" cy="659727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0F835A-95BB-4AE1-AD3B-1D4F44E6C4BA}">
      <dsp:nvSpPr>
        <dsp:cNvPr id="0" name=""/>
        <dsp:cNvSpPr/>
      </dsp:nvSpPr>
      <dsp:spPr>
        <a:xfrm>
          <a:off x="4852370" y="260650"/>
          <a:ext cx="2677082" cy="14863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smtClean="0"/>
            <a:t>Групова робота за спільною темою</a:t>
          </a:r>
          <a:endParaRPr lang="ru-RU" sz="2800" kern="1200" dirty="0"/>
        </a:p>
      </dsp:txBody>
      <dsp:txXfrm>
        <a:off x="4852370" y="260650"/>
        <a:ext cx="2677082" cy="1486383"/>
      </dsp:txXfrm>
    </dsp:sp>
    <dsp:sp modelId="{8DF6594A-351B-4DE0-85CE-C8A0B9DEE821}">
      <dsp:nvSpPr>
        <dsp:cNvPr id="0" name=""/>
        <dsp:cNvSpPr/>
      </dsp:nvSpPr>
      <dsp:spPr>
        <a:xfrm rot="19796958">
          <a:off x="5319266" y="2976520"/>
          <a:ext cx="1970327" cy="659727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56F006-FB78-4F67-9584-B28F38A63E62}">
      <dsp:nvSpPr>
        <dsp:cNvPr id="0" name=""/>
        <dsp:cNvSpPr/>
      </dsp:nvSpPr>
      <dsp:spPr>
        <a:xfrm>
          <a:off x="6312081" y="1944998"/>
          <a:ext cx="2328878" cy="14755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6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6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smtClean="0"/>
            <a:t>Учень у ролі вчителя</a:t>
          </a:r>
          <a:endParaRPr lang="ru-RU" sz="3200" kern="1200" dirty="0"/>
        </a:p>
      </dsp:txBody>
      <dsp:txXfrm>
        <a:off x="6312081" y="1944998"/>
        <a:ext cx="2328878" cy="1475598"/>
      </dsp:txXfrm>
    </dsp:sp>
    <dsp:sp modelId="{7BA54245-3F00-405C-84D9-09428743EACF}">
      <dsp:nvSpPr>
        <dsp:cNvPr id="0" name=""/>
        <dsp:cNvSpPr/>
      </dsp:nvSpPr>
      <dsp:spPr>
        <a:xfrm rot="331489">
          <a:off x="5746452" y="4365956"/>
          <a:ext cx="1649252" cy="65972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5EF731-843D-4C25-9EAD-E5F0FAC95F15}">
      <dsp:nvSpPr>
        <dsp:cNvPr id="0" name=""/>
        <dsp:cNvSpPr/>
      </dsp:nvSpPr>
      <dsp:spPr>
        <a:xfrm>
          <a:off x="6436555" y="3789040"/>
          <a:ext cx="2333934" cy="18821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smtClean="0"/>
            <a:t>Підготовка учнями виступів</a:t>
          </a:r>
          <a:endParaRPr lang="ru-RU" sz="2800" kern="1200" dirty="0"/>
        </a:p>
      </dsp:txBody>
      <dsp:txXfrm>
        <a:off x="6436555" y="3789040"/>
        <a:ext cx="2333934" cy="188211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27F536-FA0B-40DA-8F98-32F1FCE59798}">
      <dsp:nvSpPr>
        <dsp:cNvPr id="0" name=""/>
        <dsp:cNvSpPr/>
      </dsp:nvSpPr>
      <dsp:spPr>
        <a:xfrm>
          <a:off x="2971634" y="2389442"/>
          <a:ext cx="2858075" cy="195129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 </a:t>
          </a:r>
          <a:r>
            <a:rPr lang="uk-UA" sz="2000" kern="1200" dirty="0" smtClean="0"/>
            <a:t>Ефективні прийоми проведення занять  гуртка </a:t>
          </a:r>
          <a:endParaRPr lang="ru-RU" sz="2000" kern="1200" dirty="0"/>
        </a:p>
      </dsp:txBody>
      <dsp:txXfrm>
        <a:off x="2971634" y="2389442"/>
        <a:ext cx="2858075" cy="1951295"/>
      </dsp:txXfrm>
    </dsp:sp>
    <dsp:sp modelId="{4A801529-F637-4E28-BA17-7A4C259E62AA}">
      <dsp:nvSpPr>
        <dsp:cNvPr id="0" name=""/>
        <dsp:cNvSpPr/>
      </dsp:nvSpPr>
      <dsp:spPr>
        <a:xfrm rot="16200000">
          <a:off x="4214324" y="1730999"/>
          <a:ext cx="372696" cy="6347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 rot="16200000">
        <a:off x="4214324" y="1730999"/>
        <a:ext cx="372696" cy="634781"/>
      </dsp:txXfrm>
    </dsp:sp>
    <dsp:sp modelId="{CCDA290E-2B8E-4A03-AD57-FB469F02AD8C}">
      <dsp:nvSpPr>
        <dsp:cNvPr id="0" name=""/>
        <dsp:cNvSpPr/>
      </dsp:nvSpPr>
      <dsp:spPr>
        <a:xfrm>
          <a:off x="3392557" y="5937"/>
          <a:ext cx="2016230" cy="1680303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мовно-літературні ігри </a:t>
          </a:r>
          <a:endParaRPr lang="ru-RU" sz="1800" kern="1200" dirty="0"/>
        </a:p>
      </dsp:txBody>
      <dsp:txXfrm>
        <a:off x="3392557" y="5937"/>
        <a:ext cx="2016230" cy="1680303"/>
      </dsp:txXfrm>
    </dsp:sp>
    <dsp:sp modelId="{8650D11F-1A5E-4150-95A5-451FAF9872A0}">
      <dsp:nvSpPr>
        <dsp:cNvPr id="0" name=""/>
        <dsp:cNvSpPr/>
      </dsp:nvSpPr>
      <dsp:spPr>
        <a:xfrm rot="19226515">
          <a:off x="5401113" y="2040352"/>
          <a:ext cx="438094" cy="6347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 rot="19226515">
        <a:off x="5401113" y="2040352"/>
        <a:ext cx="438094" cy="634781"/>
      </dsp:txXfrm>
    </dsp:sp>
    <dsp:sp modelId="{FD0C7BF9-FBC9-4CA7-9590-8BD12ED50DCC}">
      <dsp:nvSpPr>
        <dsp:cNvPr id="0" name=""/>
        <dsp:cNvSpPr/>
      </dsp:nvSpPr>
      <dsp:spPr>
        <a:xfrm>
          <a:off x="5640722" y="648076"/>
          <a:ext cx="2064135" cy="1680303"/>
        </a:xfrm>
        <a:prstGeom prst="ellipse">
          <a:avLst/>
        </a:prstGeom>
        <a:solidFill>
          <a:srgbClr val="FF505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заочні мандрівки</a:t>
          </a:r>
          <a:endParaRPr lang="ru-RU" sz="2000" kern="1200" dirty="0"/>
        </a:p>
      </dsp:txBody>
      <dsp:txXfrm>
        <a:off x="5640722" y="648076"/>
        <a:ext cx="2064135" cy="1680303"/>
      </dsp:txXfrm>
    </dsp:sp>
    <dsp:sp modelId="{D067A7F6-D933-4147-B1DB-46BB94F88514}">
      <dsp:nvSpPr>
        <dsp:cNvPr id="0" name=""/>
        <dsp:cNvSpPr/>
      </dsp:nvSpPr>
      <dsp:spPr>
        <a:xfrm rot="368681">
          <a:off x="5896430" y="3219783"/>
          <a:ext cx="205355" cy="6347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 rot="368681">
        <a:off x="5896430" y="3219783"/>
        <a:ext cx="205355" cy="634781"/>
      </dsp:txXfrm>
    </dsp:sp>
    <dsp:sp modelId="{9BDE86D7-AC71-4106-A5CB-412D6F69AD3F}">
      <dsp:nvSpPr>
        <dsp:cNvPr id="0" name=""/>
        <dsp:cNvSpPr/>
      </dsp:nvSpPr>
      <dsp:spPr>
        <a:xfrm>
          <a:off x="6192679" y="2808310"/>
          <a:ext cx="1680303" cy="1680303"/>
        </a:xfrm>
        <a:prstGeom prst="ellipse">
          <a:avLst/>
        </a:prstGeom>
        <a:solidFill>
          <a:srgbClr val="00CCFF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конкурси, естафети, вікторини</a:t>
          </a:r>
          <a:endParaRPr lang="ru-RU" sz="2000" kern="1200" dirty="0"/>
        </a:p>
      </dsp:txBody>
      <dsp:txXfrm>
        <a:off x="6192679" y="2808310"/>
        <a:ext cx="1680303" cy="1680303"/>
      </dsp:txXfrm>
    </dsp:sp>
    <dsp:sp modelId="{DC0BEE47-C4BD-4C59-B373-93A0DB915782}">
      <dsp:nvSpPr>
        <dsp:cNvPr id="0" name=""/>
        <dsp:cNvSpPr/>
      </dsp:nvSpPr>
      <dsp:spPr>
        <a:xfrm rot="3495091">
          <a:off x="4949492" y="4253860"/>
          <a:ext cx="395062" cy="6347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 rot="3495091">
        <a:off x="4949492" y="4253860"/>
        <a:ext cx="395062" cy="634781"/>
      </dsp:txXfrm>
    </dsp:sp>
    <dsp:sp modelId="{F766A88F-F499-4C77-BCC7-FFB65CFE3B19}">
      <dsp:nvSpPr>
        <dsp:cNvPr id="0" name=""/>
        <dsp:cNvSpPr/>
      </dsp:nvSpPr>
      <dsp:spPr>
        <a:xfrm>
          <a:off x="4824535" y="4800416"/>
          <a:ext cx="1968324" cy="1680303"/>
        </a:xfrm>
        <a:prstGeom prst="ellipse">
          <a:avLst/>
        </a:prstGeom>
        <a:solidFill>
          <a:srgbClr val="CC66FF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відгадування загадок, криптограм, шарад, кросвордів, аукціони</a:t>
          </a:r>
          <a:endParaRPr lang="ru-RU" sz="1600" kern="1200" dirty="0"/>
        </a:p>
      </dsp:txBody>
      <dsp:txXfrm>
        <a:off x="4824535" y="4800416"/>
        <a:ext cx="1968324" cy="1680303"/>
      </dsp:txXfrm>
    </dsp:sp>
    <dsp:sp modelId="{2B22CBDC-0745-4E06-84AB-E954805C0227}">
      <dsp:nvSpPr>
        <dsp:cNvPr id="0" name=""/>
        <dsp:cNvSpPr/>
      </dsp:nvSpPr>
      <dsp:spPr>
        <a:xfrm rot="7194585">
          <a:off x="3526843" y="4247318"/>
          <a:ext cx="367490" cy="6347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 rot="7194585">
        <a:off x="3526843" y="4247318"/>
        <a:ext cx="367490" cy="634781"/>
      </dsp:txXfrm>
    </dsp:sp>
    <dsp:sp modelId="{0327F7CC-56EA-4046-9F0C-9E392FBAFC7C}">
      <dsp:nvSpPr>
        <dsp:cNvPr id="0" name=""/>
        <dsp:cNvSpPr/>
      </dsp:nvSpPr>
      <dsp:spPr>
        <a:xfrm>
          <a:off x="2016228" y="4800416"/>
          <a:ext cx="2150940" cy="1680303"/>
        </a:xfrm>
        <a:prstGeom prst="ellipse">
          <a:avLst/>
        </a:prstGeom>
        <a:solidFill>
          <a:srgbClr val="FF0066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створення власних проектів</a:t>
          </a:r>
          <a:endParaRPr lang="ru-RU" sz="2000" kern="1200" dirty="0"/>
        </a:p>
      </dsp:txBody>
      <dsp:txXfrm>
        <a:off x="2016228" y="4800416"/>
        <a:ext cx="2150940" cy="1680303"/>
      </dsp:txXfrm>
    </dsp:sp>
    <dsp:sp modelId="{18BE5814-E409-4DAC-AF6E-5B0E6D3E9ECC}">
      <dsp:nvSpPr>
        <dsp:cNvPr id="0" name=""/>
        <dsp:cNvSpPr/>
      </dsp:nvSpPr>
      <dsp:spPr>
        <a:xfrm rot="10028571">
          <a:off x="2943171" y="3371986"/>
          <a:ext cx="73407" cy="6347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 rot="10028571">
        <a:off x="2943171" y="3371986"/>
        <a:ext cx="73407" cy="634781"/>
      </dsp:txXfrm>
    </dsp:sp>
    <dsp:sp modelId="{BA05B286-9778-4809-AF77-646BA054F26C}">
      <dsp:nvSpPr>
        <dsp:cNvPr id="0" name=""/>
        <dsp:cNvSpPr/>
      </dsp:nvSpPr>
      <dsp:spPr>
        <a:xfrm>
          <a:off x="944292" y="3085468"/>
          <a:ext cx="2001073" cy="1680303"/>
        </a:xfrm>
        <a:prstGeom prst="ellipse">
          <a:avLst/>
        </a:prstGeom>
        <a:solidFill>
          <a:srgbClr val="CC66FF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словникова робота</a:t>
          </a:r>
          <a:endParaRPr lang="ru-RU" sz="1800" kern="1200" dirty="0"/>
        </a:p>
      </dsp:txBody>
      <dsp:txXfrm>
        <a:off x="944292" y="3085468"/>
        <a:ext cx="2001073" cy="1680303"/>
      </dsp:txXfrm>
    </dsp:sp>
    <dsp:sp modelId="{E40E2DCB-E605-4338-B76F-01CF6297663C}">
      <dsp:nvSpPr>
        <dsp:cNvPr id="0" name=""/>
        <dsp:cNvSpPr/>
      </dsp:nvSpPr>
      <dsp:spPr>
        <a:xfrm rot="13045551">
          <a:off x="3018526" y="2124358"/>
          <a:ext cx="351190" cy="6347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 rot="13045551">
        <a:off x="3018526" y="2124358"/>
        <a:ext cx="351190" cy="634781"/>
      </dsp:txXfrm>
    </dsp:sp>
    <dsp:sp modelId="{BA5F09DF-C119-492B-B4E8-84603CC3D887}">
      <dsp:nvSpPr>
        <dsp:cNvPr id="0" name=""/>
        <dsp:cNvSpPr/>
      </dsp:nvSpPr>
      <dsp:spPr>
        <a:xfrm>
          <a:off x="1008116" y="792085"/>
          <a:ext cx="2256396" cy="1680303"/>
        </a:xfrm>
        <a:prstGeom prst="ellipse">
          <a:avLst/>
        </a:prstGeom>
        <a:solidFill>
          <a:srgbClr val="3399FF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творчі звіти, тестування</a:t>
          </a:r>
          <a:endParaRPr lang="ru-RU" sz="1800" kern="1200" dirty="0"/>
        </a:p>
      </dsp:txBody>
      <dsp:txXfrm>
        <a:off x="1008116" y="792085"/>
        <a:ext cx="2256396" cy="168030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3B8C9F-2C13-4901-8A5C-FB493F46F341}">
      <dsp:nvSpPr>
        <dsp:cNvPr id="0" name=""/>
        <dsp:cNvSpPr/>
      </dsp:nvSpPr>
      <dsp:spPr>
        <a:xfrm>
          <a:off x="2924729" y="2067509"/>
          <a:ext cx="1864904" cy="14095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 Методи, прийоми </a:t>
          </a:r>
          <a:endParaRPr lang="ru-RU" sz="2500" kern="1200" dirty="0"/>
        </a:p>
      </dsp:txBody>
      <dsp:txXfrm>
        <a:off x="2924729" y="2067509"/>
        <a:ext cx="1864904" cy="1409597"/>
      </dsp:txXfrm>
    </dsp:sp>
    <dsp:sp modelId="{338BB7E2-E78E-4B86-9864-8FF2B61976FB}">
      <dsp:nvSpPr>
        <dsp:cNvPr id="0" name=""/>
        <dsp:cNvSpPr/>
      </dsp:nvSpPr>
      <dsp:spPr>
        <a:xfrm rot="16158886">
          <a:off x="3495657" y="1706759"/>
          <a:ext cx="697844" cy="23763"/>
        </a:xfrm>
        <a:custGeom>
          <a:avLst/>
          <a:gdLst/>
          <a:ahLst/>
          <a:cxnLst/>
          <a:rect l="0" t="0" r="0" b="0"/>
          <a:pathLst>
            <a:path>
              <a:moveTo>
                <a:pt x="0" y="11881"/>
              </a:moveTo>
              <a:lnTo>
                <a:pt x="697844" y="1188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158886">
        <a:off x="3827133" y="1701194"/>
        <a:ext cx="34892" cy="34892"/>
      </dsp:txXfrm>
    </dsp:sp>
    <dsp:sp modelId="{B70B8FB4-9A35-451F-B7DE-66F7D3303DDF}">
      <dsp:nvSpPr>
        <dsp:cNvPr id="0" name=""/>
        <dsp:cNvSpPr/>
      </dsp:nvSpPr>
      <dsp:spPr>
        <a:xfrm>
          <a:off x="2736301" y="-271067"/>
          <a:ext cx="2188586" cy="164084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err="1" smtClean="0"/>
            <a:t>Емпатія</a:t>
          </a:r>
          <a:r>
            <a:rPr lang="uk-UA" sz="1600" kern="1200" dirty="0" smtClean="0"/>
            <a:t>  </a:t>
          </a:r>
          <a:endParaRPr lang="ru-RU" sz="1600" kern="1200" dirty="0"/>
        </a:p>
      </dsp:txBody>
      <dsp:txXfrm>
        <a:off x="2736301" y="-271067"/>
        <a:ext cx="2188586" cy="1640843"/>
      </dsp:txXfrm>
    </dsp:sp>
    <dsp:sp modelId="{617D3229-00BB-4240-939B-F50700BD20F8}">
      <dsp:nvSpPr>
        <dsp:cNvPr id="0" name=""/>
        <dsp:cNvSpPr/>
      </dsp:nvSpPr>
      <dsp:spPr>
        <a:xfrm rot="18869036">
          <a:off x="4303647" y="1933880"/>
          <a:ext cx="730646" cy="23763"/>
        </a:xfrm>
        <a:custGeom>
          <a:avLst/>
          <a:gdLst/>
          <a:ahLst/>
          <a:cxnLst/>
          <a:rect l="0" t="0" r="0" b="0"/>
          <a:pathLst>
            <a:path>
              <a:moveTo>
                <a:pt x="0" y="11881"/>
              </a:moveTo>
              <a:lnTo>
                <a:pt x="730646" y="1188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8869036">
        <a:off x="4650704" y="1927495"/>
        <a:ext cx="36532" cy="36532"/>
      </dsp:txXfrm>
    </dsp:sp>
    <dsp:sp modelId="{E9FFB922-94C6-495E-90AB-A00382D7706E}">
      <dsp:nvSpPr>
        <dsp:cNvPr id="0" name=""/>
        <dsp:cNvSpPr/>
      </dsp:nvSpPr>
      <dsp:spPr>
        <a:xfrm>
          <a:off x="4439807" y="316828"/>
          <a:ext cx="2189789" cy="149493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Метод символічного бачення</a:t>
          </a:r>
          <a:endParaRPr lang="ru-RU" sz="1600" kern="1200" dirty="0"/>
        </a:p>
      </dsp:txBody>
      <dsp:txXfrm>
        <a:off x="4439807" y="316828"/>
        <a:ext cx="2189789" cy="1494930"/>
      </dsp:txXfrm>
    </dsp:sp>
    <dsp:sp modelId="{2D1EBBB3-A3AE-46FC-BD06-7E51D8574F79}">
      <dsp:nvSpPr>
        <dsp:cNvPr id="0" name=""/>
        <dsp:cNvSpPr/>
      </dsp:nvSpPr>
      <dsp:spPr>
        <a:xfrm rot="20804094">
          <a:off x="4746010" y="2539124"/>
          <a:ext cx="99793" cy="23763"/>
        </a:xfrm>
        <a:custGeom>
          <a:avLst/>
          <a:gdLst/>
          <a:ahLst/>
          <a:cxnLst/>
          <a:rect l="0" t="0" r="0" b="0"/>
          <a:pathLst>
            <a:path>
              <a:moveTo>
                <a:pt x="0" y="11881"/>
              </a:moveTo>
              <a:lnTo>
                <a:pt x="99793" y="1188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0804094">
        <a:off x="4793412" y="2548511"/>
        <a:ext cx="4989" cy="4989"/>
      </dsp:txXfrm>
    </dsp:sp>
    <dsp:sp modelId="{6FCD013C-DFE7-4583-8208-0BAC5F0083D6}">
      <dsp:nvSpPr>
        <dsp:cNvPr id="0" name=""/>
        <dsp:cNvSpPr/>
      </dsp:nvSpPr>
      <dsp:spPr>
        <a:xfrm>
          <a:off x="4748701" y="1418075"/>
          <a:ext cx="2745636" cy="164084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 Конструювання питань,правил, гіпотез</a:t>
          </a:r>
          <a:endParaRPr lang="ru-RU" sz="1600" kern="1200" dirty="0"/>
        </a:p>
      </dsp:txBody>
      <dsp:txXfrm>
        <a:off x="4748701" y="1418075"/>
        <a:ext cx="2745636" cy="1640843"/>
      </dsp:txXfrm>
    </dsp:sp>
    <dsp:sp modelId="{79EB4517-8BB8-452E-A064-9ABD8CF6B708}">
      <dsp:nvSpPr>
        <dsp:cNvPr id="0" name=""/>
        <dsp:cNvSpPr/>
      </dsp:nvSpPr>
      <dsp:spPr>
        <a:xfrm rot="984662">
          <a:off x="4706454" y="3151895"/>
          <a:ext cx="959755" cy="23763"/>
        </a:xfrm>
        <a:custGeom>
          <a:avLst/>
          <a:gdLst/>
          <a:ahLst/>
          <a:cxnLst/>
          <a:rect l="0" t="0" r="0" b="0"/>
          <a:pathLst>
            <a:path>
              <a:moveTo>
                <a:pt x="0" y="11881"/>
              </a:moveTo>
              <a:lnTo>
                <a:pt x="959755" y="1188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984662">
        <a:off x="5162338" y="3139782"/>
        <a:ext cx="47987" cy="47987"/>
      </dsp:txXfrm>
    </dsp:sp>
    <dsp:sp modelId="{2D9A81A7-F59D-4DC9-8F20-878392DA3CC0}">
      <dsp:nvSpPr>
        <dsp:cNvPr id="0" name=""/>
        <dsp:cNvSpPr/>
      </dsp:nvSpPr>
      <dsp:spPr>
        <a:xfrm>
          <a:off x="5543034" y="2809184"/>
          <a:ext cx="2449853" cy="164084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 Наукове, </a:t>
          </a:r>
          <a:r>
            <a:rPr lang="uk-UA" sz="1600" kern="1200" dirty="0" err="1" smtClean="0"/>
            <a:t>еврестичне</a:t>
          </a:r>
          <a:r>
            <a:rPr lang="uk-UA" sz="1600" kern="1200" dirty="0" smtClean="0"/>
            <a:t>. лінгвістичне спостереження</a:t>
          </a:r>
          <a:endParaRPr lang="ru-RU" sz="1600" kern="1200" dirty="0"/>
        </a:p>
      </dsp:txBody>
      <dsp:txXfrm>
        <a:off x="5543034" y="2809184"/>
        <a:ext cx="2449853" cy="1640843"/>
      </dsp:txXfrm>
    </dsp:sp>
    <dsp:sp modelId="{8CF0F6F5-8A01-4D45-8235-35D3038CB174}">
      <dsp:nvSpPr>
        <dsp:cNvPr id="0" name=""/>
        <dsp:cNvSpPr/>
      </dsp:nvSpPr>
      <dsp:spPr>
        <a:xfrm rot="2528819">
          <a:off x="4313765" y="3667615"/>
          <a:ext cx="1091538" cy="23763"/>
        </a:xfrm>
        <a:custGeom>
          <a:avLst/>
          <a:gdLst/>
          <a:ahLst/>
          <a:cxnLst/>
          <a:rect l="0" t="0" r="0" b="0"/>
          <a:pathLst>
            <a:path>
              <a:moveTo>
                <a:pt x="0" y="11881"/>
              </a:moveTo>
              <a:lnTo>
                <a:pt x="1091538" y="1188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528819">
        <a:off x="4832246" y="3652208"/>
        <a:ext cx="54576" cy="54576"/>
      </dsp:txXfrm>
    </dsp:sp>
    <dsp:sp modelId="{729D286E-80EC-40C5-8455-523B222174F1}">
      <dsp:nvSpPr>
        <dsp:cNvPr id="0" name=""/>
        <dsp:cNvSpPr/>
      </dsp:nvSpPr>
      <dsp:spPr>
        <a:xfrm>
          <a:off x="4680518" y="3903772"/>
          <a:ext cx="2666601" cy="164084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6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6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Образне конструювання  </a:t>
          </a:r>
          <a:endParaRPr lang="ru-RU" sz="1600" kern="1200" dirty="0"/>
        </a:p>
      </dsp:txBody>
      <dsp:txXfrm>
        <a:off x="4680518" y="3903772"/>
        <a:ext cx="2666601" cy="1640843"/>
      </dsp:txXfrm>
    </dsp:sp>
    <dsp:sp modelId="{32AA9C82-5505-4B15-B228-09AAF560CA7B}">
      <dsp:nvSpPr>
        <dsp:cNvPr id="0" name=""/>
        <dsp:cNvSpPr/>
      </dsp:nvSpPr>
      <dsp:spPr>
        <a:xfrm rot="5206172">
          <a:off x="3633840" y="3742937"/>
          <a:ext cx="557591" cy="23763"/>
        </a:xfrm>
        <a:custGeom>
          <a:avLst/>
          <a:gdLst/>
          <a:ahLst/>
          <a:cxnLst/>
          <a:rect l="0" t="0" r="0" b="0"/>
          <a:pathLst>
            <a:path>
              <a:moveTo>
                <a:pt x="0" y="11881"/>
              </a:moveTo>
              <a:lnTo>
                <a:pt x="557591" y="1188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5206172">
        <a:off x="3898696" y="3740878"/>
        <a:ext cx="27879" cy="27879"/>
      </dsp:txXfrm>
    </dsp:sp>
    <dsp:sp modelId="{AFDDE4AE-33F0-47D4-A0D8-8AD4F5151AF6}">
      <dsp:nvSpPr>
        <dsp:cNvPr id="0" name=""/>
        <dsp:cNvSpPr/>
      </dsp:nvSpPr>
      <dsp:spPr>
        <a:xfrm>
          <a:off x="2880318" y="4032437"/>
          <a:ext cx="2188586" cy="164084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err="1" smtClean="0"/>
            <a:t>“Штрихи”</a:t>
          </a:r>
          <a:endParaRPr lang="ru-RU" sz="1600" kern="1200" dirty="0"/>
        </a:p>
      </dsp:txBody>
      <dsp:txXfrm>
        <a:off x="2880318" y="4032437"/>
        <a:ext cx="2188586" cy="1640843"/>
      </dsp:txXfrm>
    </dsp:sp>
    <dsp:sp modelId="{B9A7D123-610F-4C44-ACE8-6257B8AE0D41}">
      <dsp:nvSpPr>
        <dsp:cNvPr id="0" name=""/>
        <dsp:cNvSpPr/>
      </dsp:nvSpPr>
      <dsp:spPr>
        <a:xfrm rot="7907263">
          <a:off x="2771618" y="3596642"/>
          <a:ext cx="676445" cy="23763"/>
        </a:xfrm>
        <a:custGeom>
          <a:avLst/>
          <a:gdLst/>
          <a:ahLst/>
          <a:cxnLst/>
          <a:rect l="0" t="0" r="0" b="0"/>
          <a:pathLst>
            <a:path>
              <a:moveTo>
                <a:pt x="0" y="11881"/>
              </a:moveTo>
              <a:lnTo>
                <a:pt x="676445" y="1188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7907263">
        <a:off x="3092929" y="3591612"/>
        <a:ext cx="33822" cy="33822"/>
      </dsp:txXfrm>
    </dsp:sp>
    <dsp:sp modelId="{98E5D749-1C98-4524-B2AD-79F44C3F8DB5}">
      <dsp:nvSpPr>
        <dsp:cNvPr id="0" name=""/>
        <dsp:cNvSpPr/>
      </dsp:nvSpPr>
      <dsp:spPr>
        <a:xfrm>
          <a:off x="1181036" y="3721854"/>
          <a:ext cx="2188586" cy="164084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Словниковий куб</a:t>
          </a:r>
          <a:endParaRPr lang="ru-RU" sz="1600" kern="1200" dirty="0"/>
        </a:p>
      </dsp:txBody>
      <dsp:txXfrm>
        <a:off x="1181036" y="3721854"/>
        <a:ext cx="2188586" cy="1640843"/>
      </dsp:txXfrm>
    </dsp:sp>
    <dsp:sp modelId="{23D1D50F-9654-4992-B737-76DFF06A962B}">
      <dsp:nvSpPr>
        <dsp:cNvPr id="0" name=""/>
        <dsp:cNvSpPr/>
      </dsp:nvSpPr>
      <dsp:spPr>
        <a:xfrm rot="9904594">
          <a:off x="2476816" y="3060413"/>
          <a:ext cx="509572" cy="23763"/>
        </a:xfrm>
        <a:custGeom>
          <a:avLst/>
          <a:gdLst/>
          <a:ahLst/>
          <a:cxnLst/>
          <a:rect l="0" t="0" r="0" b="0"/>
          <a:pathLst>
            <a:path>
              <a:moveTo>
                <a:pt x="0" y="11881"/>
              </a:moveTo>
              <a:lnTo>
                <a:pt x="509572" y="1188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9904594">
        <a:off x="2718863" y="3059555"/>
        <a:ext cx="25478" cy="25478"/>
      </dsp:txXfrm>
    </dsp:sp>
    <dsp:sp modelId="{09CD985F-6BC7-4642-98F4-72581B06A300}">
      <dsp:nvSpPr>
        <dsp:cNvPr id="0" name=""/>
        <dsp:cNvSpPr/>
      </dsp:nvSpPr>
      <dsp:spPr>
        <a:xfrm>
          <a:off x="360034" y="2592288"/>
          <a:ext cx="2188586" cy="164084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err="1" smtClean="0"/>
            <a:t>“Маг”</a:t>
          </a:r>
          <a:endParaRPr lang="ru-RU" sz="1600" kern="1200" dirty="0"/>
        </a:p>
      </dsp:txBody>
      <dsp:txXfrm>
        <a:off x="360034" y="2592288"/>
        <a:ext cx="2188586" cy="1640843"/>
      </dsp:txXfrm>
    </dsp:sp>
    <dsp:sp modelId="{764A2BA7-68C7-4E8C-A9AC-6E652892A37F}">
      <dsp:nvSpPr>
        <dsp:cNvPr id="0" name=""/>
        <dsp:cNvSpPr/>
      </dsp:nvSpPr>
      <dsp:spPr>
        <a:xfrm rot="11724080">
          <a:off x="2405230" y="2441223"/>
          <a:ext cx="586396" cy="23763"/>
        </a:xfrm>
        <a:custGeom>
          <a:avLst/>
          <a:gdLst/>
          <a:ahLst/>
          <a:cxnLst/>
          <a:rect l="0" t="0" r="0" b="0"/>
          <a:pathLst>
            <a:path>
              <a:moveTo>
                <a:pt x="0" y="11881"/>
              </a:moveTo>
              <a:lnTo>
                <a:pt x="586396" y="1188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1724080">
        <a:off x="2683769" y="2438445"/>
        <a:ext cx="29319" cy="29319"/>
      </dsp:txXfrm>
    </dsp:sp>
    <dsp:sp modelId="{F2DBD54C-B4CB-469E-BBCD-C333BDA16708}">
      <dsp:nvSpPr>
        <dsp:cNvPr id="0" name=""/>
        <dsp:cNvSpPr/>
      </dsp:nvSpPr>
      <dsp:spPr>
        <a:xfrm>
          <a:off x="368579" y="1358658"/>
          <a:ext cx="2120367" cy="148938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err="1" smtClean="0"/>
            <a:t>Кубування</a:t>
          </a:r>
          <a:endParaRPr lang="ru-RU" sz="1600" kern="1200" dirty="0"/>
        </a:p>
      </dsp:txBody>
      <dsp:txXfrm>
        <a:off x="368579" y="1358658"/>
        <a:ext cx="2120367" cy="1489380"/>
      </dsp:txXfrm>
    </dsp:sp>
    <dsp:sp modelId="{93B4A0F7-056F-4A92-97FF-26E7378C09D1}">
      <dsp:nvSpPr>
        <dsp:cNvPr id="0" name=""/>
        <dsp:cNvSpPr/>
      </dsp:nvSpPr>
      <dsp:spPr>
        <a:xfrm rot="13457059">
          <a:off x="2305808" y="1804482"/>
          <a:ext cx="1142489" cy="23763"/>
        </a:xfrm>
        <a:custGeom>
          <a:avLst/>
          <a:gdLst/>
          <a:ahLst/>
          <a:cxnLst/>
          <a:rect l="0" t="0" r="0" b="0"/>
          <a:pathLst>
            <a:path>
              <a:moveTo>
                <a:pt x="0" y="11881"/>
              </a:moveTo>
              <a:lnTo>
                <a:pt x="1142489" y="1188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3457059">
        <a:off x="2848490" y="1787801"/>
        <a:ext cx="57124" cy="57124"/>
      </dsp:txXfrm>
    </dsp:sp>
    <dsp:sp modelId="{FAAA1960-97FF-45FB-AD30-D3715FB953AD}">
      <dsp:nvSpPr>
        <dsp:cNvPr id="0" name=""/>
        <dsp:cNvSpPr/>
      </dsp:nvSpPr>
      <dsp:spPr>
        <a:xfrm>
          <a:off x="796175" y="71360"/>
          <a:ext cx="2108307" cy="148722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6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6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err="1" smtClean="0"/>
            <a:t>“Інсерт”</a:t>
          </a:r>
          <a:endParaRPr lang="ru-RU" sz="1600" kern="1200" dirty="0"/>
        </a:p>
      </dsp:txBody>
      <dsp:txXfrm>
        <a:off x="796175" y="71360"/>
        <a:ext cx="2108307" cy="1487227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C541FE-BB92-46AB-BFA8-4F0643A9E735}">
      <dsp:nvSpPr>
        <dsp:cNvPr id="0" name=""/>
        <dsp:cNvSpPr/>
      </dsp:nvSpPr>
      <dsp:spPr>
        <a:xfrm>
          <a:off x="1289998" y="562554"/>
          <a:ext cx="3796707" cy="3796707"/>
        </a:xfrm>
        <a:prstGeom prst="blockArc">
          <a:avLst>
            <a:gd name="adj1" fmla="val 13645682"/>
            <a:gd name="adj2" fmla="val 18091014"/>
            <a:gd name="adj3" fmla="val 39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6790E3-BBE3-4DEF-85AA-32AF9EDA1100}">
      <dsp:nvSpPr>
        <dsp:cNvPr id="0" name=""/>
        <dsp:cNvSpPr/>
      </dsp:nvSpPr>
      <dsp:spPr>
        <a:xfrm>
          <a:off x="1515756" y="314045"/>
          <a:ext cx="3796707" cy="3796707"/>
        </a:xfrm>
        <a:prstGeom prst="blockArc">
          <a:avLst>
            <a:gd name="adj1" fmla="val 10344482"/>
            <a:gd name="adj2" fmla="val 13024747"/>
            <a:gd name="adj3" fmla="val 39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B09F23-7FEA-437E-B0D9-E170CE0D6852}">
      <dsp:nvSpPr>
        <dsp:cNvPr id="0" name=""/>
        <dsp:cNvSpPr/>
      </dsp:nvSpPr>
      <dsp:spPr>
        <a:xfrm>
          <a:off x="1526883" y="421071"/>
          <a:ext cx="3796707" cy="3796707"/>
        </a:xfrm>
        <a:prstGeom prst="blockArc">
          <a:avLst>
            <a:gd name="adj1" fmla="val 6733459"/>
            <a:gd name="adj2" fmla="val 10543244"/>
            <a:gd name="adj3" fmla="val 39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C140A0-CB10-47AE-B943-4612CA16EA42}">
      <dsp:nvSpPr>
        <dsp:cNvPr id="0" name=""/>
        <dsp:cNvSpPr/>
      </dsp:nvSpPr>
      <dsp:spPr>
        <a:xfrm>
          <a:off x="2157830" y="847041"/>
          <a:ext cx="3796707" cy="3796707"/>
        </a:xfrm>
        <a:prstGeom prst="blockArc">
          <a:avLst>
            <a:gd name="adj1" fmla="val 2469655"/>
            <a:gd name="adj2" fmla="val 8149469"/>
            <a:gd name="adj3" fmla="val 39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BB0577-A684-4546-93D8-A1E51769B6D5}">
      <dsp:nvSpPr>
        <dsp:cNvPr id="0" name=""/>
        <dsp:cNvSpPr/>
      </dsp:nvSpPr>
      <dsp:spPr>
        <a:xfrm>
          <a:off x="2728422" y="406462"/>
          <a:ext cx="3796707" cy="3796707"/>
        </a:xfrm>
        <a:prstGeom prst="blockArc">
          <a:avLst>
            <a:gd name="adj1" fmla="val 1100134"/>
            <a:gd name="adj2" fmla="val 3809551"/>
            <a:gd name="adj3" fmla="val 39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981860-4664-4F65-8FF4-AF12BE6280CA}">
      <dsp:nvSpPr>
        <dsp:cNvPr id="0" name=""/>
        <dsp:cNvSpPr/>
      </dsp:nvSpPr>
      <dsp:spPr>
        <a:xfrm>
          <a:off x="2875588" y="74814"/>
          <a:ext cx="3796707" cy="3796707"/>
        </a:xfrm>
        <a:prstGeom prst="blockArc">
          <a:avLst>
            <a:gd name="adj1" fmla="val 20481503"/>
            <a:gd name="adj2" fmla="val 1771326"/>
            <a:gd name="adj3" fmla="val 39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6AB417-2932-4068-803B-E73FDFF82B72}">
      <dsp:nvSpPr>
        <dsp:cNvPr id="0" name=""/>
        <dsp:cNvSpPr/>
      </dsp:nvSpPr>
      <dsp:spPr>
        <a:xfrm>
          <a:off x="3158468" y="607580"/>
          <a:ext cx="3796707" cy="3796707"/>
        </a:xfrm>
        <a:prstGeom prst="blockArc">
          <a:avLst>
            <a:gd name="adj1" fmla="val 14474637"/>
            <a:gd name="adj2" fmla="val 19362491"/>
            <a:gd name="adj3" fmla="val 39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EE4F22-18F4-48D4-9617-BEAD2B750079}">
      <dsp:nvSpPr>
        <dsp:cNvPr id="0" name=""/>
        <dsp:cNvSpPr/>
      </dsp:nvSpPr>
      <dsp:spPr>
        <a:xfrm>
          <a:off x="2880318" y="1641767"/>
          <a:ext cx="2304259" cy="146885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Проблема</a:t>
          </a:r>
          <a:endParaRPr lang="ru-RU" sz="2400" kern="1200" dirty="0"/>
        </a:p>
      </dsp:txBody>
      <dsp:txXfrm>
        <a:off x="2880318" y="1641767"/>
        <a:ext cx="2304259" cy="1468850"/>
      </dsp:txXfrm>
    </dsp:sp>
    <dsp:sp modelId="{C1B44C32-2477-4B60-9FA4-E118A855671E}">
      <dsp:nvSpPr>
        <dsp:cNvPr id="0" name=""/>
        <dsp:cNvSpPr/>
      </dsp:nvSpPr>
      <dsp:spPr>
        <a:xfrm>
          <a:off x="3096341" y="360045"/>
          <a:ext cx="2130050" cy="102819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Хто</a:t>
          </a:r>
          <a:r>
            <a:rPr lang="en-US" sz="2400" kern="1200" dirty="0" smtClean="0"/>
            <a:t>?</a:t>
          </a:r>
          <a:endParaRPr lang="ru-RU" sz="2400" kern="1200" dirty="0"/>
        </a:p>
      </dsp:txBody>
      <dsp:txXfrm>
        <a:off x="3096341" y="360045"/>
        <a:ext cx="2130050" cy="1028195"/>
      </dsp:txXfrm>
    </dsp:sp>
    <dsp:sp modelId="{0F335C3A-4814-44C3-9ADC-D24FCF3D5190}">
      <dsp:nvSpPr>
        <dsp:cNvPr id="0" name=""/>
        <dsp:cNvSpPr/>
      </dsp:nvSpPr>
      <dsp:spPr>
        <a:xfrm>
          <a:off x="5472603" y="864097"/>
          <a:ext cx="2130050" cy="102819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Що</a:t>
          </a:r>
          <a:r>
            <a:rPr lang="en-US" sz="2400" kern="1200" dirty="0" smtClean="0"/>
            <a:t>?</a:t>
          </a:r>
          <a:endParaRPr lang="ru-RU" sz="2400" kern="1200" dirty="0"/>
        </a:p>
      </dsp:txBody>
      <dsp:txXfrm>
        <a:off x="5472603" y="864097"/>
        <a:ext cx="2130050" cy="1028195"/>
      </dsp:txXfrm>
    </dsp:sp>
    <dsp:sp modelId="{43F49547-3EA6-4EA7-92EC-6D835B63F522}">
      <dsp:nvSpPr>
        <dsp:cNvPr id="0" name=""/>
        <dsp:cNvSpPr/>
      </dsp:nvSpPr>
      <dsp:spPr>
        <a:xfrm>
          <a:off x="5328589" y="2376262"/>
          <a:ext cx="2130050" cy="102819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Куди</a:t>
          </a:r>
          <a:r>
            <a:rPr lang="en-US" sz="2400" kern="1200" dirty="0" smtClean="0"/>
            <a:t>?</a:t>
          </a:r>
          <a:br>
            <a:rPr lang="en-US" sz="2400" kern="1200" dirty="0" smtClean="0"/>
          </a:br>
          <a:endParaRPr lang="ru-RU" sz="2400" kern="1200" dirty="0"/>
        </a:p>
      </dsp:txBody>
      <dsp:txXfrm>
        <a:off x="5328589" y="2376262"/>
        <a:ext cx="2130050" cy="1028195"/>
      </dsp:txXfrm>
    </dsp:sp>
    <dsp:sp modelId="{BFE6E8FD-B00B-4BDB-800E-35E3430A7A39}">
      <dsp:nvSpPr>
        <dsp:cNvPr id="0" name=""/>
        <dsp:cNvSpPr/>
      </dsp:nvSpPr>
      <dsp:spPr>
        <a:xfrm>
          <a:off x="4392493" y="3456385"/>
          <a:ext cx="2130050" cy="102819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Скільки</a:t>
          </a:r>
          <a:r>
            <a:rPr lang="en-US" sz="2400" kern="1200" dirty="0" smtClean="0"/>
            <a:t>?</a:t>
          </a:r>
          <a:endParaRPr lang="ru-RU" sz="2400" kern="1200" dirty="0"/>
        </a:p>
      </dsp:txBody>
      <dsp:txXfrm>
        <a:off x="4392493" y="3456385"/>
        <a:ext cx="2130050" cy="1028195"/>
      </dsp:txXfrm>
    </dsp:sp>
    <dsp:sp modelId="{A9363012-E804-4F99-A763-66ADB81A2825}">
      <dsp:nvSpPr>
        <dsp:cNvPr id="0" name=""/>
        <dsp:cNvSpPr/>
      </dsp:nvSpPr>
      <dsp:spPr>
        <a:xfrm>
          <a:off x="1656190" y="3528387"/>
          <a:ext cx="2130050" cy="102819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6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6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Де</a:t>
          </a:r>
          <a:r>
            <a:rPr lang="en-US" sz="2400" kern="1200" dirty="0" smtClean="0"/>
            <a:t>?</a:t>
          </a:r>
          <a:endParaRPr lang="ru-RU" sz="2400" kern="1200" dirty="0"/>
        </a:p>
      </dsp:txBody>
      <dsp:txXfrm>
        <a:off x="1656190" y="3528387"/>
        <a:ext cx="2130050" cy="1028195"/>
      </dsp:txXfrm>
    </dsp:sp>
    <dsp:sp modelId="{F4BB9252-6441-4283-B24A-467180784FAE}">
      <dsp:nvSpPr>
        <dsp:cNvPr id="0" name=""/>
        <dsp:cNvSpPr/>
      </dsp:nvSpPr>
      <dsp:spPr>
        <a:xfrm>
          <a:off x="504062" y="1944216"/>
          <a:ext cx="2130050" cy="102819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Коли</a:t>
          </a:r>
          <a:r>
            <a:rPr lang="en-US" sz="2400" kern="1200" dirty="0" smtClean="0"/>
            <a:t>?</a:t>
          </a:r>
          <a:endParaRPr lang="ru-RU" sz="2400" kern="1200" dirty="0"/>
        </a:p>
      </dsp:txBody>
      <dsp:txXfrm>
        <a:off x="504062" y="1944216"/>
        <a:ext cx="2130050" cy="1028195"/>
      </dsp:txXfrm>
    </dsp:sp>
    <dsp:sp modelId="{D78AFFED-9E42-410A-B660-729514C41BC9}">
      <dsp:nvSpPr>
        <dsp:cNvPr id="0" name=""/>
        <dsp:cNvSpPr/>
      </dsp:nvSpPr>
      <dsp:spPr>
        <a:xfrm>
          <a:off x="864101" y="576068"/>
          <a:ext cx="2130050" cy="102819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Яким чином</a:t>
          </a:r>
          <a:r>
            <a:rPr lang="en-US" sz="2400" kern="1200" dirty="0" smtClean="0"/>
            <a:t>?</a:t>
          </a:r>
          <a:endParaRPr lang="ru-RU" sz="2400" kern="1200" dirty="0"/>
        </a:p>
      </dsp:txBody>
      <dsp:txXfrm>
        <a:off x="864101" y="576068"/>
        <a:ext cx="2130050" cy="102819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F20E10-045E-4D03-B0AC-E12ED0567948}">
      <dsp:nvSpPr>
        <dsp:cNvPr id="0" name=""/>
        <dsp:cNvSpPr/>
      </dsp:nvSpPr>
      <dsp:spPr>
        <a:xfrm>
          <a:off x="3186705" y="1751944"/>
          <a:ext cx="2517374" cy="1757263"/>
        </a:xfrm>
        <a:prstGeom prst="ellipse">
          <a:avLst/>
        </a:prstGeom>
        <a:solidFill>
          <a:srgbClr val="00FF0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Морфологічні особливості окремих частин мови </a:t>
          </a:r>
          <a:endParaRPr lang="ru-RU" sz="2200" kern="1200" dirty="0"/>
        </a:p>
      </dsp:txBody>
      <dsp:txXfrm>
        <a:off x="3186705" y="1751944"/>
        <a:ext cx="2517374" cy="1757263"/>
      </dsp:txXfrm>
    </dsp:sp>
    <dsp:sp modelId="{CBF0F729-E168-408D-B611-9F309FC9454A}">
      <dsp:nvSpPr>
        <dsp:cNvPr id="0" name=""/>
        <dsp:cNvSpPr/>
      </dsp:nvSpPr>
      <dsp:spPr>
        <a:xfrm rot="16105245">
          <a:off x="4269131" y="1586976"/>
          <a:ext cx="295928" cy="34445"/>
        </a:xfrm>
        <a:custGeom>
          <a:avLst/>
          <a:gdLst/>
          <a:ahLst/>
          <a:cxnLst/>
          <a:rect l="0" t="0" r="0" b="0"/>
          <a:pathLst>
            <a:path>
              <a:moveTo>
                <a:pt x="0" y="17222"/>
              </a:moveTo>
              <a:lnTo>
                <a:pt x="295928" y="172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rgbClr val="0000FF"/>
            </a:solidFill>
          </a:endParaRPr>
        </a:p>
      </dsp:txBody>
      <dsp:txXfrm rot="16105245">
        <a:off x="4409697" y="1596800"/>
        <a:ext cx="14796" cy="14796"/>
      </dsp:txXfrm>
    </dsp:sp>
    <dsp:sp modelId="{CBC7B87D-EFF4-487A-90A3-441401816E1B}">
      <dsp:nvSpPr>
        <dsp:cNvPr id="0" name=""/>
        <dsp:cNvSpPr/>
      </dsp:nvSpPr>
      <dsp:spPr>
        <a:xfrm>
          <a:off x="2790135" y="-117990"/>
          <a:ext cx="3202364" cy="1574353"/>
        </a:xfrm>
        <a:prstGeom prst="ellipse">
          <a:avLst/>
        </a:prstGeom>
        <a:solidFill>
          <a:srgbClr val="33CCFF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Іменники,що мають тільки однину чи тільки множину</a:t>
          </a:r>
          <a:endParaRPr lang="ru-RU" sz="2400" kern="1200" dirty="0"/>
        </a:p>
      </dsp:txBody>
      <dsp:txXfrm>
        <a:off x="2790135" y="-117990"/>
        <a:ext cx="3202364" cy="1574353"/>
      </dsp:txXfrm>
    </dsp:sp>
    <dsp:sp modelId="{F9C0A10D-FF5A-479E-B4B2-E92338C4B483}">
      <dsp:nvSpPr>
        <dsp:cNvPr id="0" name=""/>
        <dsp:cNvSpPr/>
      </dsp:nvSpPr>
      <dsp:spPr>
        <a:xfrm rot="21226687">
          <a:off x="5688465" y="2467846"/>
          <a:ext cx="183194" cy="34445"/>
        </a:xfrm>
        <a:custGeom>
          <a:avLst/>
          <a:gdLst/>
          <a:ahLst/>
          <a:cxnLst/>
          <a:rect l="0" t="0" r="0" b="0"/>
          <a:pathLst>
            <a:path>
              <a:moveTo>
                <a:pt x="0" y="17222"/>
              </a:moveTo>
              <a:lnTo>
                <a:pt x="183194" y="172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rgbClr val="0000FF"/>
            </a:solidFill>
          </a:endParaRPr>
        </a:p>
      </dsp:txBody>
      <dsp:txXfrm rot="21226687">
        <a:off x="5775482" y="2480489"/>
        <a:ext cx="9159" cy="9159"/>
      </dsp:txXfrm>
    </dsp:sp>
    <dsp:sp modelId="{C6969077-BA86-43ED-92E8-792535B196B4}">
      <dsp:nvSpPr>
        <dsp:cNvPr id="0" name=""/>
        <dsp:cNvSpPr/>
      </dsp:nvSpPr>
      <dsp:spPr>
        <a:xfrm>
          <a:off x="5860100" y="1347493"/>
          <a:ext cx="2459553" cy="1989555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Іншомовні слова, що виявляють граматичні ознаки лише в реченні</a:t>
          </a:r>
          <a:endParaRPr lang="ru-RU" sz="2000" kern="1200" dirty="0"/>
        </a:p>
      </dsp:txBody>
      <dsp:txXfrm>
        <a:off x="5860100" y="1347493"/>
        <a:ext cx="2459553" cy="1989555"/>
      </dsp:txXfrm>
    </dsp:sp>
    <dsp:sp modelId="{E80E9E3F-DC7B-4717-9C3F-7C2501FE65AD}">
      <dsp:nvSpPr>
        <dsp:cNvPr id="0" name=""/>
        <dsp:cNvSpPr/>
      </dsp:nvSpPr>
      <dsp:spPr>
        <a:xfrm rot="10832637">
          <a:off x="2925954" y="2600166"/>
          <a:ext cx="260873" cy="34445"/>
        </a:xfrm>
        <a:custGeom>
          <a:avLst/>
          <a:gdLst/>
          <a:ahLst/>
          <a:cxnLst/>
          <a:rect l="0" t="0" r="0" b="0"/>
          <a:pathLst>
            <a:path>
              <a:moveTo>
                <a:pt x="0" y="17222"/>
              </a:moveTo>
              <a:lnTo>
                <a:pt x="260873" y="172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rgbClr val="0000FF"/>
            </a:solidFill>
          </a:endParaRPr>
        </a:p>
      </dsp:txBody>
      <dsp:txXfrm rot="10832637">
        <a:off x="3049869" y="2610867"/>
        <a:ext cx="13043" cy="13043"/>
      </dsp:txXfrm>
    </dsp:sp>
    <dsp:sp modelId="{E000DF4B-97A7-4F3A-9327-9FFF08F9C4D9}">
      <dsp:nvSpPr>
        <dsp:cNvPr id="0" name=""/>
        <dsp:cNvSpPr/>
      </dsp:nvSpPr>
      <dsp:spPr>
        <a:xfrm>
          <a:off x="0" y="1482321"/>
          <a:ext cx="2926072" cy="2239879"/>
        </a:xfrm>
        <a:prstGeom prst="ellipse">
          <a:avLst/>
        </a:prstGeom>
        <a:solidFill>
          <a:srgbClr val="FF66FF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Уживання безособових дієслів  для увиразнення основної думки художнього твору</a:t>
          </a:r>
          <a:endParaRPr lang="ru-RU" sz="1900" kern="1200" dirty="0"/>
        </a:p>
      </dsp:txBody>
      <dsp:txXfrm>
        <a:off x="0" y="1482321"/>
        <a:ext cx="2926072" cy="2239879"/>
      </dsp:txXfrm>
    </dsp:sp>
    <dsp:sp modelId="{0558F64C-8375-43A4-B329-58DC0A9DAF39}">
      <dsp:nvSpPr>
        <dsp:cNvPr id="0" name=""/>
        <dsp:cNvSpPr/>
      </dsp:nvSpPr>
      <dsp:spPr>
        <a:xfrm rot="5278545">
          <a:off x="4348250" y="3624516"/>
          <a:ext cx="265763" cy="34445"/>
        </a:xfrm>
        <a:custGeom>
          <a:avLst/>
          <a:gdLst/>
          <a:ahLst/>
          <a:cxnLst/>
          <a:rect l="0" t="0" r="0" b="0"/>
          <a:pathLst>
            <a:path>
              <a:moveTo>
                <a:pt x="0" y="17222"/>
              </a:moveTo>
              <a:lnTo>
                <a:pt x="265763" y="172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rgbClr val="0000FF"/>
            </a:solidFill>
          </a:endParaRPr>
        </a:p>
      </dsp:txBody>
      <dsp:txXfrm rot="5278545">
        <a:off x="4474488" y="3635095"/>
        <a:ext cx="13288" cy="13288"/>
      </dsp:txXfrm>
    </dsp:sp>
    <dsp:sp modelId="{13167D35-0418-4DE1-9C7B-AC58F7C12665}">
      <dsp:nvSpPr>
        <dsp:cNvPr id="0" name=""/>
        <dsp:cNvSpPr/>
      </dsp:nvSpPr>
      <dsp:spPr>
        <a:xfrm>
          <a:off x="3186731" y="3774234"/>
          <a:ext cx="2665553" cy="1906514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Рід і число в географічних назвах</a:t>
          </a:r>
          <a:endParaRPr lang="ru-RU" sz="2400" kern="1200" dirty="0"/>
        </a:p>
      </dsp:txBody>
      <dsp:txXfrm>
        <a:off x="3186731" y="3774234"/>
        <a:ext cx="2665553" cy="19065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538A4-DFDE-4228-AA3A-8A63E121835D}" type="datetimeFigureOut">
              <a:rPr lang="ru-RU" smtClean="0"/>
              <a:t>05.01.2018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D36FD-EDAA-474E-946D-9C53F8EFFFE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36FD-EDAA-474E-946D-9C53F8EFFFEB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7167-B487-4D9B-82C3-3ACF555A3AB7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B08A4D4-44A0-4557-A3AB-7D6598D94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7167-B487-4D9B-82C3-3ACF555A3AB7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A4D4-44A0-4557-A3AB-7D6598D94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7167-B487-4D9B-82C3-3ACF555A3AB7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A4D4-44A0-4557-A3AB-7D6598D94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7167-B487-4D9B-82C3-3ACF555A3AB7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B08A4D4-44A0-4557-A3AB-7D6598D94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7167-B487-4D9B-82C3-3ACF555A3AB7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A4D4-44A0-4557-A3AB-7D6598D945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7167-B487-4D9B-82C3-3ACF555A3AB7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A4D4-44A0-4557-A3AB-7D6598D94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7167-B487-4D9B-82C3-3ACF555A3AB7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B08A4D4-44A0-4557-A3AB-7D6598D945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7167-B487-4D9B-82C3-3ACF555A3AB7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A4D4-44A0-4557-A3AB-7D6598D94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7167-B487-4D9B-82C3-3ACF555A3AB7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A4D4-44A0-4557-A3AB-7D6598D94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7167-B487-4D9B-82C3-3ACF555A3AB7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A4D4-44A0-4557-A3AB-7D6598D94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7167-B487-4D9B-82C3-3ACF555A3AB7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A4D4-44A0-4557-A3AB-7D6598D945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2E57167-B487-4D9B-82C3-3ACF555A3AB7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B08A4D4-44A0-4557-A3AB-7D6598D945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3.png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026"/>
            <a:ext cx="9144000" cy="693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483224" cy="4724400"/>
          </a:xfrm>
        </p:spPr>
        <p:txBody>
          <a:bodyPr/>
          <a:lstStyle/>
          <a:p>
            <a:pPr algn="ctr">
              <a:buNone/>
            </a:pP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</a:t>
            </a:r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Презентація </a:t>
            </a:r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курсу за вибором</a:t>
            </a:r>
            <a:b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</a:t>
            </a:r>
            <a:r>
              <a:rPr lang="uk-UA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“Юні</a:t>
            </a:r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мовознавці”</a:t>
            </a:r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</a:t>
            </a:r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 </a:t>
            </a:r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клас</a:t>
            </a:r>
            <a:b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5" name="Picture 2" descr="C:\Documents and Settings\вита\Рабочий стол\20161217_1544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908720"/>
            <a:ext cx="2052228" cy="27363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499992" y="3861048"/>
            <a:ext cx="46440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Шевець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Вікторія  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Миколаївна, </a:t>
            </a:r>
            <a:b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української мови та літератури </a:t>
            </a:r>
            <a:b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Сумська 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загальноосвітня школа</a:t>
            </a:r>
            <a:b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І-ІІІ  ступенів  № 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23, </a:t>
            </a:r>
          </a:p>
          <a:p>
            <a:pPr algn="ctr"/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м. Суми,  Сумської області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026"/>
            <a:ext cx="9144000" cy="693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52928" cy="1008112"/>
          </a:xfrm>
        </p:spPr>
        <p:txBody>
          <a:bodyPr>
            <a:noAutofit/>
          </a:bodyPr>
          <a:lstStyle/>
          <a:p>
            <a:r>
              <a:rPr lang="ru-RU" sz="48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Теми для </a:t>
            </a:r>
            <a:r>
              <a:rPr lang="ru-RU" sz="4800" b="1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обговорення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268760"/>
            <a:ext cx="5256584" cy="5328592"/>
          </a:xfrm>
        </p:spPr>
        <p:txBody>
          <a:bodyPr>
            <a:normAutofit fontScale="85000" lnSpcReduction="10000"/>
          </a:bodyPr>
          <a:lstStyle/>
          <a:p>
            <a:pPr marL="533400" indent="-533400">
              <a:buFontTx/>
              <a:buBlip>
                <a:blip r:embed="rId3"/>
              </a:buBlip>
            </a:pPr>
            <a:r>
              <a:rPr lang="uk-UA" dirty="0" smtClean="0">
                <a:solidFill>
                  <a:srgbClr val="0000FF"/>
                </a:solidFill>
              </a:rPr>
              <a:t>Художнє  слово – мовний знак культури </a:t>
            </a:r>
          </a:p>
          <a:p>
            <a:pPr marL="533400" indent="-533400">
              <a:buFontTx/>
              <a:buBlip>
                <a:blip r:embed="rId3"/>
              </a:buBlip>
            </a:pPr>
            <a:r>
              <a:rPr lang="uk-UA" dirty="0" err="1" smtClean="0">
                <a:solidFill>
                  <a:srgbClr val="0000FF"/>
                </a:solidFill>
              </a:rPr>
              <a:t>“Ключі</a:t>
            </a:r>
            <a:r>
              <a:rPr lang="uk-UA" dirty="0" smtClean="0">
                <a:solidFill>
                  <a:srgbClr val="0000FF"/>
                </a:solidFill>
              </a:rPr>
              <a:t>, що відчиняють двері та </a:t>
            </a:r>
            <a:r>
              <a:rPr lang="uk-UA" dirty="0" err="1" smtClean="0">
                <a:solidFill>
                  <a:srgbClr val="0000FF"/>
                </a:solidFill>
              </a:rPr>
              <a:t>серця”</a:t>
            </a:r>
            <a:endParaRPr lang="uk-UA" dirty="0" smtClean="0">
              <a:solidFill>
                <a:srgbClr val="0000FF"/>
              </a:solidFill>
            </a:endParaRPr>
          </a:p>
          <a:p>
            <a:pPr marL="533400" indent="-533400">
              <a:buFontTx/>
              <a:buBlip>
                <a:blip r:embed="rId3"/>
              </a:buBlip>
            </a:pPr>
            <a:r>
              <a:rPr lang="uk-UA" dirty="0" smtClean="0">
                <a:solidFill>
                  <a:srgbClr val="0000FF"/>
                </a:solidFill>
              </a:rPr>
              <a:t>Ці незвичайні звичайні відмінки</a:t>
            </a:r>
          </a:p>
          <a:p>
            <a:pPr marL="533400" indent="-533400">
              <a:buFontTx/>
              <a:buBlip>
                <a:blip r:embed="rId3"/>
              </a:buBlip>
            </a:pPr>
            <a:r>
              <a:rPr lang="uk-UA" dirty="0" smtClean="0">
                <a:solidFill>
                  <a:srgbClr val="0000FF"/>
                </a:solidFill>
              </a:rPr>
              <a:t>Дивні числівники</a:t>
            </a:r>
          </a:p>
          <a:p>
            <a:pPr marL="533400" indent="-533400">
              <a:buFontTx/>
              <a:buBlip>
                <a:blip r:embed="rId3"/>
              </a:buBlip>
            </a:pPr>
            <a:r>
              <a:rPr lang="uk-UA" dirty="0" smtClean="0">
                <a:solidFill>
                  <a:srgbClr val="0000FF"/>
                </a:solidFill>
              </a:rPr>
              <a:t>Слова - ліліпути та слова </a:t>
            </a:r>
            <a:r>
              <a:rPr lang="uk-UA" dirty="0" err="1" smtClean="0">
                <a:solidFill>
                  <a:srgbClr val="0000FF"/>
                </a:solidFill>
              </a:rPr>
              <a:t>-велетні</a:t>
            </a:r>
            <a:endParaRPr lang="uk-UA" dirty="0" smtClean="0">
              <a:solidFill>
                <a:srgbClr val="0000FF"/>
              </a:solidFill>
            </a:endParaRPr>
          </a:p>
          <a:p>
            <a:pPr marL="533400" indent="-533400">
              <a:buFontTx/>
              <a:buBlip>
                <a:blip r:embed="rId3"/>
              </a:buBlip>
            </a:pPr>
            <a:r>
              <a:rPr lang="uk-UA" dirty="0" smtClean="0">
                <a:solidFill>
                  <a:srgbClr val="0000FF"/>
                </a:solidFill>
              </a:rPr>
              <a:t>Щоб словам тісно, а думкам просторо</a:t>
            </a:r>
          </a:p>
          <a:p>
            <a:pPr marL="533400" indent="-533400">
              <a:buFontTx/>
              <a:buBlip>
                <a:blip r:embed="rId3"/>
              </a:buBlip>
            </a:pPr>
            <a:r>
              <a:rPr lang="uk-UA" dirty="0" smtClean="0">
                <a:solidFill>
                  <a:srgbClr val="0000FF"/>
                </a:solidFill>
              </a:rPr>
              <a:t>Немає дива, є дива</a:t>
            </a:r>
          </a:p>
          <a:p>
            <a:pPr marL="533400" indent="-533400">
              <a:buFontTx/>
              <a:buBlip>
                <a:blip r:embed="rId3"/>
              </a:buBlip>
            </a:pPr>
            <a:r>
              <a:rPr lang="uk-UA" dirty="0" smtClean="0">
                <a:solidFill>
                  <a:srgbClr val="0000FF"/>
                </a:solidFill>
              </a:rPr>
              <a:t>Крикливі слова – речення</a:t>
            </a:r>
          </a:p>
          <a:p>
            <a:pPr marL="533400" indent="-533400">
              <a:buFontTx/>
              <a:buBlip>
                <a:blip r:embed="rId3"/>
              </a:buBlip>
            </a:pPr>
            <a:r>
              <a:rPr lang="uk-UA" dirty="0" smtClean="0">
                <a:solidFill>
                  <a:srgbClr val="0000FF"/>
                </a:solidFill>
              </a:rPr>
              <a:t>Марафон у синтаксисі</a:t>
            </a:r>
          </a:p>
          <a:p>
            <a:pPr marL="533400" indent="-533400">
              <a:buFontTx/>
              <a:buBlip>
                <a:blip r:embed="rId3"/>
              </a:buBlip>
            </a:pPr>
            <a:r>
              <a:rPr lang="uk-UA" dirty="0" smtClean="0">
                <a:solidFill>
                  <a:srgbClr val="0000FF"/>
                </a:solidFill>
              </a:rPr>
              <a:t>Мандрівка в поетичний світ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6372200" y="1196752"/>
            <a:ext cx="2619400" cy="493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026"/>
            <a:ext cx="9144000" cy="693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51520" y="501172"/>
            <a:ext cx="889248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uk-UA" sz="2800" b="0" i="0" u="none" strike="noStrike" cap="none" normalizeH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«закон економії мови», «закон милозвучності», «фонетичний символізм», «орфоепічна норма», «омофони», «омоформи», «омографи», «лексична норма», «граматична норма»,</a:t>
            </a:r>
            <a:r>
              <a:rPr kumimoji="0" lang="uk-UA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«лексичне  і граматичне значення слова</a:t>
            </a:r>
            <a:r>
              <a:rPr lang="uk-UA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 загальне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 конкретне значення слова», «ономастика», «паліндроми», «пароніми», «крилаті слова», «безсилі корені», «словотвірні гнізда», «словотвірні ланцюжки», «партитура речення», «нульовий член речення», «словесний образ», «мовне обличчя людини», «мовні обов'язки громадян», «складові культури мовлення».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0"/>
            <a:ext cx="81424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kumimoji="0" lang="uk-UA" sz="5400" b="1" i="0" u="none" strike="noStrike" cap="none" spc="0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Учні</a:t>
            </a:r>
            <a:r>
              <a:rPr kumimoji="0" lang="uk-UA" sz="5400" b="1" i="0" u="none" strike="noStrike" cap="none" spc="0" normalizeH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засвоюють поняття: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8437240" cy="5890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Муниципальное бюджетное общеобразовательное учреждение &quot;Гимназия 18 с татарским языком обучения&quot; Приволжского района г. Казан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31619">
            <a:off x="6228184" y="4293096"/>
            <a:ext cx="2714644" cy="24382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026"/>
            <a:ext cx="9144000" cy="693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4" name="Line 10"/>
          <p:cNvSpPr>
            <a:spLocks noChangeShapeType="1"/>
          </p:cNvSpPr>
          <p:nvPr/>
        </p:nvSpPr>
        <p:spPr bwMode="auto">
          <a:xfrm>
            <a:off x="5715000" y="4114800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195" name="Rectangle 9"/>
          <p:cNvSpPr>
            <a:spLocks noChangeArrowheads="1"/>
          </p:cNvSpPr>
          <p:nvPr/>
        </p:nvSpPr>
        <p:spPr bwMode="auto">
          <a:xfrm>
            <a:off x="0" y="2276872"/>
            <a:ext cx="2123728" cy="3024336"/>
          </a:xfrm>
          <a:prstGeom prst="verticalScroll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uk-UA" sz="1400" dirty="0">
              <a:cs typeface="Times New Roman" pitchFamily="18" charset="0"/>
            </a:endParaRPr>
          </a:p>
          <a:p>
            <a:pPr eaLnBrk="0" hangingPunct="0"/>
            <a:r>
              <a:rPr lang="uk-UA" sz="1600" b="1" i="1" u="sng" dirty="0" smtClean="0">
                <a:cs typeface="Times New Roman" pitchFamily="18" charset="0"/>
              </a:rPr>
              <a:t>планувати</a:t>
            </a:r>
            <a:r>
              <a:rPr lang="uk-UA" sz="1600" b="1" dirty="0" smtClean="0">
                <a:cs typeface="Times New Roman" pitchFamily="18" charset="0"/>
              </a:rPr>
              <a:t> </a:t>
            </a:r>
            <a:r>
              <a:rPr lang="uk-UA" sz="1600" b="1" dirty="0">
                <a:cs typeface="Times New Roman" pitchFamily="18" charset="0"/>
              </a:rPr>
              <a:t>свої дії на декілька кроків  вперед</a:t>
            </a:r>
            <a:endParaRPr lang="uk-UA" sz="2000" b="1" dirty="0"/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6444208" y="2132856"/>
            <a:ext cx="2699792" cy="2952328"/>
          </a:xfrm>
          <a:prstGeom prst="verticalScroll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uk-UA" b="1" dirty="0" smtClean="0">
                <a:cs typeface="Times New Roman" pitchFamily="18" charset="0"/>
              </a:rPr>
              <a:t> </a:t>
            </a:r>
            <a:r>
              <a:rPr lang="uk-UA" b="1" i="1" u="sng" dirty="0">
                <a:cs typeface="Times New Roman" pitchFamily="18" charset="0"/>
              </a:rPr>
              <a:t>створювати</a:t>
            </a:r>
            <a:r>
              <a:rPr lang="uk-UA" b="1" dirty="0">
                <a:cs typeface="Times New Roman" pitchFamily="18" charset="0"/>
              </a:rPr>
              <a:t> власні «продукти»</a:t>
            </a:r>
            <a:endParaRPr lang="uk-UA" b="1" dirty="0"/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4355976" y="2060848"/>
            <a:ext cx="2736304" cy="3168352"/>
          </a:xfrm>
          <a:prstGeom prst="verticalScroll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uk-UA" sz="1400" dirty="0">
              <a:cs typeface="Times New Roman" pitchFamily="18" charset="0"/>
            </a:endParaRPr>
          </a:p>
          <a:p>
            <a:pPr eaLnBrk="0" hangingPunct="0"/>
            <a:r>
              <a:rPr lang="uk-UA" sz="1600" b="1" dirty="0" smtClean="0">
                <a:cs typeface="Times New Roman" pitchFamily="18" charset="0"/>
              </a:rPr>
              <a:t> </a:t>
            </a:r>
            <a:r>
              <a:rPr lang="uk-UA" sz="1600" b="1" i="1" u="sng" dirty="0">
                <a:cs typeface="Times New Roman" pitchFamily="18" charset="0"/>
              </a:rPr>
              <a:t>довести </a:t>
            </a:r>
            <a:r>
              <a:rPr lang="uk-UA" sz="1600" b="1" dirty="0">
                <a:cs typeface="Times New Roman" pitchFamily="18" charset="0"/>
              </a:rPr>
              <a:t>власну думку, встановлювати причинно-наслідкові зв’язки</a:t>
            </a:r>
            <a:endParaRPr lang="uk-UA" sz="2000" b="1" dirty="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907704" y="2060848"/>
            <a:ext cx="2736304" cy="3456384"/>
          </a:xfrm>
          <a:prstGeom prst="verticalScroll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uk-UA" sz="1400" dirty="0">
              <a:cs typeface="Times New Roman" pitchFamily="18" charset="0"/>
            </a:endParaRPr>
          </a:p>
          <a:p>
            <a:pPr eaLnBrk="0" hangingPunct="0"/>
            <a:r>
              <a:rPr lang="uk-UA" sz="1600" b="1" i="1" u="sng" dirty="0" smtClean="0">
                <a:cs typeface="Times New Roman" pitchFamily="18" charset="0"/>
              </a:rPr>
              <a:t>розмірковувати </a:t>
            </a:r>
            <a:r>
              <a:rPr lang="uk-UA" sz="1600" b="1" dirty="0">
                <a:cs typeface="Times New Roman" pitchFamily="18" charset="0"/>
              </a:rPr>
              <a:t>(здійснювати розумові операції аналізу </a:t>
            </a:r>
            <a:r>
              <a:rPr lang="uk-UA" sz="1600" b="1" dirty="0" smtClean="0">
                <a:cs typeface="Times New Roman" pitchFamily="18" charset="0"/>
              </a:rPr>
              <a:t> синтезу</a:t>
            </a:r>
            <a:r>
              <a:rPr lang="uk-UA" sz="1600" b="1" dirty="0">
                <a:cs typeface="Times New Roman" pitchFamily="18" charset="0"/>
              </a:rPr>
              <a:t>, порівняння, аналогія, класифікація, систематизація)</a:t>
            </a:r>
            <a:endParaRPr lang="uk-UA" sz="2000" b="1" dirty="0"/>
          </a:p>
        </p:txBody>
      </p:sp>
      <p:sp>
        <p:nvSpPr>
          <p:cNvPr id="8201" name="Oval 11"/>
          <p:cNvSpPr>
            <a:spLocks noChangeArrowheads="1"/>
          </p:cNvSpPr>
          <p:nvPr/>
        </p:nvSpPr>
        <p:spPr bwMode="auto">
          <a:xfrm>
            <a:off x="1979712" y="0"/>
            <a:ext cx="5183088" cy="152558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sz="2800" b="1" u="sng" dirty="0">
                <a:solidFill>
                  <a:srgbClr val="000099"/>
                </a:solidFill>
                <a:cs typeface="Times New Roman" pitchFamily="18" charset="0"/>
              </a:rPr>
              <a:t>Модель</a:t>
            </a:r>
            <a:endParaRPr lang="ru-RU" sz="1700" b="1" u="sng" dirty="0">
              <a:solidFill>
                <a:srgbClr val="000099"/>
              </a:solidFill>
            </a:endParaRPr>
          </a:p>
          <a:p>
            <a:pPr algn="ctr" eaLnBrk="0" hangingPunct="0"/>
            <a:r>
              <a:rPr lang="uk-UA" sz="2800" b="1" u="sng" dirty="0">
                <a:solidFill>
                  <a:srgbClr val="000099"/>
                </a:solidFill>
                <a:cs typeface="Times New Roman" pitchFamily="18" charset="0"/>
              </a:rPr>
              <a:t>учня - діяча</a:t>
            </a:r>
            <a:endParaRPr lang="uk-UA" sz="2800" b="1" u="sng" dirty="0">
              <a:solidFill>
                <a:srgbClr val="000099"/>
              </a:solidFill>
            </a:endParaRPr>
          </a:p>
        </p:txBody>
      </p:sp>
      <p:sp>
        <p:nvSpPr>
          <p:cNvPr id="8202" name="Rectangle 12"/>
          <p:cNvSpPr>
            <a:spLocks noChangeArrowheads="1"/>
          </p:cNvSpPr>
          <p:nvPr/>
        </p:nvSpPr>
        <p:spPr bwMode="auto">
          <a:xfrm>
            <a:off x="103188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03" name="Rectangle 14"/>
          <p:cNvSpPr>
            <a:spLocks noChangeArrowheads="1"/>
          </p:cNvSpPr>
          <p:nvPr/>
        </p:nvSpPr>
        <p:spPr bwMode="auto">
          <a:xfrm>
            <a:off x="103188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04" name="Rectangle 15"/>
          <p:cNvSpPr>
            <a:spLocks noChangeArrowheads="1"/>
          </p:cNvSpPr>
          <p:nvPr/>
        </p:nvSpPr>
        <p:spPr bwMode="auto">
          <a:xfrm>
            <a:off x="1600200" y="1066800"/>
            <a:ext cx="60960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100" dirty="0"/>
              <a:t/>
            </a:r>
            <a:br>
              <a:rPr lang="ru-RU" sz="1100" dirty="0"/>
            </a:br>
            <a:endParaRPr lang="ru-RU" dirty="0"/>
          </a:p>
          <a:p>
            <a:pPr algn="ctr" eaLnBrk="0" hangingPunct="0"/>
            <a:r>
              <a:rPr lang="uk-UA" sz="2000" b="1" u="sng" dirty="0">
                <a:cs typeface="Times New Roman" pitchFamily="18" charset="0"/>
              </a:rPr>
              <a:t>1</a:t>
            </a:r>
            <a:r>
              <a:rPr lang="uk-UA" sz="2000" b="1" u="sng" dirty="0">
                <a:ln>
                  <a:solidFill>
                    <a:schemeClr val="accent1"/>
                  </a:solidFill>
                </a:ln>
                <a:cs typeface="Times New Roman" pitchFamily="18" charset="0"/>
              </a:rPr>
              <a:t>) Інтелектуально – творчі уміння</a:t>
            </a:r>
            <a:endParaRPr lang="ru-RU" sz="1700" b="1" dirty="0">
              <a:ln>
                <a:solidFill>
                  <a:schemeClr val="accent1"/>
                </a:solidFill>
              </a:ln>
            </a:endParaRPr>
          </a:p>
          <a:p>
            <a:pPr eaLnBrk="0" hangingPunct="0"/>
            <a:endParaRPr lang="ru-RU" sz="2800" b="1" dirty="0"/>
          </a:p>
        </p:txBody>
      </p:sp>
      <p:sp>
        <p:nvSpPr>
          <p:cNvPr id="8205" name="Rectangle 16"/>
          <p:cNvSpPr>
            <a:spLocks noChangeArrowheads="1"/>
          </p:cNvSpPr>
          <p:nvPr/>
        </p:nvSpPr>
        <p:spPr bwMode="auto">
          <a:xfrm>
            <a:off x="103188" y="2622550"/>
            <a:ext cx="1841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100"/>
              <a:t/>
            </a:r>
            <a:br>
              <a:rPr lang="ru-RU" sz="1100"/>
            </a:br>
            <a:endParaRPr lang="ru-RU"/>
          </a:p>
          <a:p>
            <a:pPr eaLnBrk="0" hangingPunct="0"/>
            <a:endParaRPr lang="ru-RU"/>
          </a:p>
        </p:txBody>
      </p:sp>
      <p:pic>
        <p:nvPicPr>
          <p:cNvPr id="13" name="Picture 8" descr="http://cdn.stpulscen.ru/system/images/product/003/837/232_mediu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760591" cy="22328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://www.ourbuh.ru/public/img/book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0"/>
            <a:ext cx="2101074" cy="20506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Лучшие ученики России учатся на севере столиц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59167">
            <a:off x="6723995" y="3988204"/>
            <a:ext cx="1925111" cy="25043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498094"/>
            <a:ext cx="7992888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Рід як граматична категорія. Родові антоніми. Рід у складноскорочених словах.</a:t>
            </a:r>
            <a:endParaRPr kumimoji="0" lang="ru-RU" sz="220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Особливості визначення граматичного роду (у назвах професій,  у контексті). Іменники спільного роду.</a:t>
            </a:r>
            <a:endParaRPr kumimoji="0" lang="ru-RU" sz="220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Зміни в будові слова, спричинені зміною граматичного роду.</a:t>
            </a:r>
            <a:endParaRPr kumimoji="0" lang="ru-RU" sz="220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Уживання слів різного граматичного роду в поетичних і прозових текстах.</a:t>
            </a:r>
            <a:endParaRPr kumimoji="0" lang="ru-RU" sz="220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Практична робота</a:t>
            </a:r>
            <a:r>
              <a:rPr kumimoji="0" lang="uk-UA" sz="220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Виконання вправ на побудову речень з іменниками спільного роду, визначення роду в складноскорочених словах, переклад українською слів із російської мови, дослідження їх граматичного роду.</a:t>
            </a:r>
            <a:endParaRPr kumimoji="0" lang="ru-RU" sz="220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Добір та впорядкування матеріалу на лінгвістичну тему.</a:t>
            </a:r>
            <a:endParaRPr kumimoji="0" lang="ru-RU" sz="220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Конкурс на розв'язання і складання </a:t>
            </a:r>
            <a:r>
              <a:rPr kumimoji="0" lang="uk-UA" sz="220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чайнвордів</a:t>
            </a:r>
            <a:r>
              <a:rPr kumimoji="0" lang="uk-UA" sz="220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вивченою темою.</a:t>
            </a:r>
            <a:endParaRPr kumimoji="0" lang="uk-UA" sz="220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260648"/>
            <a:ext cx="72008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uk-UA" sz="2800" b="1" i="0" u="none" strike="noStrike" cap="none" spc="50" normalizeH="0" baseline="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Таємниця граматичного роду  </a:t>
            </a:r>
            <a:endParaRPr lang="ru-RU" sz="2800" b="1" cap="none" spc="50" dirty="0">
              <a:ln w="11430"/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6084168" cy="4724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3200" dirty="0" smtClean="0">
                <a:solidFill>
                  <a:srgbClr val="FF3399"/>
                </a:solidFill>
              </a:rPr>
              <a:t>Учні будують речення  з іменниками спільного роду</a:t>
            </a:r>
            <a:r>
              <a:rPr lang="uk-UA" sz="3200" dirty="0" smtClean="0"/>
              <a:t>; </a:t>
            </a:r>
          </a:p>
          <a:p>
            <a:pPr>
              <a:buFont typeface="Wingdings" pitchFamily="2" charset="2"/>
              <a:buChar char="Ø"/>
            </a:pPr>
            <a:r>
              <a:rPr lang="uk-UA" sz="3200" dirty="0" smtClean="0">
                <a:solidFill>
                  <a:srgbClr val="00CC00"/>
                </a:solidFill>
              </a:rPr>
              <a:t>перекладають українською слова з російської мови, досліджуючи їх граматичний рід;</a:t>
            </a:r>
          </a:p>
          <a:p>
            <a:pPr>
              <a:buFont typeface="Wingdings" pitchFamily="2" charset="2"/>
              <a:buChar char="Ø"/>
            </a:pPr>
            <a:r>
              <a:rPr lang="uk-UA" sz="3200" dirty="0" smtClean="0">
                <a:solidFill>
                  <a:srgbClr val="02087C"/>
                </a:solidFill>
              </a:rPr>
              <a:t> визначають   рід   у </a:t>
            </a:r>
            <a:r>
              <a:rPr lang="uk-UA" sz="3200" dirty="0" err="1" smtClean="0">
                <a:solidFill>
                  <a:srgbClr val="02087C"/>
                </a:solidFill>
              </a:rPr>
              <a:t>складноскоречених</a:t>
            </a:r>
            <a:r>
              <a:rPr lang="uk-UA" sz="3200" dirty="0" smtClean="0">
                <a:solidFill>
                  <a:srgbClr val="02087C"/>
                </a:solidFill>
              </a:rPr>
              <a:t> словах</a:t>
            </a:r>
            <a:r>
              <a:rPr lang="uk-UA" sz="3200" dirty="0" smtClean="0"/>
              <a:t>.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65024" cy="1037800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000099"/>
                </a:solidFill>
              </a:rPr>
              <a:t>Основні вимоги до знань, умінь,   навичок</a:t>
            </a:r>
            <a:endParaRPr lang="ru-RU" sz="2800" dirty="0">
              <a:solidFill>
                <a:srgbClr val="000099"/>
              </a:solidFill>
            </a:endParaRPr>
          </a:p>
        </p:txBody>
      </p:sp>
      <p:pic>
        <p:nvPicPr>
          <p:cNvPr id="5" name="Picture 4" descr="Лучшие ученики России учатся на севере столицы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859167">
            <a:off x="6248004" y="1787447"/>
            <a:ext cx="2653289" cy="4025301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179512" y="394867"/>
            <a:ext cx="8712968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Стежками </a:t>
            </a:r>
            <a:r>
              <a:rPr kumimoji="0" lang="uk-UA" sz="2800" b="1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неології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та  словотворення  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Основні джерела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неології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і способи словотворення. Поняття про авторські неологізми, пароніми, каламбури. Ономастика.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Топонімія. Сліди історії в назвах предметів. Культура мовлення, стилістика.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Практична робота.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Виконання вправ на засвоєння понять «неологізм», «паронім», «каламбур»; визначення значущих частин слова, словотворчих афіксів, основних способів творення слів.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Складання текстів певного стилю й типу мовлення за вивченою темою.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Дослідження походження запозичених слів, топонімів  за  допомогою словника.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332656"/>
            <a:ext cx="856895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solidFill>
                  <a:srgbClr val="000099"/>
                </a:solidFill>
              </a:rPr>
              <a:t> </a:t>
            </a:r>
          </a:p>
          <a:p>
            <a:endParaRPr lang="uk-UA" sz="3200" dirty="0" smtClean="0">
              <a:solidFill>
                <a:srgbClr val="000099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uk-UA" sz="4400" dirty="0" smtClean="0">
                <a:solidFill>
                  <a:srgbClr val="000099"/>
                </a:solidFill>
              </a:rPr>
              <a:t>Учні засвоюють поняття:</a:t>
            </a:r>
            <a:r>
              <a:rPr lang="uk-UA" sz="4400" dirty="0" err="1" smtClean="0">
                <a:solidFill>
                  <a:srgbClr val="000099"/>
                </a:solidFill>
              </a:rPr>
              <a:t>”паронім”</a:t>
            </a:r>
            <a:r>
              <a:rPr lang="uk-UA" sz="4400" dirty="0" smtClean="0">
                <a:solidFill>
                  <a:srgbClr val="000099"/>
                </a:solidFill>
              </a:rPr>
              <a:t>, </a:t>
            </a:r>
            <a:r>
              <a:rPr lang="uk-UA" sz="4400" dirty="0" err="1" smtClean="0">
                <a:solidFill>
                  <a:srgbClr val="000099"/>
                </a:solidFill>
              </a:rPr>
              <a:t>каламбур”</a:t>
            </a:r>
            <a:r>
              <a:rPr lang="uk-UA" sz="4400" dirty="0" smtClean="0">
                <a:solidFill>
                  <a:srgbClr val="000099"/>
                </a:solidFill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uk-UA" sz="4400" dirty="0" smtClean="0">
                <a:solidFill>
                  <a:srgbClr val="000099"/>
                </a:solidFill>
              </a:rPr>
              <a:t>Дізнаються про джерела </a:t>
            </a:r>
            <a:r>
              <a:rPr lang="uk-UA" sz="4400" dirty="0" err="1" smtClean="0">
                <a:solidFill>
                  <a:srgbClr val="000099"/>
                </a:solidFill>
              </a:rPr>
              <a:t>неології</a:t>
            </a:r>
            <a:r>
              <a:rPr lang="uk-UA" sz="4400" dirty="0" smtClean="0">
                <a:solidFill>
                  <a:srgbClr val="000099"/>
                </a:solidFill>
              </a:rPr>
              <a:t> в різних мовах, шляхи творення топонімів, власних імен.</a:t>
            </a:r>
          </a:p>
          <a:p>
            <a:endParaRPr lang="uk-UA" sz="3200" dirty="0" smtClean="0">
              <a:solidFill>
                <a:srgbClr val="000099"/>
              </a:solidFill>
            </a:endParaRPr>
          </a:p>
          <a:p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0648"/>
            <a:ext cx="88924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2800" b="1" cap="all" spc="0" dirty="0" smtClean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Основні вимоги до знань,  умінь,   навичок</a:t>
            </a:r>
            <a:endParaRPr lang="ru-RU" sz="2800" b="1" cap="all" spc="0" dirty="0">
              <a:ln/>
              <a:solidFill>
                <a:srgbClr val="0000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Picture 6" descr="Муниципальное бюджетное общеобразовательное учреждение &quot;Гимназия 18 с татарским языком обучения&quot; Приволжского района г. Казан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1619">
            <a:off x="6083832" y="4074201"/>
            <a:ext cx="2908071" cy="261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026"/>
            <a:ext cx="9144000" cy="693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323528" y="59610"/>
            <a:ext cx="8352928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Класифікація звуків і букв.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Звукова модель слова (звукопис). </a:t>
            </a: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Фонетичний символізм</a:t>
            </a: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Роль голосних звуків для досягнення виразності мовлення.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Звукова характеристика слова. Відображення закону милозвучності української мови у вимові й на письмі.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Закон економії мови (явище спрощення приголосних; уживання </a:t>
            </a:r>
            <a:r>
              <a:rPr kumimoji="0" lang="uk-UA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одно-</a:t>
            </a: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двозвучних прийменників  </a:t>
            </a:r>
            <a:r>
              <a:rPr kumimoji="0" lang="uk-UA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у/в, з/із/зі,  </a:t>
            </a: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сполучників </a:t>
            </a:r>
            <a:r>
              <a:rPr kumimoji="0" lang="uk-UA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і/й).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Поетичні портрети окремих звуків; уживання слів з </a:t>
            </a:r>
            <a:r>
              <a:rPr kumimoji="0" lang="uk-UA" sz="2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-ьо-</a:t>
            </a:r>
            <a:r>
              <a:rPr kumimoji="0" lang="uk-UA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 </a:t>
            </a:r>
            <a:r>
              <a:rPr kumimoji="0" lang="uk-UA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-йо-</a:t>
            </a: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загадках.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Практична робота. </a:t>
            </a: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Виконання вправ на складання звукових моделей слів; </a:t>
            </a:r>
            <a:r>
              <a:rPr kumimoji="0" lang="uk-UA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обгрунтування</a:t>
            </a: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написання слів із вивченими орфограмами. Добір і впорядкування матеріалу на лінгвістичну тему. Конкурс на відгадування загадок, головоломок на задану тему.</a:t>
            </a:r>
            <a:endParaRPr kumimoji="0" lang="uk-UA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88640"/>
            <a:ext cx="84249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uk-UA" sz="5400" b="1" i="0" u="none" strike="noStrike" cap="none" spc="0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Цікаво про звуки й букви 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effectLst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144000" cy="693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1412776"/>
            <a:ext cx="89289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думку Платона, звуки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глибоке</a:t>
            </a:r>
            <a:r>
              <a:rPr lang="ru-RU" dirty="0" smtClean="0"/>
              <a:t> </a:t>
            </a:r>
            <a:r>
              <a:rPr lang="ru-RU" dirty="0" err="1" smtClean="0"/>
              <a:t>символічне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вважав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 </a:t>
            </a:r>
            <a:r>
              <a:rPr lang="ru-RU" dirty="0" err="1" smtClean="0"/>
              <a:t>мові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звуки «</a:t>
            </a:r>
            <a:r>
              <a:rPr lang="ru-RU" dirty="0" err="1" smtClean="0"/>
              <a:t>швидкі</a:t>
            </a:r>
            <a:r>
              <a:rPr lang="ru-RU" dirty="0" smtClean="0"/>
              <a:t>», «</a:t>
            </a:r>
            <a:r>
              <a:rPr lang="ru-RU" dirty="0" err="1" smtClean="0"/>
              <a:t>тонкі</a:t>
            </a:r>
            <a:r>
              <a:rPr lang="ru-RU" dirty="0" smtClean="0"/>
              <a:t>», «</a:t>
            </a:r>
            <a:r>
              <a:rPr lang="ru-RU" dirty="0" err="1" smtClean="0"/>
              <a:t>величезні</a:t>
            </a:r>
            <a:r>
              <a:rPr lang="ru-RU" dirty="0" smtClean="0"/>
              <a:t>», «</a:t>
            </a:r>
            <a:r>
              <a:rPr lang="ru-RU" dirty="0" err="1" smtClean="0"/>
              <a:t>круглі</a:t>
            </a:r>
            <a:r>
              <a:rPr lang="ru-RU" dirty="0" smtClean="0"/>
              <a:t>» </a:t>
            </a:r>
            <a:r>
              <a:rPr lang="ru-RU" dirty="0" err="1" smtClean="0"/>
              <a:t>тощо</a:t>
            </a:r>
            <a:r>
              <a:rPr lang="ru-RU" dirty="0" smtClean="0"/>
              <a:t>. І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предмети</a:t>
            </a:r>
            <a:r>
              <a:rPr lang="ru-RU" dirty="0" smtClean="0"/>
              <a:t> </a:t>
            </a:r>
            <a:r>
              <a:rPr lang="ru-RU" dirty="0" err="1" smtClean="0"/>
              <a:t>швидкі</a:t>
            </a:r>
            <a:r>
              <a:rPr lang="ru-RU" dirty="0" smtClean="0"/>
              <a:t>, </a:t>
            </a:r>
            <a:r>
              <a:rPr lang="ru-RU" dirty="0" err="1" smtClean="0"/>
              <a:t>тонкі</a:t>
            </a:r>
            <a:r>
              <a:rPr lang="ru-RU" dirty="0" smtClean="0"/>
              <a:t>, </a:t>
            </a:r>
            <a:r>
              <a:rPr lang="ru-RU" dirty="0" err="1" smtClean="0"/>
              <a:t>великі</a:t>
            </a:r>
            <a:r>
              <a:rPr lang="ru-RU" dirty="0" smtClean="0"/>
              <a:t>. </a:t>
            </a:r>
            <a:r>
              <a:rPr lang="ru-RU" dirty="0" err="1" smtClean="0"/>
              <a:t>Швидкі</a:t>
            </a:r>
            <a:r>
              <a:rPr lang="ru-RU" dirty="0" smtClean="0"/>
              <a:t> </a:t>
            </a:r>
            <a:r>
              <a:rPr lang="ru-RU" dirty="0" err="1" smtClean="0"/>
              <a:t>предмети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одержують</a:t>
            </a:r>
            <a:r>
              <a:rPr lang="ru-RU" dirty="0" smtClean="0"/>
              <a:t> </a:t>
            </a:r>
            <a:r>
              <a:rPr lang="ru-RU" dirty="0" err="1" smtClean="0"/>
              <a:t>назву</a:t>
            </a:r>
            <a:r>
              <a:rPr lang="ru-RU" dirty="0" smtClean="0"/>
              <a:t>, яка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«</a:t>
            </a:r>
            <a:r>
              <a:rPr lang="ru-RU" dirty="0" err="1" smtClean="0"/>
              <a:t>швидких</a:t>
            </a:r>
            <a:r>
              <a:rPr lang="ru-RU" dirty="0" smtClean="0"/>
              <a:t>» </a:t>
            </a:r>
            <a:r>
              <a:rPr lang="ru-RU" dirty="0" err="1" smtClean="0"/>
              <a:t>звуків</a:t>
            </a:r>
            <a:r>
              <a:rPr lang="ru-RU" dirty="0" smtClean="0"/>
              <a:t>, </a:t>
            </a:r>
            <a:r>
              <a:rPr lang="ru-RU" dirty="0" err="1" smtClean="0"/>
              <a:t>великі</a:t>
            </a:r>
            <a:r>
              <a:rPr lang="ru-RU" dirty="0" smtClean="0"/>
              <a:t> — </a:t>
            </a:r>
            <a:r>
              <a:rPr lang="ru-RU" dirty="0" err="1" smtClean="0"/>
              <a:t>назву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«великих» </a:t>
            </a:r>
            <a:r>
              <a:rPr lang="ru-RU" dirty="0" err="1" smtClean="0"/>
              <a:t>звуків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т. д. Напр., при </a:t>
            </a:r>
            <a:r>
              <a:rPr lang="ru-RU" dirty="0" err="1" smtClean="0"/>
              <a:t>вимові</a:t>
            </a:r>
            <a:r>
              <a:rPr lang="ru-RU" dirty="0" smtClean="0"/>
              <a:t> звуку </a:t>
            </a:r>
            <a:r>
              <a:rPr lang="ru-RU" dirty="0" err="1" smtClean="0"/>
              <a:t>р</a:t>
            </a:r>
            <a:r>
              <a:rPr lang="ru-RU" dirty="0" smtClean="0"/>
              <a:t> </a:t>
            </a:r>
            <a:r>
              <a:rPr lang="ru-RU" dirty="0" err="1" smtClean="0"/>
              <a:t>язик</a:t>
            </a:r>
            <a:r>
              <a:rPr lang="ru-RU" dirty="0" smtClean="0"/>
              <a:t> </a:t>
            </a:r>
            <a:r>
              <a:rPr lang="ru-RU" dirty="0" err="1" smtClean="0"/>
              <a:t>швидко</a:t>
            </a:r>
            <a:r>
              <a:rPr lang="ru-RU" dirty="0" smtClean="0"/>
              <a:t> </a:t>
            </a:r>
            <a:r>
              <a:rPr lang="ru-RU" dirty="0" err="1" smtClean="0"/>
              <a:t>вібрує</a:t>
            </a:r>
            <a:r>
              <a:rPr lang="ru-RU" dirty="0" smtClean="0"/>
              <a:t>, тому </a:t>
            </a:r>
            <a:r>
              <a:rPr lang="ru-RU" dirty="0" err="1" smtClean="0"/>
              <a:t>р</a:t>
            </a:r>
            <a:r>
              <a:rPr lang="ru-RU" dirty="0" smtClean="0"/>
              <a:t> — </a:t>
            </a:r>
            <a:r>
              <a:rPr lang="ru-RU" dirty="0" err="1" smtClean="0"/>
              <a:t>швидкий</a:t>
            </a:r>
            <a:r>
              <a:rPr lang="ru-RU" dirty="0" smtClean="0"/>
              <a:t>. І слова,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означають</a:t>
            </a:r>
            <a:r>
              <a:rPr lang="ru-RU" dirty="0" smtClean="0"/>
              <a:t> </a:t>
            </a:r>
            <a:r>
              <a:rPr lang="ru-RU" dirty="0" err="1" smtClean="0"/>
              <a:t>швидкі</a:t>
            </a:r>
            <a:r>
              <a:rPr lang="ru-RU" dirty="0" smtClean="0"/>
              <a:t> </a:t>
            </a:r>
            <a:r>
              <a:rPr lang="ru-RU" dirty="0" err="1" smtClean="0"/>
              <a:t>рухи</a:t>
            </a:r>
            <a:r>
              <a:rPr lang="ru-RU" dirty="0" smtClean="0"/>
              <a:t>, </a:t>
            </a:r>
            <a:r>
              <a:rPr lang="ru-RU" dirty="0" err="1" smtClean="0"/>
              <a:t>предмети</a:t>
            </a:r>
            <a:r>
              <a:rPr lang="ru-RU" dirty="0" smtClean="0"/>
              <a:t>, як правило, </a:t>
            </a:r>
            <a:r>
              <a:rPr lang="ru-RU" dirty="0" err="1" smtClean="0"/>
              <a:t>містять</a:t>
            </a:r>
            <a:r>
              <a:rPr lang="ru-RU" dirty="0" smtClean="0"/>
              <a:t> р: </a:t>
            </a:r>
            <a:r>
              <a:rPr lang="ru-RU" dirty="0" err="1" smtClean="0"/>
              <a:t>струмок</a:t>
            </a:r>
            <a:r>
              <a:rPr lang="ru-RU" dirty="0" smtClean="0"/>
              <a:t>, </a:t>
            </a:r>
            <a:r>
              <a:rPr lang="ru-RU" dirty="0" err="1" smtClean="0"/>
              <a:t>тріпотіти</a:t>
            </a:r>
            <a:r>
              <a:rPr lang="ru-RU" dirty="0" smtClean="0"/>
              <a:t>, </a:t>
            </a:r>
            <a:r>
              <a:rPr lang="ru-RU" dirty="0" err="1" smtClean="0"/>
              <a:t>дробити</a:t>
            </a:r>
            <a:r>
              <a:rPr lang="ru-RU" dirty="0" smtClean="0"/>
              <a:t>, </a:t>
            </a:r>
            <a:r>
              <a:rPr lang="ru-RU" dirty="0" err="1" smtClean="0"/>
              <a:t>кришити</a:t>
            </a:r>
            <a:r>
              <a:rPr lang="ru-RU" dirty="0" smtClean="0"/>
              <a:t>, </a:t>
            </a:r>
            <a:r>
              <a:rPr lang="ru-RU" dirty="0" err="1" smtClean="0"/>
              <a:t>рвати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3573016"/>
            <a:ext cx="90364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  <a:r>
              <a:rPr lang="ru-RU" dirty="0" err="1" smtClean="0"/>
              <a:t>Різні</a:t>
            </a:r>
            <a:r>
              <a:rPr lang="ru-RU" dirty="0" smtClean="0"/>
              <a:t> звуки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певні</a:t>
            </a:r>
            <a:r>
              <a:rPr lang="ru-RU" dirty="0" smtClean="0"/>
              <a:t> </a:t>
            </a:r>
            <a:r>
              <a:rPr lang="ru-RU" dirty="0" err="1" smtClean="0"/>
              <a:t>значення,наприклад</a:t>
            </a:r>
            <a:r>
              <a:rPr lang="ru-RU" dirty="0" smtClean="0"/>
              <a:t>: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них як в, а, </a:t>
            </a:r>
            <a:r>
              <a:rPr lang="ru-RU" dirty="0" err="1" smtClean="0"/>
              <a:t>р</a:t>
            </a:r>
            <a:r>
              <a:rPr lang="ru-RU" dirty="0" smtClean="0"/>
              <a:t>, о — </a:t>
            </a:r>
            <a:r>
              <a:rPr lang="ru-RU" dirty="0" err="1" smtClean="0"/>
              <a:t>одностайно</a:t>
            </a:r>
            <a:r>
              <a:rPr lang="ru-RU" dirty="0" smtClean="0"/>
              <a:t> </a:t>
            </a:r>
            <a:r>
              <a:rPr lang="ru-RU" dirty="0" err="1" smtClean="0"/>
              <a:t>визначені</a:t>
            </a:r>
            <a:r>
              <a:rPr lang="ru-RU" dirty="0" smtClean="0"/>
              <a:t> як </a:t>
            </a:r>
            <a:r>
              <a:rPr lang="ru-RU" dirty="0" err="1" smtClean="0"/>
              <a:t>сильні</a:t>
            </a:r>
            <a:r>
              <a:rPr lang="ru-RU" dirty="0" smtClean="0"/>
              <a:t>; </a:t>
            </a:r>
            <a:r>
              <a:rPr lang="ru-RU" dirty="0" err="1" smtClean="0"/>
              <a:t>х</a:t>
            </a:r>
            <a:r>
              <a:rPr lang="ru-RU" dirty="0" smtClean="0"/>
              <a:t>, </a:t>
            </a:r>
            <a:r>
              <a:rPr lang="ru-RU" dirty="0" err="1" smtClean="0"/>
              <a:t>п</a:t>
            </a:r>
            <a:r>
              <a:rPr lang="ru-RU" dirty="0" smtClean="0"/>
              <a:t>, </a:t>
            </a:r>
            <a:r>
              <a:rPr lang="ru-RU" dirty="0" err="1" smtClean="0"/>
              <a:t>ю</a:t>
            </a:r>
            <a:r>
              <a:rPr lang="ru-RU" dirty="0" smtClean="0"/>
              <a:t> — </a:t>
            </a:r>
            <a:r>
              <a:rPr lang="ru-RU" dirty="0" err="1" smtClean="0"/>
              <a:t>послаблені</a:t>
            </a:r>
            <a:r>
              <a:rPr lang="ru-RU" dirty="0" smtClean="0"/>
              <a:t>, </a:t>
            </a:r>
            <a:r>
              <a:rPr lang="ru-RU" dirty="0" err="1" smtClean="0"/>
              <a:t>маленькі</a:t>
            </a:r>
            <a:r>
              <a:rPr lang="ru-RU" dirty="0" smtClean="0"/>
              <a:t>. К, </a:t>
            </a:r>
            <a:r>
              <a:rPr lang="ru-RU" dirty="0" err="1" smtClean="0"/>
              <a:t>ш</a:t>
            </a:r>
            <a:r>
              <a:rPr lang="ru-RU" dirty="0" smtClean="0"/>
              <a:t>, ж, с, </a:t>
            </a:r>
            <a:r>
              <a:rPr lang="ru-RU" dirty="0" err="1" smtClean="0"/>
              <a:t>ф</a:t>
            </a:r>
            <a:r>
              <a:rPr lang="ru-RU" dirty="0" smtClean="0"/>
              <a:t> — </a:t>
            </a:r>
            <a:r>
              <a:rPr lang="ru-RU" dirty="0" err="1" smtClean="0"/>
              <a:t>здаються</a:t>
            </a:r>
            <a:r>
              <a:rPr lang="ru-RU" dirty="0" smtClean="0"/>
              <a:t> людям </a:t>
            </a:r>
            <a:r>
              <a:rPr lang="ru-RU" dirty="0" err="1" smtClean="0"/>
              <a:t>шерехатими</a:t>
            </a:r>
            <a:r>
              <a:rPr lang="ru-RU" dirty="0" smtClean="0"/>
              <a:t>; а, о, л, у — гладенькими. На думку  </a:t>
            </a:r>
            <a:r>
              <a:rPr lang="ru-RU" dirty="0" err="1" smtClean="0"/>
              <a:t>вчених</a:t>
            </a:r>
            <a:r>
              <a:rPr lang="ru-RU" dirty="0" smtClean="0"/>
              <a:t>, звукам </a:t>
            </a:r>
            <a:r>
              <a:rPr lang="ru-RU" dirty="0" err="1" smtClean="0"/>
              <a:t>притаманні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якості</a:t>
            </a:r>
            <a:r>
              <a:rPr lang="ru-RU" dirty="0" smtClean="0"/>
              <a:t> : </a:t>
            </a:r>
            <a:r>
              <a:rPr lang="ru-RU" dirty="0" err="1" smtClean="0"/>
              <a:t>хоробрість</a:t>
            </a:r>
            <a:r>
              <a:rPr lang="ru-RU" dirty="0" smtClean="0"/>
              <a:t>, печаль, доброта. </a:t>
            </a:r>
            <a:r>
              <a:rPr lang="ru-RU" dirty="0" err="1" smtClean="0"/>
              <a:t>Наприклад</a:t>
            </a:r>
            <a:r>
              <a:rPr lang="ru-RU" dirty="0" smtClean="0"/>
              <a:t>: </a:t>
            </a:r>
          </a:p>
          <a:p>
            <a:r>
              <a:rPr lang="ru-RU" dirty="0" err="1" smtClean="0"/>
              <a:t>д</a:t>
            </a:r>
            <a:r>
              <a:rPr lang="ru-RU" dirty="0" smtClean="0"/>
              <a:t>, </a:t>
            </a:r>
            <a:r>
              <a:rPr lang="ru-RU" dirty="0" err="1" smtClean="0"/>
              <a:t>н</a:t>
            </a:r>
            <a:r>
              <a:rPr lang="ru-RU" dirty="0" smtClean="0"/>
              <a:t>, л, м, — </a:t>
            </a:r>
            <a:r>
              <a:rPr lang="ru-RU" dirty="0" err="1" smtClean="0"/>
              <a:t>добрі</a:t>
            </a:r>
            <a:r>
              <a:rPr lang="ru-RU" dirty="0" smtClean="0"/>
              <a:t> звуки;</a:t>
            </a:r>
          </a:p>
          <a:p>
            <a:r>
              <a:rPr lang="ru-RU" dirty="0" smtClean="0"/>
              <a:t> ж, с, </a:t>
            </a:r>
            <a:r>
              <a:rPr lang="ru-RU" dirty="0" err="1" smtClean="0"/>
              <a:t>ф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, — </a:t>
            </a:r>
            <a:r>
              <a:rPr lang="ru-RU" dirty="0" err="1" smtClean="0"/>
              <a:t>злі</a:t>
            </a:r>
            <a:r>
              <a:rPr lang="ru-RU" dirty="0" smtClean="0"/>
              <a:t>; </a:t>
            </a:r>
          </a:p>
          <a:p>
            <a:r>
              <a:rPr lang="ru-RU" dirty="0" smtClean="0"/>
              <a:t>а, я — </a:t>
            </a:r>
            <a:r>
              <a:rPr lang="ru-RU" dirty="0" err="1" smtClean="0"/>
              <a:t>хоробрі</a:t>
            </a:r>
            <a:r>
              <a:rPr lang="ru-RU" dirty="0" smtClean="0"/>
              <a:t>; </a:t>
            </a:r>
          </a:p>
          <a:p>
            <a:r>
              <a:rPr lang="ru-RU" dirty="0" smtClean="0"/>
              <a:t>с, </a:t>
            </a:r>
            <a:r>
              <a:rPr lang="ru-RU" dirty="0" err="1" smtClean="0"/>
              <a:t>х</a:t>
            </a:r>
            <a:r>
              <a:rPr lang="ru-RU" dirty="0" smtClean="0"/>
              <a:t> — </a:t>
            </a:r>
            <a:r>
              <a:rPr lang="ru-RU" dirty="0" err="1" smtClean="0"/>
              <a:t>боягузливі</a:t>
            </a:r>
            <a:r>
              <a:rPr lang="ru-RU" dirty="0" smtClean="0"/>
              <a:t>;</a:t>
            </a:r>
          </a:p>
          <a:p>
            <a:r>
              <a:rPr lang="ru-RU" dirty="0" smtClean="0"/>
              <a:t> а, </a:t>
            </a:r>
            <a:r>
              <a:rPr lang="ru-RU" dirty="0" err="1" smtClean="0"/>
              <a:t>р</a:t>
            </a:r>
            <a:r>
              <a:rPr lang="ru-RU" dirty="0" smtClean="0"/>
              <a:t>, я — </a:t>
            </a:r>
            <a:r>
              <a:rPr lang="ru-RU" dirty="0" err="1" smtClean="0"/>
              <a:t>радісні</a:t>
            </a:r>
            <a:r>
              <a:rPr lang="ru-RU" dirty="0" smtClean="0"/>
              <a:t>; </a:t>
            </a:r>
          </a:p>
          <a:p>
            <a:r>
              <a:rPr lang="ru-RU" dirty="0" smtClean="0"/>
              <a:t>с, к, т — </a:t>
            </a:r>
            <a:r>
              <a:rPr lang="ru-RU" dirty="0" err="1" smtClean="0"/>
              <a:t>печальні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88640"/>
            <a:ext cx="835292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 </a:t>
            </a:r>
            <a:endParaRPr lang="ru-RU" sz="1600" dirty="0" smtClean="0">
              <a:solidFill>
                <a:srgbClr val="0000FF"/>
              </a:solidFill>
            </a:endParaRPr>
          </a:p>
          <a:p>
            <a:r>
              <a:rPr lang="ru-RU" sz="1600" dirty="0" smtClean="0">
                <a:solidFill>
                  <a:srgbClr val="0000FF"/>
                </a:solidFill>
              </a:rPr>
              <a:t> </a:t>
            </a:r>
            <a:r>
              <a:rPr lang="ru-RU" sz="2400" dirty="0" err="1" smtClean="0">
                <a:solidFill>
                  <a:srgbClr val="0000FF"/>
                </a:solidFill>
              </a:rPr>
              <a:t>Звукосимволізм</a:t>
            </a:r>
            <a:r>
              <a:rPr lang="ru-RU" sz="2400" dirty="0" smtClean="0">
                <a:solidFill>
                  <a:srgbClr val="0000FF"/>
                </a:solidFill>
              </a:rPr>
              <a:t> </a:t>
            </a:r>
            <a:r>
              <a:rPr lang="ru-RU" dirty="0" smtClean="0">
                <a:solidFill>
                  <a:srgbClr val="0000FF"/>
                </a:solidFill>
              </a:rPr>
              <a:t>-   </a:t>
            </a:r>
            <a:r>
              <a:rPr lang="ru-RU" dirty="0" err="1" smtClean="0">
                <a:solidFill>
                  <a:srgbClr val="0000FF"/>
                </a:solidFill>
              </a:rPr>
              <a:t>закономірний</a:t>
            </a:r>
            <a:r>
              <a:rPr lang="ru-RU" dirty="0" smtClean="0">
                <a:solidFill>
                  <a:srgbClr val="0000FF"/>
                </a:solidFill>
              </a:rPr>
              <a:t>, </a:t>
            </a:r>
            <a:r>
              <a:rPr lang="ru-RU" dirty="0" err="1" smtClean="0">
                <a:solidFill>
                  <a:srgbClr val="0000FF"/>
                </a:solidFill>
              </a:rPr>
              <a:t>недовільний</a:t>
            </a:r>
            <a:r>
              <a:rPr lang="ru-RU" dirty="0" smtClean="0">
                <a:solidFill>
                  <a:srgbClr val="0000FF"/>
                </a:solidFill>
              </a:rPr>
              <a:t> , </a:t>
            </a:r>
            <a:r>
              <a:rPr lang="ru-RU" dirty="0" err="1" smtClean="0">
                <a:solidFill>
                  <a:srgbClr val="0000FF"/>
                </a:solidFill>
              </a:rPr>
              <a:t>фонетично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мотивований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зв'язок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між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звучанням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і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значенням</a:t>
            </a:r>
            <a:r>
              <a:rPr lang="ru-RU" dirty="0" smtClean="0">
                <a:solidFill>
                  <a:srgbClr val="0000FF"/>
                </a:solidFill>
              </a:rPr>
              <a:t> слова. </a:t>
            </a:r>
            <a:r>
              <a:rPr lang="ru-RU" dirty="0" err="1" smtClean="0">
                <a:solidFill>
                  <a:srgbClr val="0000FF"/>
                </a:solidFill>
              </a:rPr>
              <a:t>Синоніми</a:t>
            </a:r>
            <a:r>
              <a:rPr lang="ru-RU" dirty="0" smtClean="0">
                <a:solidFill>
                  <a:srgbClr val="0000FF"/>
                </a:solidFill>
              </a:rPr>
              <a:t>: </a:t>
            </a:r>
            <a:r>
              <a:rPr lang="ru-RU" dirty="0" err="1" smtClean="0">
                <a:solidFill>
                  <a:srgbClr val="0000FF"/>
                </a:solidFill>
              </a:rPr>
              <a:t>звуковий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символізм</a:t>
            </a:r>
            <a:r>
              <a:rPr lang="ru-RU" dirty="0" smtClean="0">
                <a:solidFill>
                  <a:srgbClr val="0000FF"/>
                </a:solidFill>
              </a:rPr>
              <a:t>, </a:t>
            </a:r>
            <a:r>
              <a:rPr lang="ru-RU" dirty="0" err="1" smtClean="0">
                <a:solidFill>
                  <a:srgbClr val="0000FF"/>
                </a:solidFill>
              </a:rPr>
              <a:t>фонетичний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символізм</a:t>
            </a:r>
            <a:r>
              <a:rPr lang="ru-RU" dirty="0" smtClean="0">
                <a:solidFill>
                  <a:srgbClr val="0000FF"/>
                </a:solidFill>
              </a:rPr>
              <a:t>, </a:t>
            </a:r>
            <a:r>
              <a:rPr lang="ru-RU" dirty="0" err="1" smtClean="0">
                <a:solidFill>
                  <a:srgbClr val="0000FF"/>
                </a:solidFill>
              </a:rPr>
              <a:t>символіка</a:t>
            </a:r>
            <a:r>
              <a:rPr lang="ru-RU" dirty="0" smtClean="0">
                <a:solidFill>
                  <a:srgbClr val="0000FF"/>
                </a:solidFill>
              </a:rPr>
              <a:t> звука.</a:t>
            </a:r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026"/>
            <a:ext cx="9144000" cy="693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6864" cy="2448272"/>
          </a:xfrm>
        </p:spPr>
        <p:txBody>
          <a:bodyPr>
            <a:noAutofit/>
          </a:bodyPr>
          <a:lstStyle/>
          <a:p>
            <a:pPr algn="ctr"/>
            <a:r>
              <a:rPr lang="uk-UA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</a:t>
            </a:r>
            <a:r>
              <a:rPr lang="uk-UA" sz="60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Чарівна  </a:t>
            </a:r>
            <a:r>
              <a:rPr lang="uk-UA" sz="60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таємничість мови</a:t>
            </a:r>
            <a:endParaRPr lang="ru-RU" sz="6000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996952"/>
            <a:ext cx="8208912" cy="2641848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10" descr="Reference Book Stock Photos Images, Royalty Free Reference Book Images And Pictu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63156">
            <a:off x="3590559" y="2852447"/>
            <a:ext cx="1972135" cy="2656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026"/>
            <a:ext cx="9144000" cy="693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395536" y="187678"/>
            <a:ext cx="8496944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Загадковий світ складів, наголосів, інтонацій </a:t>
            </a:r>
            <a:endParaRPr kumimoji="0" lang="ru-RU" sz="28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Складотворча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роль голосних звуків. Правила складоподілу.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Окремі орфоепічні норми української мови. Правила перенесення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слів із рядка в рядок.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Слова-паліндроми.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Інтонування слів і речень залежно від мети спілкування.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Складання партитури.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Практична робота.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Знайомство й</a:t>
            </a: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вивчення будови орфоепічного словника.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Виконання вправ на складоподіл, перенесення слів, правильного ставлення наголосу.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Виконання вправ на інтонування висловлювань відповідно до ситуації та мети спілкування.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Робота з віршами-паліндромами. Складання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паліндромічних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висловів, зашифровок. 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Складання партитури поетичного чи прозового уривків.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Picture 4" descr="save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1836738" cy="1812925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026"/>
            <a:ext cx="9144000" cy="693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476672"/>
            <a:ext cx="849694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Паліндром</a:t>
            </a:r>
            <a:r>
              <a:rPr lang="ru-RU" sz="2000" dirty="0" smtClean="0">
                <a:solidFill>
                  <a:srgbClr val="0000FF"/>
                </a:solidFill>
              </a:rPr>
              <a:t>, </a:t>
            </a:r>
            <a:r>
              <a:rPr lang="ru-RU" sz="2000" dirty="0" smtClean="0"/>
              <a:t>перевертень,  рак </a:t>
            </a:r>
            <a:r>
              <a:rPr lang="ru-RU" sz="2000" dirty="0" err="1" smtClean="0"/>
              <a:t>літеральний</a:t>
            </a:r>
            <a:r>
              <a:rPr lang="ru-RU" sz="2000" dirty="0" smtClean="0"/>
              <a:t>, </a:t>
            </a:r>
            <a:r>
              <a:rPr lang="ru-RU" sz="2000" dirty="0" err="1" smtClean="0"/>
              <a:t>паліндромон</a:t>
            </a:r>
            <a:r>
              <a:rPr lang="ru-RU" sz="2000" dirty="0" smtClean="0"/>
              <a:t> (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грец</a:t>
            </a:r>
            <a:r>
              <a:rPr lang="ru-RU" sz="2000" dirty="0" smtClean="0"/>
              <a:t>. </a:t>
            </a:r>
            <a:r>
              <a:rPr lang="ru-RU" sz="2000" dirty="0" err="1" smtClean="0"/>
              <a:t>πάλιν </a:t>
            </a:r>
            <a:r>
              <a:rPr lang="ru-RU" sz="2000" dirty="0" smtClean="0"/>
              <a:t>— «назад, </a:t>
            </a:r>
            <a:r>
              <a:rPr lang="ru-RU" sz="2000" dirty="0" err="1" smtClean="0"/>
              <a:t>знов</a:t>
            </a:r>
            <a:r>
              <a:rPr lang="ru-RU" sz="2000" dirty="0" smtClean="0"/>
              <a:t>» та </a:t>
            </a:r>
            <a:r>
              <a:rPr lang="ru-RU" sz="2000" dirty="0" err="1" smtClean="0"/>
              <a:t>грец</a:t>
            </a:r>
            <a:r>
              <a:rPr lang="ru-RU" sz="2000" dirty="0" smtClean="0"/>
              <a:t>. </a:t>
            </a:r>
            <a:r>
              <a:rPr lang="ru-RU" sz="2000" dirty="0" err="1" smtClean="0"/>
              <a:t>δρóμος </a:t>
            </a:r>
            <a:r>
              <a:rPr lang="ru-RU" sz="2000" dirty="0" smtClean="0"/>
              <a:t>— «</a:t>
            </a:r>
            <a:r>
              <a:rPr lang="ru-RU" sz="2000" dirty="0" err="1" smtClean="0"/>
              <a:t>біг</a:t>
            </a:r>
            <a:r>
              <a:rPr lang="ru-RU" sz="2000" dirty="0" smtClean="0"/>
              <a:t>») — слово, </a:t>
            </a:r>
            <a:r>
              <a:rPr lang="ru-RU" sz="2000" dirty="0" err="1" smtClean="0"/>
              <a:t>словосполучення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віршований</a:t>
            </a:r>
            <a:r>
              <a:rPr lang="ru-RU" sz="2000" dirty="0" smtClean="0"/>
              <a:t> рядок,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однаково</a:t>
            </a:r>
            <a:r>
              <a:rPr lang="ru-RU" sz="2000" dirty="0" smtClean="0"/>
              <a:t> </a:t>
            </a:r>
            <a:r>
              <a:rPr lang="ru-RU" sz="2000" dirty="0" err="1" smtClean="0"/>
              <a:t>читається</a:t>
            </a:r>
            <a:r>
              <a:rPr lang="ru-RU" sz="2000" dirty="0" smtClean="0"/>
              <a:t> в </a:t>
            </a:r>
            <a:r>
              <a:rPr lang="ru-RU" sz="2000" dirty="0" err="1" smtClean="0"/>
              <a:t>обох</a:t>
            </a:r>
            <a:r>
              <a:rPr lang="ru-RU" sz="2000" dirty="0" smtClean="0"/>
              <a:t> </a:t>
            </a:r>
            <a:r>
              <a:rPr lang="ru-RU" sz="2000" dirty="0" err="1" smtClean="0"/>
              <a:t>напрямках</a:t>
            </a:r>
            <a:r>
              <a:rPr lang="ru-RU" sz="2000" dirty="0" smtClean="0"/>
              <a:t> (</a:t>
            </a:r>
            <a:r>
              <a:rPr lang="ru-RU" sz="2000" dirty="0" err="1" smtClean="0"/>
              <a:t>зліва</a:t>
            </a:r>
            <a:r>
              <a:rPr lang="ru-RU" sz="2000" dirty="0" smtClean="0"/>
              <a:t> направо та справа </a:t>
            </a:r>
            <a:r>
              <a:rPr lang="ru-RU" sz="2000" dirty="0" err="1" smtClean="0"/>
              <a:t>наліво</a:t>
            </a:r>
            <a:r>
              <a:rPr lang="ru-RU" sz="2000" dirty="0" smtClean="0"/>
              <a:t>).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420889"/>
            <a:ext cx="74168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Приклади</a:t>
            </a:r>
            <a:r>
              <a:rPr lang="ru-RU" sz="2000" dirty="0" smtClean="0"/>
              <a:t> </a:t>
            </a:r>
            <a:r>
              <a:rPr lang="ru-RU" sz="2000" dirty="0" err="1" smtClean="0"/>
              <a:t>паліндромів</a:t>
            </a:r>
            <a:endParaRPr lang="ru-RU" sz="2000" dirty="0" smtClean="0"/>
          </a:p>
          <a:p>
            <a:r>
              <a:rPr lang="ru-RU" sz="2000" dirty="0" smtClean="0"/>
              <a:t>І </a:t>
            </a:r>
            <a:r>
              <a:rPr lang="ru-RU" sz="2000" dirty="0" err="1" smtClean="0"/>
              <a:t>що</a:t>
            </a:r>
            <a:r>
              <a:rPr lang="ru-RU" sz="2000" dirty="0" smtClean="0"/>
              <a:t> сало? </a:t>
            </a:r>
            <a:r>
              <a:rPr lang="ru-RU" sz="2000" dirty="0" err="1" smtClean="0"/>
              <a:t>Ласощі</a:t>
            </a:r>
            <a:r>
              <a:rPr lang="ru-RU" sz="2000" dirty="0" smtClean="0"/>
              <a:t>… (</a:t>
            </a:r>
            <a:r>
              <a:rPr lang="ru-RU" sz="2000" dirty="0" err="1" smtClean="0"/>
              <a:t>Олександр</a:t>
            </a:r>
            <a:r>
              <a:rPr lang="ru-RU" sz="2000" dirty="0" smtClean="0"/>
              <a:t> </a:t>
            </a:r>
            <a:r>
              <a:rPr lang="ru-RU" sz="2000" dirty="0" err="1" smtClean="0"/>
              <a:t>Ірванець</a:t>
            </a:r>
            <a:r>
              <a:rPr lang="ru-RU" sz="2000" dirty="0" smtClean="0"/>
              <a:t>) </a:t>
            </a:r>
          </a:p>
          <a:p>
            <a:r>
              <a:rPr lang="ru-RU" sz="2000" dirty="0" smtClean="0"/>
              <a:t>О, </a:t>
            </a:r>
            <a:r>
              <a:rPr lang="ru-RU" sz="2000" dirty="0" err="1" smtClean="0"/>
              <a:t>гомін</a:t>
            </a:r>
            <a:r>
              <a:rPr lang="ru-RU" sz="2000" dirty="0" smtClean="0"/>
              <a:t> </a:t>
            </a:r>
            <a:r>
              <a:rPr lang="ru-RU" sz="2000" dirty="0" err="1" smtClean="0"/>
              <a:t>німого</a:t>
            </a:r>
            <a:r>
              <a:rPr lang="ru-RU" sz="2000" dirty="0" smtClean="0"/>
              <a:t> (Тарас </a:t>
            </a:r>
            <a:r>
              <a:rPr lang="ru-RU" sz="2000" dirty="0" err="1" smtClean="0"/>
              <a:t>Девдюк</a:t>
            </a:r>
            <a:r>
              <a:rPr lang="ru-RU" sz="2000" dirty="0" smtClean="0"/>
              <a:t>) </a:t>
            </a:r>
          </a:p>
          <a:p>
            <a:r>
              <a:rPr lang="ru-RU" sz="2000" dirty="0" err="1" smtClean="0"/>
              <a:t>Козак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казок</a:t>
            </a:r>
            <a:r>
              <a:rPr lang="ru-RU" sz="2000" dirty="0" smtClean="0"/>
              <a:t> «</a:t>
            </a:r>
            <a:r>
              <a:rPr lang="ru-RU" sz="2000" dirty="0" err="1" smtClean="0"/>
              <a:t>Бувалу</a:t>
            </a:r>
            <a:r>
              <a:rPr lang="ru-RU" sz="2000" dirty="0" smtClean="0"/>
              <a:t> булаву б…» (</a:t>
            </a:r>
            <a:r>
              <a:rPr lang="ru-RU" sz="2000" dirty="0" err="1" smtClean="0"/>
              <a:t>Іван</a:t>
            </a:r>
            <a:r>
              <a:rPr lang="ru-RU" sz="2000" dirty="0" smtClean="0"/>
              <a:t> </a:t>
            </a:r>
            <a:r>
              <a:rPr lang="ru-RU" sz="2000" dirty="0" err="1" smtClean="0"/>
              <a:t>Іов</a:t>
            </a:r>
            <a:r>
              <a:rPr lang="ru-RU" sz="2000" dirty="0" smtClean="0"/>
              <a:t>) </a:t>
            </a:r>
          </a:p>
          <a:p>
            <a:r>
              <a:rPr lang="ru-RU" sz="2000" dirty="0" err="1" smtClean="0"/>
              <a:t>Паліндром</a:t>
            </a:r>
            <a:r>
              <a:rPr lang="ru-RU" sz="2000" dirty="0" smtClean="0"/>
              <a:t> —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ні</a:t>
            </a:r>
            <a:r>
              <a:rPr lang="ru-RU" sz="2000" dirty="0" smtClean="0"/>
              <a:t> морд, </a:t>
            </a:r>
            <a:r>
              <a:rPr lang="ru-RU" sz="2000" dirty="0" err="1" smtClean="0"/>
              <a:t>ні</a:t>
            </a:r>
            <a:r>
              <a:rPr lang="ru-RU" sz="2000" dirty="0" smtClean="0"/>
              <a:t> лап (</a:t>
            </a:r>
            <a:r>
              <a:rPr lang="ru-RU" sz="2000" dirty="0" err="1" smtClean="0"/>
              <a:t>Іван</a:t>
            </a:r>
            <a:r>
              <a:rPr lang="ru-RU" sz="2000" dirty="0" smtClean="0"/>
              <a:t> </a:t>
            </a:r>
            <a:r>
              <a:rPr lang="ru-RU" sz="2000" dirty="0" err="1" smtClean="0"/>
              <a:t>Іов</a:t>
            </a:r>
            <a:r>
              <a:rPr lang="ru-RU" sz="2000" dirty="0" smtClean="0"/>
              <a:t>)</a:t>
            </a:r>
          </a:p>
          <a:p>
            <a:r>
              <a:rPr lang="ru-RU" sz="2000" dirty="0" err="1" smtClean="0"/>
              <a:t>Воша</a:t>
            </a:r>
            <a:r>
              <a:rPr lang="ru-RU" sz="2000" dirty="0" smtClean="0"/>
              <a:t> шила саван на вас, а </a:t>
            </a:r>
            <a:r>
              <a:rPr lang="ru-RU" sz="2000" dirty="0" err="1" smtClean="0"/>
              <a:t>лиша</a:t>
            </a:r>
            <a:r>
              <a:rPr lang="ru-RU" sz="2000" dirty="0" smtClean="0"/>
              <a:t> шов. (Роман «</a:t>
            </a:r>
            <a:r>
              <a:rPr lang="ru-RU" sz="2000" dirty="0" err="1" smtClean="0"/>
              <a:t>Юрай</a:t>
            </a:r>
            <a:r>
              <a:rPr lang="ru-RU" sz="2000" dirty="0" smtClean="0"/>
              <a:t>» </a:t>
            </a:r>
            <a:r>
              <a:rPr lang="ru-RU" sz="2000" dirty="0" err="1" smtClean="0"/>
              <a:t>Пиріг</a:t>
            </a:r>
            <a:r>
              <a:rPr lang="ru-RU" sz="2000" dirty="0" smtClean="0"/>
              <a:t>) </a:t>
            </a:r>
          </a:p>
          <a:p>
            <a:r>
              <a:rPr lang="ru-RU" sz="2000" dirty="0" smtClean="0"/>
              <a:t>Уже </a:t>
            </a:r>
            <a:r>
              <a:rPr lang="ru-RU" sz="2000" dirty="0" err="1" smtClean="0"/>
              <a:t>лисі</a:t>
            </a:r>
            <a:r>
              <a:rPr lang="ru-RU" sz="2000" dirty="0" smtClean="0"/>
              <a:t> </a:t>
            </a:r>
            <a:r>
              <a:rPr lang="ru-RU" sz="2000" dirty="0" err="1" smtClean="0"/>
              <a:t>ліси</a:t>
            </a:r>
            <a:r>
              <a:rPr lang="ru-RU" sz="2000" dirty="0" smtClean="0"/>
              <a:t>… Лежу. (Олег </a:t>
            </a:r>
            <a:r>
              <a:rPr lang="ru-RU" sz="2000" dirty="0" err="1" smtClean="0"/>
              <a:t>Будзей</a:t>
            </a:r>
            <a:r>
              <a:rPr lang="ru-RU" sz="2000" dirty="0" smtClean="0"/>
              <a:t>)</a:t>
            </a:r>
          </a:p>
          <a:p>
            <a:r>
              <a:rPr lang="ru-RU" sz="2000" dirty="0" smtClean="0"/>
              <a:t>А мене нема… (Олег </a:t>
            </a:r>
            <a:r>
              <a:rPr lang="ru-RU" sz="2000" dirty="0" err="1" smtClean="0"/>
              <a:t>Будзей</a:t>
            </a:r>
            <a:r>
              <a:rPr lang="ru-RU" sz="2000" dirty="0" smtClean="0"/>
              <a:t>)</a:t>
            </a:r>
          </a:p>
          <a:p>
            <a:r>
              <a:rPr lang="ru-RU" sz="2000" dirty="0" smtClean="0"/>
              <a:t>Кажу: „Ужак”... </a:t>
            </a:r>
            <a:endParaRPr lang="ru-RU" sz="2000" dirty="0"/>
          </a:p>
        </p:txBody>
      </p:sp>
      <p:pic>
        <p:nvPicPr>
          <p:cNvPr id="6" name="Picture 11" descr="http://img0.liveinternet.ru/images/attach/c/5/86/255/86255366_Zadach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6949">
            <a:off x="6773481" y="2030081"/>
            <a:ext cx="1829887" cy="1829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Муниципальное бюджетное общеобразовательное учреждение &quot;Гимназия 18 с татарским языком обучения&quot; Приволжского района г. Казан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077072"/>
            <a:ext cx="2714644" cy="24382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026"/>
            <a:ext cx="9144000" cy="693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620688"/>
            <a:ext cx="5825258" cy="904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39552" y="1582340"/>
            <a:ext cx="8352928" cy="387798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Партитура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партитура; ж. (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іт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.) </a:t>
            </a:r>
          </a:p>
          <a:p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ru-RU" sz="24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Зведений</a:t>
            </a:r>
            <a:r>
              <a:rPr lang="ru-RU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нотний</a:t>
            </a:r>
            <a:r>
              <a:rPr lang="ru-RU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запис</a:t>
            </a:r>
            <a:r>
              <a:rPr lang="ru-RU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ансамблевої</a:t>
            </a:r>
            <a:r>
              <a:rPr lang="ru-RU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музики</a:t>
            </a:r>
            <a:r>
              <a:rPr lang="ru-RU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для оркестру, хору. </a:t>
            </a:r>
          </a:p>
          <a:p>
            <a:r>
              <a:rPr lang="ru-RU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</a:t>
            </a:r>
            <a:r>
              <a:rPr lang="ru-RU" sz="24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Сукупність</a:t>
            </a:r>
            <a:r>
              <a:rPr lang="ru-RU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партій</a:t>
            </a:r>
            <a:r>
              <a:rPr lang="ru-RU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багатоголосого</a:t>
            </a:r>
            <a:r>
              <a:rPr lang="ru-RU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музичного</a:t>
            </a:r>
            <a:r>
              <a:rPr lang="ru-RU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твору</a:t>
            </a:r>
            <a:r>
              <a:rPr lang="ru-RU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(для оркестру, хору, ансамблю). </a:t>
            </a:r>
          </a:p>
          <a:p>
            <a:r>
              <a:rPr lang="ru-RU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</a:t>
            </a:r>
            <a:r>
              <a:rPr lang="ru-RU" sz="24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Програма</a:t>
            </a:r>
            <a:r>
              <a:rPr lang="ru-RU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яких-небудь</a:t>
            </a:r>
            <a:r>
              <a:rPr lang="ru-RU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дій</a:t>
            </a:r>
            <a:r>
              <a:rPr lang="ru-RU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виконавця</a:t>
            </a:r>
            <a:r>
              <a:rPr lang="ru-RU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у драматичному </a:t>
            </a:r>
            <a:r>
              <a:rPr lang="ru-RU" sz="24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спектаклі</a:t>
            </a:r>
            <a:r>
              <a:rPr lang="ru-RU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144000" cy="693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 rot="10800000" flipV="1">
            <a:off x="395536" y="-836314"/>
            <a:ext cx="85689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b="1" dirty="0" smtClean="0"/>
          </a:p>
          <a:p>
            <a:endParaRPr lang="uk-UA" b="1" dirty="0" smtClean="0"/>
          </a:p>
          <a:p>
            <a:endParaRPr lang="uk-UA" b="1" dirty="0" smtClean="0"/>
          </a:p>
          <a:p>
            <a:r>
              <a:rPr lang="uk-UA" b="1" dirty="0" smtClean="0">
                <a:solidFill>
                  <a:srgbClr val="0000FF"/>
                </a:solidFill>
              </a:rPr>
              <a:t>Партитура художнього тексту – це графічне відтворення звучання художнього твору. Скласти партитуру – означає розмітити текст умовними позначками, які допомагають уникнути логічних помилок у процесі повторних читань.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</a:rPr>
              <a:t>Скласти</a:t>
            </a:r>
            <a:r>
              <a:rPr lang="ru-RU" b="1" dirty="0" smtClean="0">
                <a:solidFill>
                  <a:srgbClr val="0000FF"/>
                </a:solidFill>
              </a:rPr>
              <a:t> партитуру – </a:t>
            </a:r>
            <a:r>
              <a:rPr lang="ru-RU" b="1" dirty="0" err="1" smtClean="0">
                <a:solidFill>
                  <a:srgbClr val="0000FF"/>
                </a:solidFill>
              </a:rPr>
              <a:t>означає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</a:rPr>
              <a:t>розмітити</a:t>
            </a:r>
            <a:r>
              <a:rPr lang="ru-RU" b="1" dirty="0" smtClean="0">
                <a:solidFill>
                  <a:srgbClr val="0000FF"/>
                </a:solidFill>
              </a:rPr>
              <a:t> текст </a:t>
            </a:r>
            <a:r>
              <a:rPr lang="ru-RU" b="1" dirty="0" err="1" smtClean="0">
                <a:solidFill>
                  <a:srgbClr val="0000FF"/>
                </a:solidFill>
              </a:rPr>
              <a:t>умовними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</a:rPr>
              <a:t>позначками</a:t>
            </a:r>
            <a:r>
              <a:rPr lang="ru-RU" b="1" dirty="0" smtClean="0">
                <a:solidFill>
                  <a:srgbClr val="0000FF"/>
                </a:solidFill>
              </a:rPr>
              <a:t>, </a:t>
            </a:r>
            <a:r>
              <a:rPr lang="ru-RU" b="1" dirty="0" err="1" smtClean="0">
                <a:solidFill>
                  <a:srgbClr val="0000FF"/>
                </a:solidFill>
              </a:rPr>
              <a:t>які</a:t>
            </a:r>
            <a:endParaRPr lang="ru-RU" b="1" dirty="0" smtClean="0">
              <a:solidFill>
                <a:srgbClr val="0000FF"/>
              </a:solidFill>
            </a:endParaRPr>
          </a:p>
          <a:p>
            <a:r>
              <a:rPr lang="ru-RU" b="1" dirty="0" err="1" smtClean="0">
                <a:solidFill>
                  <a:srgbClr val="0000FF"/>
                </a:solidFill>
              </a:rPr>
              <a:t>допомагають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</a:rPr>
              <a:t>уникнути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</a:rPr>
              <a:t>логічних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</a:rPr>
              <a:t>помилок</a:t>
            </a:r>
            <a:r>
              <a:rPr lang="ru-RU" b="1" dirty="0" smtClean="0">
                <a:solidFill>
                  <a:srgbClr val="0000FF"/>
                </a:solidFill>
              </a:rPr>
              <a:t> у </a:t>
            </a:r>
            <a:r>
              <a:rPr lang="ru-RU" b="1" dirty="0" err="1" smtClean="0">
                <a:solidFill>
                  <a:srgbClr val="0000FF"/>
                </a:solidFill>
              </a:rPr>
              <a:t>процесі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</a:rPr>
              <a:t>повторних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</a:rPr>
              <a:t>читань</a:t>
            </a:r>
            <a:r>
              <a:rPr lang="ru-RU" b="1" dirty="0" smtClean="0">
                <a:solidFill>
                  <a:srgbClr val="0000FF"/>
                </a:solidFill>
              </a:rPr>
              <a:t>.</a:t>
            </a:r>
          </a:p>
          <a:p>
            <a:endParaRPr lang="ru-RU" b="1" dirty="0" smtClean="0">
              <a:solidFill>
                <a:srgbClr val="0000FF"/>
              </a:solidFill>
            </a:endParaRPr>
          </a:p>
          <a:p>
            <a:r>
              <a:rPr lang="ru-RU" b="1" dirty="0" err="1" smtClean="0">
                <a:solidFill>
                  <a:srgbClr val="0000FF"/>
                </a:solidFill>
              </a:rPr>
              <a:t>Складання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</a:rPr>
              <a:t>партитури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</a:rPr>
              <a:t>розпочинається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</a:rPr>
              <a:t>із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</a:rPr>
              <a:t>розчленування</a:t>
            </a:r>
            <a:r>
              <a:rPr lang="ru-RU" b="1" dirty="0" smtClean="0">
                <a:solidFill>
                  <a:srgbClr val="0000FF"/>
                </a:solidFill>
              </a:rPr>
              <a:t> тексту на </a:t>
            </a:r>
            <a:r>
              <a:rPr lang="ru-RU" b="1" dirty="0" err="1" smtClean="0">
                <a:solidFill>
                  <a:srgbClr val="0000FF"/>
                </a:solidFill>
              </a:rPr>
              <a:t>частини</a:t>
            </a:r>
            <a:r>
              <a:rPr lang="ru-RU" b="1" dirty="0" smtClean="0">
                <a:solidFill>
                  <a:srgbClr val="0000FF"/>
                </a:solidFill>
              </a:rPr>
              <a:t>,</a:t>
            </a:r>
          </a:p>
          <a:p>
            <a:r>
              <a:rPr lang="ru-RU" b="1" dirty="0" err="1" smtClean="0">
                <a:solidFill>
                  <a:srgbClr val="0000FF"/>
                </a:solidFill>
              </a:rPr>
              <a:t>періоди</a:t>
            </a:r>
            <a:r>
              <a:rPr lang="ru-RU" b="1" dirty="0" smtClean="0">
                <a:solidFill>
                  <a:srgbClr val="0000FF"/>
                </a:solidFill>
              </a:rPr>
              <a:t>, ланки, </a:t>
            </a:r>
            <a:r>
              <a:rPr lang="ru-RU" b="1" dirty="0" err="1" smtClean="0">
                <a:solidFill>
                  <a:srgbClr val="0000FF"/>
                </a:solidFill>
              </a:rPr>
              <a:t>мовні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</a:rPr>
              <a:t>такти</a:t>
            </a:r>
            <a:r>
              <a:rPr lang="ru-RU" b="1" dirty="0" smtClean="0">
                <a:solidFill>
                  <a:srgbClr val="0000FF"/>
                </a:solidFill>
              </a:rPr>
              <a:t>.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348880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партитурні</a:t>
            </a:r>
            <a:r>
              <a:rPr lang="ru-RU" dirty="0" smtClean="0"/>
              <a:t> знаки:</a:t>
            </a:r>
          </a:p>
          <a:p>
            <a:r>
              <a:rPr lang="ru-RU" dirty="0" smtClean="0"/>
              <a:t>/	</a:t>
            </a:r>
            <a:r>
              <a:rPr lang="ru-RU" dirty="0" err="1" smtClean="0"/>
              <a:t>словесний</a:t>
            </a:r>
            <a:r>
              <a:rPr lang="ru-RU" dirty="0" smtClean="0"/>
              <a:t> </a:t>
            </a:r>
            <a:r>
              <a:rPr lang="ru-RU" dirty="0" err="1" smtClean="0"/>
              <a:t>наголос</a:t>
            </a:r>
            <a:endParaRPr lang="ru-RU" dirty="0" smtClean="0"/>
          </a:p>
          <a:p>
            <a:r>
              <a:rPr lang="ru-RU" dirty="0" smtClean="0"/>
              <a:t>—	</a:t>
            </a:r>
            <a:r>
              <a:rPr lang="ru-RU" dirty="0" err="1" smtClean="0"/>
              <a:t>логічний</a:t>
            </a:r>
            <a:r>
              <a:rPr lang="ru-RU" dirty="0" smtClean="0"/>
              <a:t> </a:t>
            </a:r>
            <a:r>
              <a:rPr lang="ru-RU" dirty="0" err="1" smtClean="0"/>
              <a:t>наголос</a:t>
            </a:r>
            <a:endParaRPr lang="ru-RU" dirty="0" smtClean="0"/>
          </a:p>
          <a:p>
            <a:r>
              <a:rPr lang="ru-RU" dirty="0" smtClean="0"/>
              <a:t>- – -	</a:t>
            </a:r>
            <a:r>
              <a:rPr lang="ru-RU" dirty="0" err="1" smtClean="0"/>
              <a:t>наголос</a:t>
            </a:r>
            <a:r>
              <a:rPr lang="ru-RU" dirty="0" smtClean="0"/>
              <a:t> послаблений</a:t>
            </a:r>
          </a:p>
          <a:p>
            <a:r>
              <a:rPr lang="ru-RU" dirty="0" smtClean="0"/>
              <a:t>/	пауза</a:t>
            </a:r>
          </a:p>
          <a:p>
            <a:r>
              <a:rPr lang="ru-RU" dirty="0" smtClean="0"/>
              <a:t>//	пауза </a:t>
            </a:r>
            <a:r>
              <a:rPr lang="ru-RU" dirty="0" err="1" smtClean="0"/>
              <a:t>середня</a:t>
            </a:r>
            <a:endParaRPr lang="ru-RU" dirty="0" smtClean="0"/>
          </a:p>
          <a:p>
            <a:r>
              <a:rPr lang="ru-RU" dirty="0" smtClean="0"/>
              <a:t>///	</a:t>
            </a:r>
            <a:r>
              <a:rPr lang="ru-RU" dirty="0" err="1" smtClean="0"/>
              <a:t>довга</a:t>
            </a:r>
            <a:r>
              <a:rPr lang="ru-RU" dirty="0" smtClean="0"/>
              <a:t> пауза</a:t>
            </a:r>
          </a:p>
          <a:p>
            <a:r>
              <a:rPr lang="ru-RU" dirty="0" smtClean="0"/>
              <a:t>…	</a:t>
            </a:r>
            <a:r>
              <a:rPr lang="ru-RU" dirty="0" err="1" smtClean="0"/>
              <a:t>уповільнення</a:t>
            </a:r>
            <a:r>
              <a:rPr lang="ru-RU" dirty="0" smtClean="0"/>
              <a:t> </a:t>
            </a:r>
            <a:r>
              <a:rPr lang="ru-RU" dirty="0" err="1" smtClean="0"/>
              <a:t>вимови</a:t>
            </a:r>
            <a:endParaRPr lang="ru-RU" dirty="0" smtClean="0"/>
          </a:p>
          <a:p>
            <a:r>
              <a:rPr lang="ru-RU" dirty="0" smtClean="0"/>
              <a:t> 	</a:t>
            </a:r>
            <a:r>
              <a:rPr lang="ru-RU" dirty="0" err="1" smtClean="0"/>
              <a:t>підвищення</a:t>
            </a:r>
            <a:r>
              <a:rPr lang="ru-RU" dirty="0" smtClean="0"/>
              <a:t> тону</a:t>
            </a:r>
          </a:p>
          <a:p>
            <a:r>
              <a:rPr lang="ru-RU" dirty="0" smtClean="0"/>
              <a:t> 	</a:t>
            </a:r>
            <a:r>
              <a:rPr lang="ru-RU" dirty="0" err="1" smtClean="0"/>
              <a:t>зниження</a:t>
            </a:r>
            <a:r>
              <a:rPr lang="ru-RU" dirty="0" smtClean="0"/>
              <a:t> тону</a:t>
            </a:r>
          </a:p>
          <a:p>
            <a:r>
              <a:rPr lang="ru-RU" dirty="0" smtClean="0"/>
              <a:t> 	</a:t>
            </a:r>
            <a:r>
              <a:rPr lang="ru-RU" dirty="0" err="1" smtClean="0"/>
              <a:t>рівний</a:t>
            </a:r>
            <a:r>
              <a:rPr lang="ru-RU" dirty="0" smtClean="0"/>
              <a:t> тон</a:t>
            </a:r>
          </a:p>
          <a:p>
            <a:r>
              <a:rPr lang="ru-RU" dirty="0" smtClean="0"/>
              <a:t>[:]	</a:t>
            </a:r>
            <a:r>
              <a:rPr lang="ru-RU" dirty="0" err="1" smtClean="0"/>
              <a:t>заміна</a:t>
            </a:r>
            <a:r>
              <a:rPr lang="ru-RU" dirty="0" smtClean="0"/>
              <a:t> </a:t>
            </a:r>
            <a:r>
              <a:rPr lang="ru-RU" dirty="0" err="1" smtClean="0"/>
              <a:t>авторських</a:t>
            </a:r>
            <a:r>
              <a:rPr lang="ru-RU" dirty="0" smtClean="0"/>
              <a:t> </a:t>
            </a:r>
            <a:r>
              <a:rPr lang="ru-RU" dirty="0" err="1" smtClean="0"/>
              <a:t>розділових</a:t>
            </a:r>
            <a:r>
              <a:rPr lang="ru-RU" dirty="0" smtClean="0"/>
              <a:t> </a:t>
            </a:r>
            <a:r>
              <a:rPr lang="ru-RU" dirty="0" err="1" smtClean="0"/>
              <a:t>знаків</a:t>
            </a:r>
            <a:endParaRPr lang="ru-RU" dirty="0"/>
          </a:p>
        </p:txBody>
      </p:sp>
      <p:pic>
        <p:nvPicPr>
          <p:cNvPr id="5" name="Picture 12" descr="3D человек, сидя на кучу книг и чтения книг на белом фоне Фотография, картинки, изображения и сток-фотография без роялти. . P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221088"/>
            <a:ext cx="2000264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Муниципальное бюджетное общеобразовательное учреждение &quot;Гимназия 18 с татарским языком обучения&quot; Приволжского района г. Казан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348880"/>
            <a:ext cx="2714644" cy="24382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467544" y="872314"/>
            <a:ext cx="8352928" cy="39087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normalizeH="0" baseline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Марафон у синтаксисі  </a:t>
            </a:r>
            <a:endParaRPr kumimoji="0" lang="ru-RU" sz="3200" b="1" i="0" u="none" strike="noStrike" normalizeH="0" baseline="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Речення-ліліпути </a:t>
            </a:r>
            <a:r>
              <a:rPr kumimoji="0" lang="uk-UA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(однослівні, двослівні тощо), </a:t>
            </a:r>
            <a:r>
              <a:rPr kumimoji="0" lang="uk-UA" sz="2400" b="1" i="0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речення-велетні </a:t>
            </a:r>
            <a:r>
              <a:rPr kumimoji="0" lang="uk-UA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(складні синтаксичні конструкції).</a:t>
            </a:r>
            <a:endParaRPr kumimoji="0" lang="ru-RU" sz="24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Стильова обумовленість уживання речень-ліліпутів і речень-велетнів.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Граматика.</a:t>
            </a:r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Види вигуків за призначенням. Члени речення, односкладні називні речення, неповні речення, </a:t>
            </a:r>
            <a:r>
              <a:rPr lang="uk-UA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речення-</a:t>
            </a:r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вигуки, складні синтаксичні конструкції</a:t>
            </a:r>
            <a:endParaRPr kumimoji="0" lang="ru-RU" sz="24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Практична робота. </a:t>
            </a:r>
            <a:r>
              <a:rPr kumimoji="0" lang="uk-UA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Робота з текстом. Доречне вживання речень - ліліпутів і речень - велетнів.</a:t>
            </a:r>
            <a:endParaRPr kumimoji="0" lang="uk-UA" sz="24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3" name="Picture 4" descr="Рисунок1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5301208"/>
            <a:ext cx="1890713" cy="143033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332656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3600" dirty="0" smtClean="0">
                <a:solidFill>
                  <a:srgbClr val="0000FF"/>
                </a:solidFill>
              </a:rPr>
              <a:t>Робота </a:t>
            </a:r>
            <a:r>
              <a:rPr lang="ru-RU" sz="3600" dirty="0" err="1" smtClean="0">
                <a:solidFill>
                  <a:srgbClr val="0000FF"/>
                </a:solidFill>
              </a:rPr>
              <a:t>з</a:t>
            </a:r>
            <a:r>
              <a:rPr lang="ru-RU" sz="3600" dirty="0" smtClean="0">
                <a:solidFill>
                  <a:srgbClr val="0000FF"/>
                </a:solidFill>
              </a:rPr>
              <a:t>  текстом</a:t>
            </a:r>
          </a:p>
          <a:p>
            <a:r>
              <a:rPr lang="ru-RU" dirty="0" smtClean="0"/>
              <a:t> Воля. </a:t>
            </a:r>
            <a:r>
              <a:rPr lang="ru-RU" dirty="0" err="1" smtClean="0"/>
              <a:t>Безмежний</a:t>
            </a:r>
            <a:r>
              <a:rPr lang="ru-RU" dirty="0" smtClean="0"/>
              <a:t> степ. </a:t>
            </a:r>
            <a:r>
              <a:rPr lang="ru-RU" dirty="0" err="1" smtClean="0"/>
              <a:t>Козак</a:t>
            </a:r>
            <a:r>
              <a:rPr lang="ru-RU" dirty="0" smtClean="0"/>
              <a:t>. У </a:t>
            </a:r>
            <a:r>
              <a:rPr lang="ru-RU" dirty="0" err="1" smtClean="0"/>
              <a:t>народних</a:t>
            </a:r>
            <a:r>
              <a:rPr lang="ru-RU" dirty="0" smtClean="0"/>
              <a:t> думах та </a:t>
            </a:r>
            <a:r>
              <a:rPr lang="ru-RU" dirty="0" err="1" smtClean="0"/>
              <a:t>переказах</a:t>
            </a:r>
            <a:r>
              <a:rPr lang="ru-RU" dirty="0" smtClean="0"/>
              <a:t> </a:t>
            </a:r>
            <a:r>
              <a:rPr lang="ru-RU" dirty="0" err="1" smtClean="0"/>
              <a:t>Івана</a:t>
            </a:r>
            <a:r>
              <a:rPr lang="ru-RU" dirty="0" smtClean="0"/>
              <a:t> </a:t>
            </a:r>
            <a:r>
              <a:rPr lang="ru-RU" dirty="0" err="1" smtClean="0"/>
              <a:t>Сірка</a:t>
            </a:r>
            <a:r>
              <a:rPr lang="ru-RU" dirty="0" smtClean="0"/>
              <a:t> </a:t>
            </a:r>
            <a:r>
              <a:rPr lang="ru-RU" dirty="0" err="1" smtClean="0"/>
              <a:t>оспівано</a:t>
            </a:r>
            <a:r>
              <a:rPr lang="ru-RU" dirty="0" smtClean="0"/>
              <a:t> як </a:t>
            </a:r>
            <a:r>
              <a:rPr lang="ru-RU" dirty="0" err="1" smtClean="0"/>
              <a:t>безстрашного</a:t>
            </a:r>
            <a:r>
              <a:rPr lang="ru-RU" dirty="0" smtClean="0"/>
              <a:t> </a:t>
            </a:r>
            <a:r>
              <a:rPr lang="ru-RU" dirty="0" err="1" smtClean="0"/>
              <a:t>воїна</a:t>
            </a:r>
            <a:r>
              <a:rPr lang="ru-RU" dirty="0" smtClean="0"/>
              <a:t>, </a:t>
            </a:r>
            <a:r>
              <a:rPr lang="ru-RU" dirty="0" err="1" smtClean="0"/>
              <a:t>оборонця</a:t>
            </a:r>
            <a:r>
              <a:rPr lang="ru-RU" dirty="0" smtClean="0"/>
              <a:t> </a:t>
            </a:r>
            <a:r>
              <a:rPr lang="ru-RU" dirty="0" err="1" smtClean="0"/>
              <a:t>національних</a:t>
            </a:r>
            <a:r>
              <a:rPr lang="ru-RU" dirty="0" smtClean="0"/>
              <a:t> </a:t>
            </a:r>
            <a:r>
              <a:rPr lang="ru-RU" dirty="0" err="1" smtClean="0"/>
              <a:t>інтересів</a:t>
            </a:r>
            <a:r>
              <a:rPr lang="ru-RU" dirty="0" smtClean="0"/>
              <a:t> </a:t>
            </a:r>
            <a:r>
              <a:rPr lang="ru-RU" dirty="0" err="1" smtClean="0"/>
              <a:t>знедоленого</a:t>
            </a:r>
            <a:r>
              <a:rPr lang="ru-RU" dirty="0" smtClean="0"/>
              <a:t> народу. За одним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переказів</a:t>
            </a:r>
            <a:r>
              <a:rPr lang="ru-RU" dirty="0" smtClean="0"/>
              <a:t>, </a:t>
            </a:r>
            <a:r>
              <a:rPr lang="ru-RU" dirty="0" err="1" smtClean="0"/>
              <a:t>Сірко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запорожцями</a:t>
            </a:r>
            <a:r>
              <a:rPr lang="ru-RU" dirty="0" smtClean="0"/>
              <a:t> написали </a:t>
            </a:r>
            <a:r>
              <a:rPr lang="ru-RU" dirty="0" err="1" smtClean="0"/>
              <a:t>зухвалого</a:t>
            </a:r>
            <a:r>
              <a:rPr lang="ru-RU" dirty="0" smtClean="0"/>
              <a:t> листа султану </a:t>
            </a:r>
            <a:r>
              <a:rPr lang="ru-RU" dirty="0" err="1" smtClean="0"/>
              <a:t>Османської</a:t>
            </a:r>
            <a:r>
              <a:rPr lang="ru-RU" dirty="0" smtClean="0"/>
              <a:t> </a:t>
            </a:r>
            <a:r>
              <a:rPr lang="ru-RU" dirty="0" err="1" smtClean="0"/>
              <a:t>імперії</a:t>
            </a:r>
            <a:r>
              <a:rPr lang="ru-RU" dirty="0" smtClean="0"/>
              <a:t> у </a:t>
            </a:r>
            <a:r>
              <a:rPr lang="ru-RU" dirty="0" err="1" smtClean="0"/>
              <a:t>відповідь</a:t>
            </a:r>
            <a:r>
              <a:rPr lang="ru-RU" dirty="0" smtClean="0"/>
              <a:t> на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вимоги</a:t>
            </a:r>
            <a:r>
              <a:rPr lang="ru-RU" dirty="0" smtClean="0"/>
              <a:t> </a:t>
            </a:r>
            <a:r>
              <a:rPr lang="ru-RU" dirty="0" err="1" smtClean="0"/>
              <a:t>підкоритися</a:t>
            </a:r>
            <a:r>
              <a:rPr lang="ru-RU" dirty="0" smtClean="0"/>
              <a:t> </a:t>
            </a:r>
            <a:r>
              <a:rPr lang="ru-RU" dirty="0" err="1" smtClean="0"/>
              <a:t>Туреччині</a:t>
            </a:r>
            <a:r>
              <a:rPr lang="ru-RU" dirty="0" smtClean="0"/>
              <a:t>. Лист </a:t>
            </a:r>
            <a:r>
              <a:rPr lang="ru-RU" dirty="0" err="1" smtClean="0"/>
              <a:t>запорожців</a:t>
            </a:r>
            <a:r>
              <a:rPr lang="ru-RU" dirty="0" smtClean="0"/>
              <a:t> </a:t>
            </a:r>
            <a:r>
              <a:rPr lang="ru-RU" dirty="0" err="1" smtClean="0"/>
              <a:t>вважають</a:t>
            </a:r>
            <a:r>
              <a:rPr lang="ru-RU" dirty="0" smtClean="0"/>
              <a:t> </a:t>
            </a:r>
            <a:r>
              <a:rPr lang="ru-RU" dirty="0" err="1" smtClean="0"/>
              <a:t>однією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найвідоміших</a:t>
            </a:r>
            <a:r>
              <a:rPr lang="ru-RU" dirty="0" smtClean="0"/>
              <a:t> </a:t>
            </a:r>
            <a:r>
              <a:rPr lang="ru-RU" dirty="0" err="1" smtClean="0"/>
              <a:t>письмових</a:t>
            </a:r>
            <a:r>
              <a:rPr lang="ru-RU" dirty="0" smtClean="0"/>
              <a:t> </a:t>
            </a:r>
            <a:r>
              <a:rPr lang="ru-RU" dirty="0" err="1" smtClean="0"/>
              <a:t>пам’яток</a:t>
            </a:r>
            <a:r>
              <a:rPr lang="ru-RU" dirty="0" smtClean="0"/>
              <a:t> </a:t>
            </a:r>
            <a:r>
              <a:rPr lang="ru-RU" dirty="0" err="1" smtClean="0"/>
              <a:t>історії</a:t>
            </a:r>
            <a:r>
              <a:rPr lang="ru-RU" dirty="0" smtClean="0"/>
              <a:t> </a:t>
            </a:r>
            <a:r>
              <a:rPr lang="ru-RU" dirty="0" err="1" smtClean="0"/>
              <a:t>Запорозької</a:t>
            </a:r>
            <a:r>
              <a:rPr lang="ru-RU" dirty="0" smtClean="0"/>
              <a:t> </a:t>
            </a:r>
            <a:r>
              <a:rPr lang="ru-RU" dirty="0" err="1" smtClean="0"/>
              <a:t>Січі</a:t>
            </a:r>
            <a:r>
              <a:rPr lang="ru-RU" dirty="0" smtClean="0"/>
              <a:t>. На жаль, </a:t>
            </a:r>
            <a:r>
              <a:rPr lang="ru-RU" dirty="0" err="1" smtClean="0"/>
              <a:t>оригінал</a:t>
            </a:r>
            <a:r>
              <a:rPr lang="ru-RU" dirty="0" smtClean="0"/>
              <a:t> листа не </a:t>
            </a:r>
            <a:r>
              <a:rPr lang="ru-RU" dirty="0" err="1" smtClean="0"/>
              <a:t>зберігся</a:t>
            </a:r>
            <a:r>
              <a:rPr lang="ru-RU" dirty="0" smtClean="0"/>
              <a:t>, </a:t>
            </a:r>
            <a:r>
              <a:rPr lang="ru-RU" dirty="0" err="1" smtClean="0"/>
              <a:t>однак</a:t>
            </a:r>
            <a:r>
              <a:rPr lang="ru-RU" dirty="0" smtClean="0"/>
              <a:t> у ХІХ </a:t>
            </a:r>
            <a:r>
              <a:rPr lang="ru-RU" dirty="0" err="1" smtClean="0"/>
              <a:t>столітті</a:t>
            </a:r>
            <a:r>
              <a:rPr lang="ru-RU" dirty="0" smtClean="0"/>
              <a:t> </a:t>
            </a:r>
            <a:r>
              <a:rPr lang="ru-RU" dirty="0" err="1" smtClean="0"/>
              <a:t>знайшли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копію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Історію</a:t>
            </a:r>
            <a:r>
              <a:rPr lang="ru-RU" dirty="0" smtClean="0"/>
              <a:t> </a:t>
            </a:r>
            <a:r>
              <a:rPr lang="ru-RU" dirty="0" err="1" smtClean="0"/>
              <a:t>написання</a:t>
            </a:r>
            <a:r>
              <a:rPr lang="ru-RU" dirty="0" smtClean="0"/>
              <a:t> листа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покладено</a:t>
            </a:r>
            <a:r>
              <a:rPr lang="ru-RU" dirty="0" smtClean="0"/>
              <a:t> в основу сюжету </a:t>
            </a:r>
            <a:r>
              <a:rPr lang="ru-RU" dirty="0" err="1" smtClean="0"/>
              <a:t>знаменитої</a:t>
            </a:r>
            <a:r>
              <a:rPr lang="ru-RU" dirty="0" smtClean="0"/>
              <a:t> </a:t>
            </a:r>
            <a:r>
              <a:rPr lang="ru-RU" dirty="0" err="1" smtClean="0"/>
              <a:t>картини</a:t>
            </a:r>
            <a:r>
              <a:rPr lang="ru-RU" dirty="0" smtClean="0"/>
              <a:t> </a:t>
            </a:r>
            <a:r>
              <a:rPr lang="ru-RU" dirty="0" err="1" smtClean="0"/>
              <a:t>видатного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російського</a:t>
            </a:r>
            <a:r>
              <a:rPr lang="ru-RU" dirty="0" smtClean="0"/>
              <a:t> </a:t>
            </a:r>
            <a:r>
              <a:rPr lang="ru-RU" dirty="0" err="1" smtClean="0"/>
              <a:t>художника-реаліста</a:t>
            </a:r>
            <a:r>
              <a:rPr lang="ru-RU" dirty="0" smtClean="0"/>
              <a:t> </a:t>
            </a:r>
            <a:r>
              <a:rPr lang="ru-RU" dirty="0" err="1" smtClean="0"/>
              <a:t>Іллі</a:t>
            </a:r>
            <a:r>
              <a:rPr lang="ru-RU" dirty="0" smtClean="0"/>
              <a:t> </a:t>
            </a:r>
            <a:r>
              <a:rPr lang="ru-RU" dirty="0" err="1" smtClean="0"/>
              <a:t>Рєпіна</a:t>
            </a:r>
            <a:r>
              <a:rPr lang="ru-RU" dirty="0" smtClean="0"/>
              <a:t>. </a:t>
            </a:r>
            <a:r>
              <a:rPr lang="ru-RU" dirty="0" err="1" smtClean="0"/>
              <a:t>Величезне</a:t>
            </a:r>
            <a:r>
              <a:rPr lang="ru-RU" dirty="0" smtClean="0"/>
              <a:t> панно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розпочато</a:t>
            </a:r>
            <a:r>
              <a:rPr lang="ru-RU" dirty="0" smtClean="0"/>
              <a:t> </a:t>
            </a:r>
            <a:r>
              <a:rPr lang="ru-RU" dirty="0" err="1" smtClean="0"/>
              <a:t>митцем</a:t>
            </a:r>
            <a:r>
              <a:rPr lang="ru-RU" dirty="0" smtClean="0"/>
              <a:t> у 1880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закінчено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в 1891 </a:t>
            </a:r>
            <a:r>
              <a:rPr lang="ru-RU" dirty="0" err="1" smtClean="0"/>
              <a:t>році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першого</a:t>
            </a:r>
            <a:r>
              <a:rPr lang="ru-RU" dirty="0" smtClean="0"/>
              <a:t> </a:t>
            </a:r>
            <a:r>
              <a:rPr lang="ru-RU" dirty="0" err="1" smtClean="0"/>
              <a:t>публічного</a:t>
            </a:r>
            <a:r>
              <a:rPr lang="ru-RU" dirty="0" smtClean="0"/>
              <a:t> </a:t>
            </a:r>
            <a:r>
              <a:rPr lang="ru-RU" dirty="0" err="1" smtClean="0"/>
              <a:t>огляду</a:t>
            </a:r>
            <a:r>
              <a:rPr lang="ru-RU" dirty="0" smtClean="0"/>
              <a:t> </a:t>
            </a:r>
            <a:r>
              <a:rPr lang="ru-RU" dirty="0" err="1" smtClean="0"/>
              <a:t>Рєпіна</a:t>
            </a:r>
            <a:r>
              <a:rPr lang="ru-RU" dirty="0" smtClean="0"/>
              <a:t> </a:t>
            </a:r>
            <a:r>
              <a:rPr lang="ru-RU" dirty="0" err="1" smtClean="0"/>
              <a:t>критикували</a:t>
            </a:r>
            <a:r>
              <a:rPr lang="ru-RU" dirty="0" smtClean="0"/>
              <a:t> за </a:t>
            </a:r>
            <a:r>
              <a:rPr lang="ru-RU" dirty="0" err="1" smtClean="0"/>
              <a:t>історичну</a:t>
            </a:r>
            <a:r>
              <a:rPr lang="ru-RU" dirty="0" smtClean="0"/>
              <a:t> </a:t>
            </a:r>
            <a:r>
              <a:rPr lang="ru-RU" dirty="0" err="1" smtClean="0"/>
              <a:t>недостовірність</a:t>
            </a:r>
            <a:r>
              <a:rPr lang="ru-RU" dirty="0" smtClean="0"/>
              <a:t> </a:t>
            </a:r>
            <a:r>
              <a:rPr lang="ru-RU" dirty="0" err="1" smtClean="0"/>
              <a:t>картини</a:t>
            </a:r>
            <a:r>
              <a:rPr lang="ru-RU" dirty="0" smtClean="0"/>
              <a:t>. </a:t>
            </a:r>
            <a:r>
              <a:rPr lang="ru-RU" dirty="0" err="1" smtClean="0"/>
              <a:t>Інший</a:t>
            </a:r>
            <a:r>
              <a:rPr lang="ru-RU" dirty="0" smtClean="0"/>
              <a:t> </a:t>
            </a:r>
            <a:r>
              <a:rPr lang="ru-RU" dirty="0" err="1" smtClean="0"/>
              <a:t>варіант</a:t>
            </a:r>
            <a:r>
              <a:rPr lang="ru-RU" dirty="0" smtClean="0"/>
              <a:t> полотна </a:t>
            </a:r>
            <a:r>
              <a:rPr lang="ru-RU" dirty="0" err="1" smtClean="0"/>
              <a:t>Рєпін</a:t>
            </a:r>
            <a:r>
              <a:rPr lang="ru-RU" dirty="0" smtClean="0"/>
              <a:t> завершив у 1896 </a:t>
            </a:r>
            <a:r>
              <a:rPr lang="ru-RU" dirty="0" err="1" smtClean="0"/>
              <a:t>році</a:t>
            </a:r>
            <a:r>
              <a:rPr lang="ru-RU" dirty="0" smtClean="0"/>
              <a:t>. Картину </a:t>
            </a:r>
            <a:r>
              <a:rPr lang="ru-RU" dirty="0" err="1" smtClean="0"/>
              <a:t>було</a:t>
            </a:r>
            <a:r>
              <a:rPr lang="ru-RU" dirty="0" smtClean="0"/>
              <a:t> названо </a:t>
            </a:r>
            <a:r>
              <a:rPr lang="ru-RU" dirty="0" err="1" smtClean="0"/>
              <a:t>Харківським</a:t>
            </a:r>
            <a:r>
              <a:rPr lang="ru-RU" dirty="0" smtClean="0"/>
              <a:t> </a:t>
            </a:r>
            <a:r>
              <a:rPr lang="ru-RU" dirty="0" err="1" smtClean="0"/>
              <a:t>варіантом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 Минули роки… І от </a:t>
            </a:r>
            <a:r>
              <a:rPr lang="ru-RU" dirty="0" err="1" smtClean="0"/>
              <a:t>нещодавно</a:t>
            </a:r>
            <a:r>
              <a:rPr lang="ru-RU" dirty="0" smtClean="0"/>
              <a:t> одним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дніпропетровських</a:t>
            </a:r>
            <a:r>
              <a:rPr lang="ru-RU" dirty="0" smtClean="0"/>
              <a:t> </a:t>
            </a:r>
            <a:r>
              <a:rPr lang="ru-RU" dirty="0" err="1" smtClean="0"/>
              <a:t>митців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завершено роботу над картиною “</a:t>
            </a:r>
            <a:r>
              <a:rPr lang="ru-RU" dirty="0" err="1" smtClean="0"/>
              <a:t>Турецький</a:t>
            </a:r>
            <a:r>
              <a:rPr lang="ru-RU" dirty="0" smtClean="0"/>
              <a:t> султан </a:t>
            </a:r>
            <a:r>
              <a:rPr lang="ru-RU" dirty="0" err="1" smtClean="0"/>
              <a:t>читає</a:t>
            </a:r>
            <a:r>
              <a:rPr lang="ru-RU" dirty="0" smtClean="0"/>
              <a:t> листа </a:t>
            </a:r>
            <a:r>
              <a:rPr lang="ru-RU" dirty="0" err="1" smtClean="0"/>
              <a:t>запорожців</a:t>
            </a:r>
            <a:r>
              <a:rPr lang="ru-RU" dirty="0" smtClean="0"/>
              <a:t>”. </a:t>
            </a:r>
            <a:r>
              <a:rPr lang="ru-RU" dirty="0" err="1" smtClean="0"/>
              <a:t>Її</a:t>
            </a:r>
            <a:r>
              <a:rPr lang="ru-RU" dirty="0" smtClean="0"/>
              <a:t> по праву </a:t>
            </a:r>
            <a:r>
              <a:rPr lang="ru-RU" dirty="0" err="1" smtClean="0"/>
              <a:t>вважають</a:t>
            </a:r>
            <a:r>
              <a:rPr lang="ru-RU" dirty="0" smtClean="0"/>
              <a:t> </a:t>
            </a:r>
            <a:r>
              <a:rPr lang="ru-RU" dirty="0" err="1" smtClean="0"/>
              <a:t>своєрідним</a:t>
            </a:r>
            <a:r>
              <a:rPr lang="ru-RU" dirty="0" smtClean="0"/>
              <a:t> </a:t>
            </a:r>
            <a:r>
              <a:rPr lang="ru-RU" dirty="0" err="1" smtClean="0"/>
              <a:t>продовженням</a:t>
            </a:r>
            <a:r>
              <a:rPr lang="ru-RU" dirty="0" smtClean="0"/>
              <a:t> полотна </a:t>
            </a:r>
            <a:r>
              <a:rPr lang="ru-RU" dirty="0" err="1" smtClean="0"/>
              <a:t>Іллі</a:t>
            </a:r>
            <a:r>
              <a:rPr lang="ru-RU" dirty="0" smtClean="0"/>
              <a:t> </a:t>
            </a:r>
            <a:r>
              <a:rPr lang="ru-RU" dirty="0" err="1" smtClean="0"/>
              <a:t>Рєпіна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504" y="-6659"/>
            <a:ext cx="90364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 історії власних імен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Групи імен за походженням (власне слов'янські, з християнського календаря, західноєвропейські). Перехід імен античного походження в загальні назви. Псевдоніми.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Естетичність мовлення у власних назвах — іменах людей.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980728"/>
            <a:ext cx="89289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Сьогодні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імена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умовно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можна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поділити</a:t>
            </a:r>
            <a:r>
              <a:rPr lang="ru-RU" dirty="0" smtClean="0">
                <a:solidFill>
                  <a:srgbClr val="FF0000"/>
                </a:solidFill>
              </a:rPr>
              <a:t> на </a:t>
            </a:r>
            <a:r>
              <a:rPr lang="ru-RU" dirty="0" err="1" smtClean="0">
                <a:solidFill>
                  <a:srgbClr val="FF0000"/>
                </a:solidFill>
              </a:rPr>
              <a:t>такі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загальні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групи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  <a:endParaRPr lang="ru-RU" sz="1400" dirty="0" smtClean="0"/>
          </a:p>
          <a:p>
            <a:r>
              <a:rPr lang="ru-RU" sz="1400" dirty="0" smtClean="0"/>
              <a:t>1</a:t>
            </a:r>
            <a:r>
              <a:rPr lang="ru-RU" sz="1400" b="1" dirty="0" smtClean="0"/>
              <a:t>) </a:t>
            </a:r>
            <a:r>
              <a:rPr lang="ru-RU" b="1" dirty="0" err="1" smtClean="0"/>
              <a:t>давньоруські</a:t>
            </a:r>
            <a:r>
              <a:rPr lang="ru-RU" b="1" dirty="0" smtClean="0"/>
              <a:t> </a:t>
            </a:r>
            <a:r>
              <a:rPr lang="ru-RU" dirty="0" smtClean="0"/>
              <a:t>–</a:t>
            </a:r>
            <a:r>
              <a:rPr lang="ru-RU" sz="1400" dirty="0" smtClean="0"/>
              <a:t> </a:t>
            </a:r>
            <a:r>
              <a:rPr lang="ru-RU" sz="1400" dirty="0" err="1" smtClean="0"/>
              <a:t>Володимир</a:t>
            </a:r>
            <a:r>
              <a:rPr lang="ru-RU" sz="1400" dirty="0" smtClean="0"/>
              <a:t>, Всеволод, Ростислав, Людмила та ин., у тому </a:t>
            </a:r>
            <a:r>
              <a:rPr lang="ru-RU" sz="1400" dirty="0" err="1" smtClean="0"/>
              <a:t>числі</a:t>
            </a:r>
            <a:r>
              <a:rPr lang="ru-RU" sz="1400" dirty="0" smtClean="0"/>
              <a:t> кальки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грецької</a:t>
            </a:r>
            <a:r>
              <a:rPr lang="ru-RU" sz="1400" dirty="0" smtClean="0"/>
              <a:t> </a:t>
            </a:r>
            <a:r>
              <a:rPr lang="ru-RU" sz="1400" dirty="0" err="1" smtClean="0"/>
              <a:t>мови</a:t>
            </a:r>
            <a:r>
              <a:rPr lang="ru-RU" sz="1400" dirty="0" smtClean="0"/>
              <a:t> типу Богдан, </a:t>
            </a:r>
            <a:r>
              <a:rPr lang="ru-RU" sz="1400" dirty="0" err="1" smtClean="0"/>
              <a:t>Віра</a:t>
            </a:r>
            <a:r>
              <a:rPr lang="ru-RU" sz="1400" dirty="0" smtClean="0"/>
              <a:t>, </a:t>
            </a:r>
            <a:r>
              <a:rPr lang="ru-RU" sz="1400" dirty="0" err="1" smtClean="0"/>
              <a:t>Надія</a:t>
            </a:r>
            <a:r>
              <a:rPr lang="ru-RU" sz="1400" dirty="0" smtClean="0"/>
              <a:t>, </a:t>
            </a:r>
            <a:r>
              <a:rPr lang="ru-RU" sz="1400" dirty="0" err="1" smtClean="0"/>
              <a:t>Любов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окремі</a:t>
            </a:r>
            <a:r>
              <a:rPr lang="ru-RU" sz="1400" dirty="0" smtClean="0"/>
              <a:t> </a:t>
            </a:r>
            <a:r>
              <a:rPr lang="ru-RU" sz="1400" dirty="0" err="1" smtClean="0"/>
              <a:t>імена</a:t>
            </a:r>
            <a:r>
              <a:rPr lang="ru-RU" sz="1400" dirty="0" smtClean="0"/>
              <a:t> </a:t>
            </a:r>
            <a:r>
              <a:rPr lang="ru-RU" sz="1400" dirty="0" err="1" smtClean="0"/>
              <a:t>скандинавського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походження</a:t>
            </a:r>
            <a:r>
              <a:rPr lang="ru-RU" sz="1400" dirty="0" smtClean="0"/>
              <a:t>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побутували</a:t>
            </a:r>
            <a:r>
              <a:rPr lang="ru-RU" sz="1400" dirty="0" smtClean="0"/>
              <a:t> в </a:t>
            </a:r>
            <a:r>
              <a:rPr lang="ru-RU" sz="1400" dirty="0" err="1" smtClean="0"/>
              <a:t>Древній</a:t>
            </a:r>
            <a:r>
              <a:rPr lang="ru-RU" sz="1400" dirty="0" smtClean="0"/>
              <a:t> </a:t>
            </a:r>
            <a:r>
              <a:rPr lang="ru-RU" sz="1400" dirty="0" err="1" smtClean="0"/>
              <a:t>Русі</a:t>
            </a:r>
            <a:r>
              <a:rPr lang="ru-RU" sz="1400" dirty="0" smtClean="0"/>
              <a:t> – </a:t>
            </a:r>
            <a:r>
              <a:rPr lang="ru-RU" sz="1400" dirty="0" err="1" smtClean="0"/>
              <a:t>Ігор</a:t>
            </a:r>
            <a:r>
              <a:rPr lang="ru-RU" sz="1400" dirty="0" smtClean="0"/>
              <a:t>, Олег, Ольга; </a:t>
            </a:r>
          </a:p>
          <a:p>
            <a:r>
              <a:rPr lang="ru-RU" sz="1400" dirty="0" smtClean="0"/>
              <a:t>2</a:t>
            </a:r>
            <a:r>
              <a:rPr lang="ru-RU" sz="1400" b="1" dirty="0" smtClean="0"/>
              <a:t>) </a:t>
            </a:r>
            <a:r>
              <a:rPr lang="ru-RU" b="1" dirty="0" err="1" smtClean="0"/>
              <a:t>імена</a:t>
            </a:r>
            <a:r>
              <a:rPr lang="ru-RU" b="1" dirty="0" smtClean="0"/>
              <a:t>, </a:t>
            </a:r>
            <a:r>
              <a:rPr lang="ru-RU" b="1" dirty="0" err="1" smtClean="0"/>
              <a:t>запозичені</a:t>
            </a:r>
            <a:r>
              <a:rPr lang="ru-RU" b="1" dirty="0" smtClean="0"/>
              <a:t> </a:t>
            </a:r>
            <a:r>
              <a:rPr lang="ru-RU" b="1" dirty="0" err="1" smtClean="0"/>
              <a:t>із</a:t>
            </a:r>
            <a:r>
              <a:rPr lang="ru-RU" b="1" dirty="0" smtClean="0"/>
              <a:t> </a:t>
            </a:r>
            <a:r>
              <a:rPr lang="ru-RU" b="1" dirty="0" err="1" smtClean="0"/>
              <a:t>західнослов’янських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південнослов’янських</a:t>
            </a:r>
            <a:r>
              <a:rPr lang="ru-RU" b="1" dirty="0" smtClean="0"/>
              <a:t> </a:t>
            </a:r>
            <a:r>
              <a:rPr lang="ru-RU" b="1" dirty="0" err="1" smtClean="0"/>
              <a:t>мов</a:t>
            </a:r>
            <a:r>
              <a:rPr lang="ru-RU" dirty="0" smtClean="0"/>
              <a:t>: Ванда, </a:t>
            </a:r>
            <a:r>
              <a:rPr lang="ru-RU" dirty="0" err="1" smtClean="0"/>
              <a:t>Ружена</a:t>
            </a:r>
            <a:r>
              <a:rPr lang="ru-RU" dirty="0" smtClean="0"/>
              <a:t>, </a:t>
            </a:r>
            <a:r>
              <a:rPr lang="ru-RU" dirty="0" err="1" smtClean="0"/>
              <a:t>Власта</a:t>
            </a:r>
            <a:r>
              <a:rPr lang="ru-RU" dirty="0" smtClean="0"/>
              <a:t>, </a:t>
            </a:r>
            <a:r>
              <a:rPr lang="ru-RU" dirty="0" err="1" smtClean="0"/>
              <a:t>Квітослава</a:t>
            </a:r>
            <a:r>
              <a:rPr lang="ru-RU" dirty="0" smtClean="0"/>
              <a:t> … </a:t>
            </a:r>
          </a:p>
          <a:p>
            <a:r>
              <a:rPr lang="ru-RU" dirty="0" smtClean="0"/>
              <a:t>3) </a:t>
            </a:r>
            <a:r>
              <a:rPr lang="ru-RU" b="1" dirty="0" err="1" smtClean="0"/>
              <a:t>нові</a:t>
            </a:r>
            <a:r>
              <a:rPr lang="ru-RU" b="1" dirty="0" smtClean="0"/>
              <a:t> </a:t>
            </a:r>
            <a:r>
              <a:rPr lang="ru-RU" b="1" dirty="0" err="1" smtClean="0"/>
              <a:t>імена</a:t>
            </a:r>
            <a:r>
              <a:rPr lang="ru-RU" b="1" dirty="0" smtClean="0"/>
              <a:t>, </a:t>
            </a:r>
            <a:r>
              <a:rPr lang="ru-RU" b="1" dirty="0" err="1" smtClean="0"/>
              <a:t>які</a:t>
            </a:r>
            <a:r>
              <a:rPr lang="ru-RU" b="1" dirty="0" smtClean="0"/>
              <a:t> почали </a:t>
            </a:r>
            <a:r>
              <a:rPr lang="ru-RU" b="1" dirty="0" err="1" smtClean="0"/>
              <a:t>з’являтися</a:t>
            </a:r>
            <a:r>
              <a:rPr lang="ru-RU" b="1" dirty="0" smtClean="0"/>
              <a:t> </a:t>
            </a:r>
            <a:r>
              <a:rPr lang="ru-RU" b="1" dirty="0" err="1" smtClean="0"/>
              <a:t>після</a:t>
            </a:r>
            <a:r>
              <a:rPr lang="ru-RU" b="1" dirty="0" smtClean="0"/>
              <a:t> </a:t>
            </a:r>
            <a:r>
              <a:rPr lang="ru-RU" b="1" dirty="0" err="1" smtClean="0"/>
              <a:t>жовтневого</a:t>
            </a:r>
            <a:r>
              <a:rPr lang="ru-RU" b="1" dirty="0" smtClean="0"/>
              <a:t> перевороту</a:t>
            </a:r>
            <a:r>
              <a:rPr lang="ru-RU" sz="1400" dirty="0" smtClean="0"/>
              <a:t>, коли </a:t>
            </a:r>
            <a:r>
              <a:rPr lang="ru-RU" sz="1400" dirty="0" err="1" smtClean="0"/>
              <a:t>Церква</a:t>
            </a:r>
            <a:r>
              <a:rPr lang="ru-RU" sz="1400" dirty="0" smtClean="0"/>
              <a:t> </a:t>
            </a:r>
            <a:r>
              <a:rPr lang="ru-RU" sz="1400" dirty="0" err="1" smtClean="0"/>
              <a:t>була</a:t>
            </a:r>
            <a:r>
              <a:rPr lang="ru-RU" sz="1400" dirty="0" smtClean="0"/>
              <a:t> </a:t>
            </a:r>
            <a:r>
              <a:rPr lang="ru-RU" sz="1400" dirty="0" err="1" smtClean="0"/>
              <a:t>відокремлена</a:t>
            </a:r>
            <a:r>
              <a:rPr lang="ru-RU" sz="1400" dirty="0" smtClean="0"/>
              <a:t> </a:t>
            </a:r>
            <a:r>
              <a:rPr lang="ru-RU" sz="1400" dirty="0" err="1" smtClean="0"/>
              <a:t>від</a:t>
            </a:r>
            <a:r>
              <a:rPr lang="ru-RU" sz="1400" dirty="0" smtClean="0"/>
              <a:t> </a:t>
            </a:r>
            <a:r>
              <a:rPr lang="ru-RU" sz="1400" dirty="0" err="1" smtClean="0"/>
              <a:t>держави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батьки давали </a:t>
            </a:r>
            <a:r>
              <a:rPr lang="ru-RU" sz="1400" dirty="0" err="1" smtClean="0"/>
              <a:t>дітям</a:t>
            </a:r>
            <a:r>
              <a:rPr lang="ru-RU" sz="1400" dirty="0" smtClean="0"/>
              <a:t> </a:t>
            </a:r>
            <a:r>
              <a:rPr lang="ru-RU" sz="1400" dirty="0" err="1" smtClean="0"/>
              <a:t>імена</a:t>
            </a:r>
            <a:r>
              <a:rPr lang="ru-RU" sz="1400" dirty="0" smtClean="0"/>
              <a:t>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виходили</a:t>
            </a:r>
            <a:r>
              <a:rPr lang="ru-RU" sz="1400" dirty="0" smtClean="0"/>
              <a:t> за </a:t>
            </a:r>
            <a:r>
              <a:rPr lang="ru-RU" sz="1400" dirty="0" err="1" smtClean="0"/>
              <a:t>межі</a:t>
            </a:r>
            <a:r>
              <a:rPr lang="ru-RU" sz="1400" dirty="0" smtClean="0"/>
              <a:t> </a:t>
            </a:r>
            <a:r>
              <a:rPr lang="ru-RU" sz="1400" dirty="0" err="1" smtClean="0"/>
              <a:t>канонічних</a:t>
            </a:r>
            <a:r>
              <a:rPr lang="ru-RU" sz="1400" dirty="0" smtClean="0"/>
              <a:t>. </a:t>
            </a:r>
            <a:r>
              <a:rPr lang="ru-RU" sz="1400" dirty="0" err="1" smtClean="0"/>
              <a:t>Імена-неологізми</a:t>
            </a:r>
            <a:r>
              <a:rPr lang="ru-RU" sz="1400" dirty="0" smtClean="0"/>
              <a:t> </a:t>
            </a:r>
            <a:r>
              <a:rPr lang="ru-RU" sz="1400" dirty="0" err="1" smtClean="0"/>
              <a:t>поповнювалися</a:t>
            </a:r>
            <a:r>
              <a:rPr lang="ru-RU" sz="1400" dirty="0" smtClean="0"/>
              <a:t> за </a:t>
            </a:r>
            <a:r>
              <a:rPr lang="ru-RU" sz="1400" dirty="0" err="1" smtClean="0"/>
              <a:t>рахунок</a:t>
            </a:r>
            <a:r>
              <a:rPr lang="ru-RU" sz="1400" dirty="0" smtClean="0"/>
              <a:t> </a:t>
            </a:r>
            <a:r>
              <a:rPr lang="ru-RU" sz="1400" dirty="0" err="1" smtClean="0"/>
              <a:t>назв</a:t>
            </a:r>
            <a:r>
              <a:rPr lang="ru-RU" sz="1400" dirty="0" smtClean="0"/>
              <a:t> </a:t>
            </a:r>
            <a:r>
              <a:rPr lang="ru-RU" sz="1400" dirty="0" err="1" smtClean="0"/>
              <a:t>квітів</a:t>
            </a:r>
            <a:r>
              <a:rPr lang="ru-RU" sz="1400" dirty="0" smtClean="0"/>
              <a:t>: </a:t>
            </a:r>
            <a:r>
              <a:rPr lang="ru-RU" sz="1400" dirty="0" err="1" smtClean="0"/>
              <a:t>Лілія</a:t>
            </a:r>
            <a:r>
              <a:rPr lang="ru-RU" sz="1400" dirty="0" smtClean="0"/>
              <a:t>, </a:t>
            </a:r>
            <a:r>
              <a:rPr lang="ru-RU" sz="1400" dirty="0" err="1" smtClean="0"/>
              <a:t>Піонія</a:t>
            </a:r>
            <a:r>
              <a:rPr lang="ru-RU" sz="1400" dirty="0" smtClean="0"/>
              <a:t> </a:t>
            </a:r>
            <a:r>
              <a:rPr lang="ru-RU" sz="1400" dirty="0" err="1" smtClean="0"/>
              <a:t>тощо</a:t>
            </a:r>
            <a:r>
              <a:rPr lang="ru-RU" sz="1400" dirty="0" smtClean="0"/>
              <a:t>. </a:t>
            </a:r>
            <a:r>
              <a:rPr lang="ru-RU" sz="1400" dirty="0" err="1" smtClean="0"/>
              <a:t>Іменами</a:t>
            </a:r>
            <a:r>
              <a:rPr lang="ru-RU" sz="1400" dirty="0" smtClean="0"/>
              <a:t> ставали слова типу </a:t>
            </a:r>
            <a:r>
              <a:rPr lang="ru-RU" sz="1400" dirty="0" err="1" smtClean="0"/>
              <a:t>Геній</a:t>
            </a:r>
            <a:r>
              <a:rPr lang="ru-RU" sz="1400" dirty="0" smtClean="0"/>
              <a:t>, </a:t>
            </a:r>
            <a:r>
              <a:rPr lang="ru-RU" sz="1400" dirty="0" err="1" smtClean="0"/>
              <a:t>Ідеал</a:t>
            </a:r>
            <a:r>
              <a:rPr lang="ru-RU" sz="1400" dirty="0" smtClean="0"/>
              <a:t>, </a:t>
            </a:r>
            <a:r>
              <a:rPr lang="ru-RU" sz="1400" dirty="0" err="1" smtClean="0"/>
              <a:t>Ідея</a:t>
            </a:r>
            <a:r>
              <a:rPr lang="ru-RU" sz="1400" dirty="0" smtClean="0"/>
              <a:t>, Новела, </a:t>
            </a:r>
            <a:r>
              <a:rPr lang="ru-RU" sz="1400" dirty="0" err="1" smtClean="0"/>
              <a:t>Іскра</a:t>
            </a:r>
            <a:r>
              <a:rPr lang="ru-RU" sz="1400" dirty="0" smtClean="0"/>
              <a:t> та под. Як </a:t>
            </a:r>
            <a:r>
              <a:rPr lang="ru-RU" sz="1400" dirty="0" err="1" smtClean="0"/>
              <a:t>показує</a:t>
            </a:r>
            <a:r>
              <a:rPr lang="ru-RU" sz="1400" dirty="0" smtClean="0"/>
              <a:t> </a:t>
            </a:r>
            <a:r>
              <a:rPr lang="ru-RU" sz="1400" dirty="0" err="1" smtClean="0"/>
              <a:t>мовна</a:t>
            </a:r>
            <a:r>
              <a:rPr lang="ru-RU" sz="1400" dirty="0" smtClean="0"/>
              <a:t> практика, </a:t>
            </a:r>
            <a:r>
              <a:rPr lang="ru-RU" sz="1400" dirty="0" err="1" smtClean="0"/>
              <a:t>перевірку</a:t>
            </a:r>
            <a:r>
              <a:rPr lang="ru-RU" sz="1400" dirty="0" smtClean="0"/>
              <a:t> часом </a:t>
            </a:r>
            <a:r>
              <a:rPr lang="ru-RU" sz="1400" dirty="0" err="1" smtClean="0"/>
              <a:t>витримали</a:t>
            </a:r>
            <a:r>
              <a:rPr lang="ru-RU" sz="1400" dirty="0" smtClean="0"/>
              <a:t> далеко не </a:t>
            </a:r>
            <a:r>
              <a:rPr lang="ru-RU" sz="1400" dirty="0" err="1" smtClean="0"/>
              <a:t>всі</a:t>
            </a:r>
            <a:r>
              <a:rPr lang="ru-RU" sz="1400" dirty="0" smtClean="0"/>
              <a:t> </a:t>
            </a:r>
            <a:r>
              <a:rPr lang="ru-RU" sz="1400" dirty="0" err="1" smtClean="0"/>
              <a:t>такі</a:t>
            </a:r>
            <a:r>
              <a:rPr lang="ru-RU" sz="1400" dirty="0" smtClean="0"/>
              <a:t> </a:t>
            </a:r>
            <a:r>
              <a:rPr lang="ru-RU" sz="1400" dirty="0" err="1" smtClean="0"/>
              <a:t>імена-неологізми</a:t>
            </a:r>
            <a:r>
              <a:rPr lang="ru-RU" sz="1400" dirty="0" smtClean="0"/>
              <a:t> 20-х </a:t>
            </a:r>
            <a:r>
              <a:rPr lang="ru-RU" sz="1400" dirty="0" err="1" smtClean="0"/>
              <a:t>років</a:t>
            </a:r>
            <a:r>
              <a:rPr lang="ru-RU" sz="1400" dirty="0" smtClean="0"/>
              <a:t> ХХ ст.;</a:t>
            </a:r>
          </a:p>
          <a:p>
            <a:r>
              <a:rPr lang="ru-RU" sz="1400" dirty="0" smtClean="0"/>
              <a:t>4</a:t>
            </a:r>
            <a:r>
              <a:rPr lang="ru-RU" sz="1400" b="1" dirty="0" smtClean="0"/>
              <a:t>) </a:t>
            </a:r>
            <a:r>
              <a:rPr lang="ru-RU" b="1" dirty="0" err="1" smtClean="0"/>
              <a:t>імена</a:t>
            </a:r>
            <a:r>
              <a:rPr lang="ru-RU" b="1" dirty="0" smtClean="0"/>
              <a:t>, </a:t>
            </a:r>
            <a:r>
              <a:rPr lang="ru-RU" b="1" dirty="0" err="1" smtClean="0"/>
              <a:t>запозичені</a:t>
            </a:r>
            <a:r>
              <a:rPr lang="ru-RU" b="1" dirty="0" smtClean="0"/>
              <a:t> </a:t>
            </a:r>
            <a:r>
              <a:rPr lang="ru-RU" b="1" dirty="0" err="1" smtClean="0"/>
              <a:t>із</a:t>
            </a:r>
            <a:r>
              <a:rPr lang="ru-RU" b="1" dirty="0" smtClean="0"/>
              <a:t> </a:t>
            </a:r>
            <a:r>
              <a:rPr lang="ru-RU" b="1" dirty="0" err="1" smtClean="0"/>
              <a:t>західноевропейських</a:t>
            </a:r>
            <a:r>
              <a:rPr lang="ru-RU" b="1" dirty="0" smtClean="0"/>
              <a:t> </a:t>
            </a:r>
            <a:r>
              <a:rPr lang="ru-RU" b="1" dirty="0" err="1" smtClean="0"/>
              <a:t>мов</a:t>
            </a:r>
            <a:r>
              <a:rPr lang="ru-RU" b="1" dirty="0" smtClean="0"/>
              <a:t> </a:t>
            </a:r>
            <a:r>
              <a:rPr lang="ru-RU" sz="1400" dirty="0" smtClean="0"/>
              <a:t>типу :Альберт, Арнольд, Артур, </a:t>
            </a:r>
            <a:r>
              <a:rPr lang="ru-RU" sz="1400" dirty="0" err="1" smtClean="0"/>
              <a:t>Вільгельм</a:t>
            </a:r>
            <a:r>
              <a:rPr lang="ru-RU" sz="1400" dirty="0" smtClean="0"/>
              <a:t>, Франц, Жанна, </a:t>
            </a:r>
            <a:r>
              <a:rPr lang="ru-RU" sz="1400" dirty="0" err="1" smtClean="0"/>
              <a:t>Елеонора</a:t>
            </a:r>
            <a:r>
              <a:rPr lang="ru-RU" sz="1400" dirty="0" smtClean="0"/>
              <a:t> та под. </a:t>
            </a:r>
            <a:r>
              <a:rPr lang="ru-RU" sz="1400" dirty="0" err="1" smtClean="0"/>
              <a:t>Їх</a:t>
            </a:r>
            <a:r>
              <a:rPr lang="ru-RU" sz="1400" dirty="0" smtClean="0"/>
              <a:t> </a:t>
            </a:r>
            <a:r>
              <a:rPr lang="ru-RU" sz="1400" dirty="0" err="1" smtClean="0"/>
              <a:t>поширенню</a:t>
            </a:r>
            <a:r>
              <a:rPr lang="ru-RU" sz="1400" dirty="0" smtClean="0"/>
              <a:t> </a:t>
            </a:r>
            <a:r>
              <a:rPr lang="ru-RU" sz="1400" dirty="0" err="1" smtClean="0"/>
              <a:t>сприяли</a:t>
            </a:r>
            <a:r>
              <a:rPr lang="ru-RU" sz="1400" dirty="0" smtClean="0"/>
              <a:t> </a:t>
            </a:r>
            <a:r>
              <a:rPr lang="ru-RU" sz="1400" dirty="0" err="1" smtClean="0"/>
              <a:t>популярні</a:t>
            </a:r>
            <a:r>
              <a:rPr lang="ru-RU" sz="1400" dirty="0" smtClean="0"/>
              <a:t> твори </a:t>
            </a:r>
            <a:r>
              <a:rPr lang="ru-RU" sz="1400" dirty="0" err="1" smtClean="0"/>
              <a:t>зарубіжної</a:t>
            </a:r>
            <a:r>
              <a:rPr lang="ru-RU" sz="1400" dirty="0" smtClean="0"/>
              <a:t> </a:t>
            </a:r>
            <a:r>
              <a:rPr lang="ru-RU" sz="1400" dirty="0" err="1" smtClean="0"/>
              <a:t>художньої</a:t>
            </a:r>
            <a:r>
              <a:rPr lang="ru-RU" sz="1400" dirty="0" smtClean="0"/>
              <a:t> </a:t>
            </a:r>
            <a:r>
              <a:rPr lang="ru-RU" sz="1400" dirty="0" err="1" smtClean="0"/>
              <a:t>літератури</a:t>
            </a:r>
            <a:r>
              <a:rPr lang="ru-RU" sz="1400" dirty="0" smtClean="0"/>
              <a:t>, </a:t>
            </a:r>
            <a:r>
              <a:rPr lang="ru-RU" sz="1400" dirty="0" err="1" smtClean="0"/>
              <a:t>преса</a:t>
            </a:r>
            <a:r>
              <a:rPr lang="ru-RU" sz="1400" dirty="0" smtClean="0"/>
              <a:t>, </a:t>
            </a:r>
            <a:r>
              <a:rPr lang="ru-RU" sz="1400" dirty="0" err="1" smtClean="0"/>
              <a:t>радіо</a:t>
            </a:r>
            <a:r>
              <a:rPr lang="ru-RU" sz="1400" dirty="0" smtClean="0"/>
              <a:t>, </a:t>
            </a:r>
            <a:r>
              <a:rPr lang="ru-RU" sz="1400" dirty="0" err="1" smtClean="0"/>
              <a:t>кіно</a:t>
            </a:r>
            <a:r>
              <a:rPr lang="ru-RU" sz="1400" dirty="0" smtClean="0"/>
              <a:t>. Так, на честь </a:t>
            </a:r>
            <a:r>
              <a:rPr lang="ru-RU" sz="1400" dirty="0" err="1" smtClean="0"/>
              <a:t>героїнь</a:t>
            </a:r>
            <a:r>
              <a:rPr lang="ru-RU" sz="1400" dirty="0" smtClean="0"/>
              <a:t> </a:t>
            </a:r>
            <a:r>
              <a:rPr lang="ru-RU" sz="1400" dirty="0" err="1" smtClean="0"/>
              <a:t>трагедій</a:t>
            </a:r>
            <a:r>
              <a:rPr lang="ru-RU" sz="1400" dirty="0" smtClean="0"/>
              <a:t> </a:t>
            </a:r>
            <a:r>
              <a:rPr lang="ru-RU" sz="1400" dirty="0" err="1" smtClean="0"/>
              <a:t>Вільяма</a:t>
            </a:r>
            <a:r>
              <a:rPr lang="ru-RU" sz="1400" dirty="0" smtClean="0"/>
              <a:t> </a:t>
            </a:r>
            <a:r>
              <a:rPr lang="ru-RU" sz="1400" dirty="0" err="1" smtClean="0"/>
              <a:t>Шекспіра</a:t>
            </a:r>
            <a:r>
              <a:rPr lang="ru-RU" sz="1400" dirty="0" smtClean="0"/>
              <a:t> </a:t>
            </a:r>
            <a:r>
              <a:rPr lang="ru-RU" sz="1400" dirty="0" err="1" smtClean="0"/>
              <a:t>дівчаток</a:t>
            </a:r>
            <a:r>
              <a:rPr lang="ru-RU" sz="1400" dirty="0" smtClean="0"/>
              <a:t> </a:t>
            </a:r>
            <a:r>
              <a:rPr lang="ru-RU" sz="1400" dirty="0" err="1" smtClean="0"/>
              <a:t>називали</a:t>
            </a:r>
            <a:r>
              <a:rPr lang="ru-RU" sz="1400" dirty="0" smtClean="0"/>
              <a:t> Дездемоною, </a:t>
            </a:r>
            <a:r>
              <a:rPr lang="ru-RU" sz="1400" dirty="0" err="1" smtClean="0"/>
              <a:t>Джульєттою</a:t>
            </a:r>
            <a:r>
              <a:rPr lang="ru-RU" sz="1400" dirty="0" smtClean="0"/>
              <a:t>, </a:t>
            </a:r>
            <a:r>
              <a:rPr lang="ru-RU" sz="1400" dirty="0" err="1" smtClean="0"/>
              <a:t>Офелією</a:t>
            </a:r>
            <a:r>
              <a:rPr lang="ru-RU" sz="1400" dirty="0" smtClean="0"/>
              <a:t>, на честь </a:t>
            </a:r>
            <a:r>
              <a:rPr lang="ru-RU" sz="1400" dirty="0" err="1" smtClean="0"/>
              <a:t>героїні</a:t>
            </a:r>
            <a:r>
              <a:rPr lang="ru-RU" sz="1400" dirty="0" smtClean="0"/>
              <a:t> опери Джузеппе </a:t>
            </a:r>
            <a:r>
              <a:rPr lang="ru-RU" sz="1400" dirty="0" err="1" smtClean="0"/>
              <a:t>Верді</a:t>
            </a:r>
            <a:r>
              <a:rPr lang="ru-RU" sz="1400" dirty="0" smtClean="0"/>
              <a:t> «</a:t>
            </a:r>
            <a:r>
              <a:rPr lang="ru-RU" sz="1400" dirty="0" err="1" smtClean="0"/>
              <a:t>Травіата</a:t>
            </a:r>
            <a:r>
              <a:rPr lang="ru-RU" sz="1400" dirty="0" smtClean="0"/>
              <a:t>» – </a:t>
            </a:r>
            <a:r>
              <a:rPr lang="ru-RU" sz="1400" dirty="0" err="1" smtClean="0"/>
              <a:t>Віолеттою</a:t>
            </a:r>
            <a:r>
              <a:rPr lang="ru-RU" sz="1400" dirty="0" smtClean="0"/>
              <a:t> та ин. </a:t>
            </a:r>
            <a:r>
              <a:rPr lang="ru-RU" sz="1400" dirty="0" err="1" smtClean="0"/>
              <a:t>Надмірне</a:t>
            </a:r>
            <a:r>
              <a:rPr lang="ru-RU" sz="1400" dirty="0" smtClean="0"/>
              <a:t> </a:t>
            </a:r>
            <a:r>
              <a:rPr lang="ru-RU" sz="1400" dirty="0" err="1" smtClean="0"/>
              <a:t>захоплення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іншомовними</a:t>
            </a:r>
            <a:r>
              <a:rPr lang="ru-RU" sz="1400" dirty="0" smtClean="0"/>
              <a:t> </a:t>
            </a:r>
            <a:r>
              <a:rPr lang="ru-RU" sz="1400" dirty="0" err="1" smtClean="0"/>
              <a:t>іменами</a:t>
            </a:r>
            <a:r>
              <a:rPr lang="ru-RU" sz="1400" dirty="0" smtClean="0"/>
              <a:t>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було</a:t>
            </a:r>
            <a:r>
              <a:rPr lang="ru-RU" sz="1400" dirty="0" smtClean="0"/>
              <a:t> </a:t>
            </a:r>
            <a:r>
              <a:rPr lang="ru-RU" sz="1400" dirty="0" err="1" smtClean="0"/>
              <a:t>характерне</a:t>
            </a:r>
            <a:r>
              <a:rPr lang="ru-RU" sz="1400" dirty="0" smtClean="0"/>
              <a:t> для 20-30-х </a:t>
            </a:r>
            <a:r>
              <a:rPr lang="ru-RU" sz="1400" dirty="0" err="1" smtClean="0"/>
              <a:t>років</a:t>
            </a:r>
            <a:r>
              <a:rPr lang="ru-RU" sz="1400" dirty="0" smtClean="0"/>
              <a:t> ХХ ст., уже в 40-х роках </a:t>
            </a:r>
            <a:r>
              <a:rPr lang="ru-RU" sz="1400" dirty="0" err="1" smtClean="0"/>
              <a:t>різко</a:t>
            </a:r>
            <a:r>
              <a:rPr lang="ru-RU" sz="1400" dirty="0" smtClean="0"/>
              <a:t> </a:t>
            </a:r>
            <a:r>
              <a:rPr lang="ru-RU" sz="1400" dirty="0" err="1" smtClean="0"/>
              <a:t>спадає</a:t>
            </a:r>
            <a:r>
              <a:rPr lang="ru-RU" sz="1400" dirty="0" smtClean="0"/>
              <a:t>;</a:t>
            </a:r>
          </a:p>
          <a:p>
            <a:r>
              <a:rPr lang="ru-RU" sz="1400" dirty="0" smtClean="0"/>
              <a:t>5</a:t>
            </a:r>
            <a:r>
              <a:rPr lang="ru-RU" sz="1400" b="1" dirty="0" smtClean="0"/>
              <a:t>) </a:t>
            </a:r>
            <a:r>
              <a:rPr lang="ru-RU" b="1" dirty="0" err="1" smtClean="0"/>
              <a:t>індивідуальні</a:t>
            </a:r>
            <a:r>
              <a:rPr lang="ru-RU" b="1" dirty="0" smtClean="0"/>
              <a:t> </a:t>
            </a:r>
            <a:r>
              <a:rPr lang="ru-RU" b="1" dirty="0" err="1" smtClean="0"/>
              <a:t>імена-новотвори</a:t>
            </a:r>
            <a:r>
              <a:rPr lang="ru-RU" b="1" dirty="0" smtClean="0"/>
              <a:t>, </a:t>
            </a:r>
            <a:r>
              <a:rPr lang="ru-RU" b="1" dirty="0" err="1" smtClean="0"/>
              <a:t>які</a:t>
            </a:r>
            <a:r>
              <a:rPr lang="ru-RU" b="1" dirty="0" smtClean="0"/>
              <a:t> </a:t>
            </a:r>
            <a:r>
              <a:rPr lang="ru-RU" b="1" dirty="0" err="1" smtClean="0"/>
              <a:t>виникають</a:t>
            </a:r>
            <a:r>
              <a:rPr lang="ru-RU" b="1" dirty="0" smtClean="0"/>
              <a:t> у </a:t>
            </a:r>
            <a:r>
              <a:rPr lang="ru-RU" b="1" dirty="0" err="1" smtClean="0"/>
              <a:t>колі</a:t>
            </a:r>
            <a:r>
              <a:rPr lang="ru-RU" b="1" dirty="0" smtClean="0"/>
              <a:t> </a:t>
            </a:r>
            <a:r>
              <a:rPr lang="ru-RU" b="1" dirty="0" err="1" smtClean="0"/>
              <a:t>тієї</a:t>
            </a:r>
            <a:r>
              <a:rPr lang="ru-RU" b="1" dirty="0" smtClean="0"/>
              <a:t> </a:t>
            </a:r>
            <a:r>
              <a:rPr lang="ru-RU" b="1" dirty="0" err="1" smtClean="0"/>
              <a:t>чи</a:t>
            </a:r>
            <a:r>
              <a:rPr lang="ru-RU" b="1" dirty="0" smtClean="0"/>
              <a:t> </a:t>
            </a:r>
            <a:r>
              <a:rPr lang="ru-RU" b="1" dirty="0" err="1" smtClean="0"/>
              <a:t>иншої</a:t>
            </a:r>
            <a:r>
              <a:rPr lang="ru-RU" b="1" dirty="0" smtClean="0"/>
              <a:t> </a:t>
            </a:r>
            <a:r>
              <a:rPr lang="ru-RU" b="1" dirty="0" err="1" smtClean="0"/>
              <a:t>родини</a:t>
            </a:r>
            <a:r>
              <a:rPr lang="ru-RU" sz="1400" dirty="0" smtClean="0"/>
              <a:t>. До таких, </a:t>
            </a:r>
            <a:r>
              <a:rPr lang="ru-RU" sz="1400" dirty="0" err="1" smtClean="0"/>
              <a:t>наприклад</a:t>
            </a:r>
            <a:r>
              <a:rPr lang="ru-RU" sz="1400" dirty="0" smtClean="0"/>
              <a:t>, </a:t>
            </a:r>
            <a:r>
              <a:rPr lang="ru-RU" sz="1400" dirty="0" err="1" smtClean="0"/>
              <a:t>можна</a:t>
            </a:r>
            <a:r>
              <a:rPr lang="ru-RU" sz="1400" dirty="0" smtClean="0"/>
              <a:t> </a:t>
            </a:r>
            <a:r>
              <a:rPr lang="ru-RU" sz="1400" dirty="0" err="1" smtClean="0"/>
              <a:t>віднести</a:t>
            </a:r>
            <a:r>
              <a:rPr lang="ru-RU" sz="1400" dirty="0" smtClean="0"/>
              <a:t> </a:t>
            </a:r>
            <a:r>
              <a:rPr lang="ru-RU" sz="1400" dirty="0" err="1" smtClean="0"/>
              <a:t>ім’я</a:t>
            </a:r>
            <a:r>
              <a:rPr lang="ru-RU" sz="1400" dirty="0" smtClean="0"/>
              <a:t> </a:t>
            </a:r>
            <a:r>
              <a:rPr lang="ru-RU" sz="1400" dirty="0" err="1" smtClean="0"/>
              <a:t>Вальжанна</a:t>
            </a:r>
            <a:r>
              <a:rPr lang="ru-RU" sz="1400" dirty="0" smtClean="0"/>
              <a:t>, </a:t>
            </a:r>
            <a:r>
              <a:rPr lang="ru-RU" sz="1400" dirty="0" err="1" smtClean="0"/>
              <a:t>згадане</a:t>
            </a:r>
            <a:r>
              <a:rPr lang="ru-RU" sz="1400" dirty="0" smtClean="0"/>
              <a:t> у </a:t>
            </a:r>
            <a:r>
              <a:rPr lang="ru-RU" sz="1400" dirty="0" err="1" smtClean="0"/>
              <a:t>творі</a:t>
            </a:r>
            <a:r>
              <a:rPr lang="ru-RU" sz="1400" dirty="0" smtClean="0"/>
              <a:t> І. </a:t>
            </a:r>
            <a:r>
              <a:rPr lang="ru-RU" sz="1400" dirty="0" err="1" smtClean="0"/>
              <a:t>Григурка</a:t>
            </a:r>
            <a:r>
              <a:rPr lang="ru-RU" sz="1400" dirty="0" smtClean="0"/>
              <a:t> «</a:t>
            </a:r>
            <a:r>
              <a:rPr lang="ru-RU" sz="1400" dirty="0" err="1" smtClean="0"/>
              <a:t>Ватерлінія</a:t>
            </a:r>
            <a:r>
              <a:rPr lang="ru-RU" sz="1400" dirty="0" smtClean="0"/>
              <a:t>»:</a:t>
            </a:r>
          </a:p>
          <a:p>
            <a:r>
              <a:rPr lang="ru-RU" sz="1400" dirty="0" smtClean="0"/>
              <a:t>– А </a:t>
            </a:r>
            <a:r>
              <a:rPr lang="ru-RU" sz="1400" dirty="0" err="1" smtClean="0"/>
              <a:t>Вальжанна</a:t>
            </a:r>
            <a:r>
              <a:rPr lang="ru-RU" sz="1400" dirty="0" smtClean="0"/>
              <a:t> – </a:t>
            </a:r>
            <a:r>
              <a:rPr lang="ru-RU" sz="1400" dirty="0" err="1" smtClean="0"/>
              <a:t>це</a:t>
            </a:r>
            <a:r>
              <a:rPr lang="ru-RU" sz="1400" dirty="0" smtClean="0"/>
              <a:t> </a:t>
            </a:r>
            <a:r>
              <a:rPr lang="ru-RU" sz="1400" dirty="0" err="1" smtClean="0"/>
              <a:t>хто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таким </a:t>
            </a:r>
            <a:r>
              <a:rPr lang="ru-RU" sz="1400" dirty="0" err="1" smtClean="0"/>
              <a:t>чудним</a:t>
            </a:r>
            <a:r>
              <a:rPr lang="ru-RU" sz="1400" dirty="0" smtClean="0"/>
              <a:t> </a:t>
            </a:r>
            <a:r>
              <a:rPr lang="ru-RU" sz="1400" dirty="0" err="1" smtClean="0"/>
              <a:t>ім’ям</a:t>
            </a:r>
            <a:r>
              <a:rPr lang="ru-RU" sz="1400" dirty="0" smtClean="0"/>
              <a:t>? – </a:t>
            </a:r>
            <a:r>
              <a:rPr lang="ru-RU" sz="1400" dirty="0" err="1" smtClean="0"/>
              <a:t>Донька</a:t>
            </a:r>
            <a:r>
              <a:rPr lang="ru-RU" sz="1400" dirty="0" smtClean="0"/>
              <a:t>. </a:t>
            </a:r>
            <a:r>
              <a:rPr lang="ru-RU" sz="1400" dirty="0" err="1" smtClean="0"/>
              <a:t>Ім’я</a:t>
            </a:r>
            <a:r>
              <a:rPr lang="ru-RU" sz="1400" dirty="0" smtClean="0"/>
              <a:t> – </a:t>
            </a:r>
            <a:r>
              <a:rPr lang="ru-RU" sz="1400" dirty="0" err="1" smtClean="0"/>
              <a:t>подвійне</a:t>
            </a:r>
            <a:r>
              <a:rPr lang="ru-RU" sz="1400" dirty="0" smtClean="0"/>
              <a:t>. </a:t>
            </a:r>
            <a:r>
              <a:rPr lang="ru-RU" sz="1400" dirty="0" err="1" smtClean="0"/>
              <a:t>Жінка</a:t>
            </a:r>
            <a:r>
              <a:rPr lang="ru-RU" sz="1400" dirty="0" smtClean="0"/>
              <a:t> </a:t>
            </a:r>
            <a:r>
              <a:rPr lang="ru-RU" sz="1400" dirty="0" err="1" smtClean="0"/>
              <a:t>хотіла</a:t>
            </a:r>
            <a:r>
              <a:rPr lang="ru-RU" sz="1400" dirty="0" smtClean="0"/>
              <a:t> Жанною </a:t>
            </a:r>
            <a:r>
              <a:rPr lang="ru-RU" sz="1400" dirty="0" err="1" smtClean="0"/>
              <a:t>назвати</a:t>
            </a:r>
            <a:r>
              <a:rPr lang="ru-RU" sz="1400" dirty="0" smtClean="0"/>
              <a:t>, а я Валентиною. </a:t>
            </a:r>
            <a:r>
              <a:rPr lang="ru-RU" sz="1400" dirty="0" err="1" smtClean="0"/>
              <a:t>Вирішили</a:t>
            </a:r>
            <a:r>
              <a:rPr lang="ru-RU" sz="1400" dirty="0" smtClean="0"/>
              <a:t> </a:t>
            </a:r>
            <a:r>
              <a:rPr lang="ru-RU" sz="1400" dirty="0" err="1" smtClean="0"/>
              <a:t>піти</a:t>
            </a:r>
            <a:r>
              <a:rPr lang="ru-RU" sz="1400" dirty="0" smtClean="0"/>
              <a:t> на </a:t>
            </a:r>
            <a:r>
              <a:rPr lang="ru-RU" sz="1400" dirty="0" err="1" smtClean="0"/>
              <a:t>компроміс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У </a:t>
            </a:r>
            <a:r>
              <a:rPr lang="ru-RU" sz="1400" dirty="0" err="1" smtClean="0"/>
              <a:t>наші</a:t>
            </a:r>
            <a:r>
              <a:rPr lang="ru-RU" sz="1400" dirty="0" smtClean="0"/>
              <a:t> </a:t>
            </a:r>
            <a:r>
              <a:rPr lang="ru-RU" sz="1400" dirty="0" err="1" smtClean="0"/>
              <a:t>дні</a:t>
            </a:r>
            <a:r>
              <a:rPr lang="ru-RU" sz="1400" dirty="0" smtClean="0"/>
              <a:t> </a:t>
            </a:r>
            <a:r>
              <a:rPr lang="ru-RU" sz="1400" dirty="0" err="1" smtClean="0"/>
              <a:t>переважна</a:t>
            </a:r>
            <a:r>
              <a:rPr lang="ru-RU" sz="1400" dirty="0" smtClean="0"/>
              <a:t> </a:t>
            </a:r>
            <a:r>
              <a:rPr lang="ru-RU" sz="1400" dirty="0" err="1" smtClean="0"/>
              <a:t>більшість</a:t>
            </a:r>
            <a:r>
              <a:rPr lang="ru-RU" sz="1400" dirty="0" smtClean="0"/>
              <a:t> </a:t>
            </a:r>
            <a:r>
              <a:rPr lang="ru-RU" sz="1400" dirty="0" err="1" smtClean="0"/>
              <a:t>імен</a:t>
            </a:r>
            <a:r>
              <a:rPr lang="ru-RU" sz="1400" dirty="0" smtClean="0"/>
              <a:t>, </a:t>
            </a:r>
            <a:r>
              <a:rPr lang="ru-RU" sz="1400" dirty="0" err="1" smtClean="0"/>
              <a:t>якими</a:t>
            </a:r>
            <a:r>
              <a:rPr lang="ru-RU" sz="1400" dirty="0" smtClean="0"/>
              <a:t> </a:t>
            </a:r>
            <a:r>
              <a:rPr lang="ru-RU" sz="1400" dirty="0" err="1" smtClean="0"/>
              <a:t>називають</a:t>
            </a:r>
            <a:r>
              <a:rPr lang="ru-RU" sz="1400" dirty="0" smtClean="0"/>
              <a:t> </a:t>
            </a:r>
            <a:r>
              <a:rPr lang="ru-RU" sz="1400" dirty="0" err="1" smtClean="0"/>
              <a:t>новонароджених</a:t>
            </a:r>
            <a:r>
              <a:rPr lang="ru-RU" sz="1400" dirty="0" smtClean="0"/>
              <a:t>, </a:t>
            </a:r>
            <a:r>
              <a:rPr lang="ru-RU" sz="1400" dirty="0" err="1" smtClean="0"/>
              <a:t>належить</a:t>
            </a:r>
            <a:r>
              <a:rPr lang="ru-RU" sz="1400" dirty="0" smtClean="0"/>
              <a:t> до </a:t>
            </a:r>
            <a:r>
              <a:rPr lang="ru-RU" sz="1400" dirty="0" err="1" smtClean="0"/>
              <a:t>системи</a:t>
            </a:r>
            <a:r>
              <a:rPr lang="ru-RU" sz="1400" dirty="0" smtClean="0"/>
              <a:t> </a:t>
            </a:r>
            <a:r>
              <a:rPr lang="ru-RU" sz="1400" dirty="0" err="1" smtClean="0"/>
              <a:t>традиційних</a:t>
            </a:r>
            <a:r>
              <a:rPr lang="ru-RU" sz="1400" dirty="0" smtClean="0"/>
              <a:t> </a:t>
            </a:r>
            <a:r>
              <a:rPr lang="ru-RU" sz="1400" dirty="0" err="1" smtClean="0"/>
              <a:t>імен</a:t>
            </a:r>
            <a:r>
              <a:rPr lang="ru-RU" sz="1400" dirty="0" smtClean="0"/>
              <a:t>, </a:t>
            </a:r>
            <a:r>
              <a:rPr lang="ru-RU" sz="1400" dirty="0" err="1" smtClean="0"/>
              <a:t>успадкованої</a:t>
            </a:r>
            <a:r>
              <a:rPr lang="ru-RU" sz="1400" dirty="0" smtClean="0"/>
              <a:t> </a:t>
            </a:r>
            <a:r>
              <a:rPr lang="ru-RU" sz="1400" dirty="0" err="1" smtClean="0"/>
              <a:t>від</a:t>
            </a:r>
            <a:r>
              <a:rPr lang="ru-RU" sz="1400" dirty="0" smtClean="0"/>
              <a:t> </a:t>
            </a:r>
            <a:r>
              <a:rPr lang="ru-RU" sz="1400" dirty="0" err="1" smtClean="0"/>
              <a:t>попередніх</a:t>
            </a:r>
            <a:r>
              <a:rPr lang="ru-RU" sz="1400" dirty="0" smtClean="0"/>
              <a:t> </a:t>
            </a:r>
            <a:r>
              <a:rPr lang="ru-RU" sz="1400" dirty="0" err="1" smtClean="0"/>
              <a:t>поколінь</a:t>
            </a:r>
            <a:r>
              <a:rPr lang="ru-RU" sz="1400" dirty="0" smtClean="0"/>
              <a:t>, </a:t>
            </a:r>
            <a:r>
              <a:rPr lang="ru-RU" sz="1400" dirty="0" err="1" smtClean="0"/>
              <a:t>але</a:t>
            </a:r>
            <a:r>
              <a:rPr lang="ru-RU" sz="1400" dirty="0" smtClean="0"/>
              <a:t> </a:t>
            </a:r>
            <a:r>
              <a:rPr lang="ru-RU" sz="1400" dirty="0" err="1" smtClean="0"/>
              <a:t>естетично</a:t>
            </a:r>
            <a:r>
              <a:rPr lang="ru-RU" sz="1400" dirty="0" smtClean="0"/>
              <a:t> </a:t>
            </a:r>
            <a:r>
              <a:rPr lang="ru-RU" sz="1400" dirty="0" err="1" smtClean="0"/>
              <a:t>відшліфованої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144000" cy="693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449512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хема 5"/>
          <p:cNvGraphicFramePr/>
          <p:nvPr/>
        </p:nvGraphicFramePr>
        <p:xfrm>
          <a:off x="971600" y="764704"/>
          <a:ext cx="799288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144000" cy="693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332656"/>
            <a:ext cx="85689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b="1" i="1" dirty="0" err="1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Емпатія</a:t>
            </a:r>
            <a:r>
              <a:rPr lang="uk-UA" sz="2400" i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i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uk-UA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англ. </a:t>
            </a:r>
            <a:r>
              <a:rPr lang="uk-UA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empathy</a:t>
            </a:r>
            <a:r>
              <a:rPr lang="uk-UA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— співчуття, співпереживання) — здатність осягнути емоційний світ іншої людини, а також співпереживати в процесі спілкування</a:t>
            </a:r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800" dirty="0" smtClean="0"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268760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Метод </a:t>
            </a:r>
            <a:r>
              <a:rPr lang="ru-RU" sz="2400" dirty="0" err="1" smtClean="0">
                <a:latin typeface="Monotype Corsiva" pitchFamily="66" charset="0"/>
              </a:rPr>
              <a:t>емпатії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передбачає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ототожнювання</a:t>
            </a:r>
            <a:r>
              <a:rPr lang="ru-RU" sz="2400" dirty="0" smtClean="0">
                <a:latin typeface="Monotype Corsiva" pitchFamily="66" charset="0"/>
              </a:rPr>
              <a:t> самого себе </a:t>
            </a:r>
            <a:r>
              <a:rPr lang="ru-RU" sz="2400" dirty="0" err="1" smtClean="0">
                <a:latin typeface="Monotype Corsiva" pitchFamily="66" charset="0"/>
              </a:rPr>
              <a:t>з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ким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або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чим-небудь</a:t>
            </a:r>
            <a:r>
              <a:rPr lang="ru-RU" sz="2400" dirty="0" smtClean="0">
                <a:latin typeface="Monotype Corsiva" pitchFamily="66" charset="0"/>
              </a:rPr>
              <a:t>, учить </a:t>
            </a:r>
            <a:r>
              <a:rPr lang="ru-RU" sz="2400" dirty="0" err="1" smtClean="0">
                <a:latin typeface="Monotype Corsiva" pitchFamily="66" charset="0"/>
              </a:rPr>
              <a:t>дітей</a:t>
            </a:r>
            <a:r>
              <a:rPr lang="ru-RU" sz="2400" dirty="0" smtClean="0">
                <a:latin typeface="Monotype Corsiva" pitchFamily="66" charset="0"/>
              </a:rPr>
              <a:t>  </a:t>
            </a:r>
            <a:r>
              <a:rPr lang="ru-RU" sz="2400" dirty="0" err="1" smtClean="0">
                <a:latin typeface="Monotype Corsiva" pitchFamily="66" charset="0"/>
              </a:rPr>
              <a:t>змінювати</a:t>
            </a:r>
            <a:r>
              <a:rPr lang="ru-RU" sz="2400" dirty="0" smtClean="0">
                <a:latin typeface="Monotype Corsiva" pitchFamily="66" charset="0"/>
              </a:rPr>
              <a:t>  точку </a:t>
            </a:r>
            <a:r>
              <a:rPr lang="ru-RU" sz="2400" dirty="0" err="1" smtClean="0">
                <a:latin typeface="Monotype Corsiva" pitchFamily="66" charset="0"/>
              </a:rPr>
              <a:t>зору</a:t>
            </a:r>
            <a:r>
              <a:rPr lang="ru-RU" sz="2400" dirty="0" smtClean="0">
                <a:latin typeface="Monotype Corsiva" pitchFamily="66" charset="0"/>
              </a:rPr>
              <a:t>  на </a:t>
            </a:r>
            <a:r>
              <a:rPr lang="ru-RU" sz="2400" dirty="0" err="1" smtClean="0">
                <a:latin typeface="Monotype Corsiva" pitchFamily="66" charset="0"/>
              </a:rPr>
              <a:t>звичні</a:t>
            </a:r>
            <a:r>
              <a:rPr lang="ru-RU" sz="2400" dirty="0" smtClean="0">
                <a:latin typeface="Monotype Corsiva" pitchFamily="66" charset="0"/>
              </a:rPr>
              <a:t>  </a:t>
            </a:r>
            <a:r>
              <a:rPr lang="ru-RU" sz="2400" dirty="0" err="1" smtClean="0">
                <a:latin typeface="Monotype Corsiva" pitchFamily="66" charset="0"/>
              </a:rPr>
              <a:t>об’єкти</a:t>
            </a:r>
            <a:r>
              <a:rPr lang="ru-RU" sz="2400" dirty="0" smtClean="0">
                <a:latin typeface="Monotype Corsiva" pitchFamily="66" charset="0"/>
              </a:rPr>
              <a:t>   за </a:t>
            </a:r>
            <a:r>
              <a:rPr lang="ru-RU" sz="2400" dirty="0" err="1" smtClean="0">
                <a:latin typeface="Monotype Corsiva" pitchFamily="66" charset="0"/>
              </a:rPr>
              <a:t>допомогою</a:t>
            </a:r>
            <a:r>
              <a:rPr lang="ru-RU" sz="2400" dirty="0" smtClean="0">
                <a:latin typeface="Monotype Corsiva" pitchFamily="66" charset="0"/>
              </a:rPr>
              <a:t>  </a:t>
            </a:r>
            <a:r>
              <a:rPr lang="ru-RU" sz="2400" dirty="0" err="1" smtClean="0">
                <a:latin typeface="Monotype Corsiva" pitchFamily="66" charset="0"/>
              </a:rPr>
              <a:t>перетворення</a:t>
            </a:r>
            <a:r>
              <a:rPr lang="ru-RU" sz="2400" dirty="0" smtClean="0">
                <a:latin typeface="Monotype Corsiva" pitchFamily="66" charset="0"/>
              </a:rPr>
              <a:t>.   </a:t>
            </a:r>
            <a:r>
              <a:rPr lang="ru-RU" sz="2400" dirty="0" err="1" smtClean="0">
                <a:latin typeface="Monotype Corsiva" pitchFamily="66" charset="0"/>
              </a:rPr>
              <a:t>Наприклад</a:t>
            </a:r>
            <a:r>
              <a:rPr lang="ru-RU" sz="2400" dirty="0" smtClean="0">
                <a:latin typeface="Monotype Corsiva" pitchFamily="66" charset="0"/>
              </a:rPr>
              <a:t>,  </a:t>
            </a:r>
            <a:r>
              <a:rPr lang="ru-RU" sz="2400" dirty="0" err="1" smtClean="0">
                <a:latin typeface="Monotype Corsiva" pitchFamily="66" charset="0"/>
              </a:rPr>
              <a:t>твори-перевтілення</a:t>
            </a:r>
            <a:r>
              <a:rPr lang="ru-RU" sz="2400" dirty="0" smtClean="0">
                <a:latin typeface="Monotype Corsiva" pitchFamily="66" charset="0"/>
              </a:rPr>
              <a:t>                     «Я - калина», «Я - </a:t>
            </a:r>
            <a:r>
              <a:rPr lang="ru-RU" sz="2400" dirty="0" err="1" smtClean="0">
                <a:latin typeface="Monotype Corsiva" pitchFamily="66" charset="0"/>
              </a:rPr>
              <a:t>річка</a:t>
            </a:r>
            <a:r>
              <a:rPr lang="ru-RU" sz="2400" dirty="0" smtClean="0">
                <a:latin typeface="Monotype Corsiva" pitchFamily="66" charset="0"/>
              </a:rPr>
              <a:t>», «Я- ромашка»  та </a:t>
            </a:r>
            <a:r>
              <a:rPr lang="ru-RU" sz="2400" dirty="0" err="1" smtClean="0">
                <a:latin typeface="Monotype Corsiva" pitchFamily="66" charset="0"/>
              </a:rPr>
              <a:t>ін</a:t>
            </a:r>
            <a:r>
              <a:rPr lang="ru-RU" sz="2400" dirty="0" smtClean="0">
                <a:latin typeface="Monotype Corsiva" pitchFamily="66" charset="0"/>
              </a:rPr>
              <a:t>.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573016"/>
            <a:ext cx="2976330" cy="2232248"/>
          </a:xfrm>
          <a:prstGeom prst="flowChartPunchedCard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573016"/>
            <a:ext cx="3678889" cy="2808312"/>
          </a:xfrm>
          <a:prstGeom prst="snip2Same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2924944"/>
            <a:ext cx="2708005" cy="2736304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144000" cy="693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Выноска-облако 6"/>
          <p:cNvSpPr/>
          <p:nvPr/>
        </p:nvSpPr>
        <p:spPr>
          <a:xfrm>
            <a:off x="1259632" y="0"/>
            <a:ext cx="6192688" cy="1772816"/>
          </a:xfrm>
          <a:prstGeom prst="cloudCallout">
            <a:avLst>
              <a:gd name="adj1" fmla="val 66406"/>
              <a:gd name="adj2" fmla="val 5075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2001993"/>
            <a:ext cx="8280920" cy="395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Гарно бути «сивим»  Дніпром, що має довгий шлях, милі серцю краєвиди, мальовничі береги. Усі так і хочуть щось запитати в тебе. А я мовчу, подекуди віддзеркалюючи ліси, та намагаюсь спіймати надокучливого промінчика,  який так і хоче посміхнутися</a:t>
            </a:r>
            <a:r>
              <a:rPr lang="uk-UA" sz="2000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Ось поважно вступаю до столиці, ніколи не бачив таких будинків та стільки людей, які  жадають полоскотати мене. Тут  зустрічаю рибалок, до яких  завжди привітний та щедрий. Дуже люблю я «друзів». Вони проводжають мене до головних «дверей», за  якими лежить безкрая воля, а там – і слава буя, і доля  грає.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Та не все так гарно. На  моєму тілі не все так красиво,бо  залишилась велика  вічна  рана – Чорнобиль завдав незворотної шкоди, яку я буду пам’ятати,  як страшний сон.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4" name="Выноска-облако 3"/>
          <p:cNvSpPr/>
          <p:nvPr/>
        </p:nvSpPr>
        <p:spPr>
          <a:xfrm>
            <a:off x="1547664" y="0"/>
            <a:ext cx="6552728" cy="1405533"/>
          </a:xfrm>
          <a:prstGeom prst="cloudCallou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ru-RU" sz="5400" b="1" i="0" u="none" strike="noStrike" cap="all" spc="0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Я </a:t>
            </a:r>
            <a:r>
              <a:rPr kumimoji="0" lang="uk-UA" sz="5400" b="1" i="0" u="none" strike="noStrike" cap="all" spc="0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- Дніпро 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026"/>
            <a:ext cx="9144000" cy="693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60648"/>
            <a:ext cx="85689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>
                <a:solidFill>
                  <a:srgbClr val="FF0000"/>
                </a:solidFill>
              </a:rPr>
              <a:t>Автори</a:t>
            </a:r>
            <a:r>
              <a:rPr lang="ru-RU" sz="3200" dirty="0" smtClean="0">
                <a:solidFill>
                  <a:srgbClr val="FF0000"/>
                </a:solidFill>
              </a:rPr>
              <a:t>: </a:t>
            </a:r>
          </a:p>
          <a:p>
            <a:r>
              <a:rPr lang="ru-RU" sz="3200" dirty="0" smtClean="0">
                <a:solidFill>
                  <a:srgbClr val="00B0F0"/>
                </a:solidFill>
                <a:latin typeface="Monotype Corsiva" pitchFamily="66" charset="0"/>
              </a:rPr>
              <a:t>Л.В. Бутрин</a:t>
            </a:r>
            <a:r>
              <a:rPr lang="ru-RU" sz="3200" dirty="0" smtClean="0"/>
              <a:t>, учитель-методист </a:t>
            </a:r>
            <a:r>
              <a:rPr lang="ru-RU" sz="3200" dirty="0" err="1" smtClean="0"/>
              <a:t>Тернопільської</a:t>
            </a:r>
            <a:r>
              <a:rPr lang="ru-RU" sz="3200" dirty="0" smtClean="0"/>
              <a:t>   </a:t>
            </a:r>
            <a:r>
              <a:rPr lang="ru-RU" sz="3200" dirty="0" err="1" smtClean="0"/>
              <a:t>спеціалізованої</a:t>
            </a:r>
            <a:r>
              <a:rPr lang="ru-RU" sz="3200" dirty="0" smtClean="0"/>
              <a:t> </a:t>
            </a:r>
            <a:r>
              <a:rPr lang="ru-RU" sz="3200" dirty="0" err="1" smtClean="0"/>
              <a:t>школи</a:t>
            </a:r>
            <a:r>
              <a:rPr lang="ru-RU" sz="3200" dirty="0" smtClean="0"/>
              <a:t>     І - ІІІ </a:t>
            </a:r>
            <a:r>
              <a:rPr lang="ru-RU" sz="3200" dirty="0" err="1" smtClean="0"/>
              <a:t>ступенів</a:t>
            </a:r>
            <a:r>
              <a:rPr lang="ru-RU" sz="3200" dirty="0" smtClean="0"/>
              <a:t> № 17 </a:t>
            </a:r>
            <a:r>
              <a:rPr lang="ru-RU" sz="3200" dirty="0" err="1" smtClean="0"/>
              <a:t>з</a:t>
            </a:r>
            <a:r>
              <a:rPr lang="ru-RU" sz="3200" dirty="0" smtClean="0"/>
              <a:t>   </a:t>
            </a:r>
            <a:r>
              <a:rPr lang="ru-RU" sz="3200" dirty="0" err="1" smtClean="0"/>
              <a:t>поглибленим</a:t>
            </a:r>
            <a:r>
              <a:rPr lang="ru-RU" sz="3200" dirty="0" smtClean="0"/>
              <a:t> </a:t>
            </a:r>
            <a:r>
              <a:rPr lang="ru-RU" sz="3200" dirty="0" err="1" smtClean="0"/>
              <a:t>вивченням</a:t>
            </a:r>
            <a:r>
              <a:rPr lang="ru-RU" sz="3200" dirty="0" smtClean="0"/>
              <a:t> </a:t>
            </a:r>
            <a:r>
              <a:rPr lang="ru-RU" sz="3200" dirty="0" err="1" smtClean="0"/>
              <a:t>іноземних</a:t>
            </a:r>
            <a:r>
              <a:rPr lang="ru-RU" sz="3200" dirty="0" smtClean="0"/>
              <a:t> </a:t>
            </a:r>
            <a:r>
              <a:rPr lang="ru-RU" sz="3200" dirty="0" err="1" smtClean="0"/>
              <a:t>мов</a:t>
            </a:r>
            <a:r>
              <a:rPr lang="ru-RU" sz="3200" dirty="0" smtClean="0"/>
              <a:t>;</a:t>
            </a:r>
          </a:p>
          <a:p>
            <a:r>
              <a:rPr lang="ru-RU" sz="3200" dirty="0" smtClean="0">
                <a:solidFill>
                  <a:srgbClr val="00B0F0"/>
                </a:solidFill>
                <a:latin typeface="Monotype Corsiva" pitchFamily="66" charset="0"/>
              </a:rPr>
              <a:t>М.М. Николин</a:t>
            </a:r>
            <a:r>
              <a:rPr lang="ru-RU" sz="3200" dirty="0" smtClean="0"/>
              <a:t>, </a:t>
            </a:r>
            <a:r>
              <a:rPr lang="ru-RU" sz="3200" dirty="0" err="1" smtClean="0"/>
              <a:t>завідувач</a:t>
            </a:r>
            <a:r>
              <a:rPr lang="ru-RU" sz="3200" dirty="0" smtClean="0"/>
              <a:t> </a:t>
            </a:r>
            <a:r>
              <a:rPr lang="ru-RU" sz="3200" dirty="0" err="1" smtClean="0"/>
              <a:t>кафедри</a:t>
            </a:r>
            <a:r>
              <a:rPr lang="ru-RU" sz="3200" dirty="0" smtClean="0"/>
              <a:t> методики </a:t>
            </a:r>
            <a:r>
              <a:rPr lang="ru-RU" sz="3200" dirty="0" err="1" smtClean="0"/>
              <a:t>викладання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навчальних</a:t>
            </a:r>
            <a:r>
              <a:rPr lang="ru-RU" sz="3200" dirty="0" smtClean="0"/>
              <a:t> </a:t>
            </a:r>
            <a:r>
              <a:rPr lang="ru-RU" sz="3200" dirty="0" err="1" smtClean="0"/>
              <a:t>предметів</a:t>
            </a:r>
            <a:r>
              <a:rPr lang="ru-RU" sz="3200" dirty="0" smtClean="0"/>
              <a:t>  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гуманітарної</a:t>
            </a:r>
            <a:r>
              <a:rPr lang="ru-RU" sz="3200" dirty="0" smtClean="0"/>
              <a:t>  </a:t>
            </a:r>
            <a:r>
              <a:rPr lang="ru-RU" sz="3200" dirty="0" err="1" smtClean="0"/>
              <a:t>освіти</a:t>
            </a:r>
            <a:r>
              <a:rPr lang="ru-RU" sz="3200" dirty="0" smtClean="0"/>
              <a:t>  </a:t>
            </a:r>
            <a:r>
              <a:rPr lang="ru-RU" sz="3200" dirty="0" err="1" smtClean="0"/>
              <a:t>Тернопільського</a:t>
            </a:r>
            <a:r>
              <a:rPr lang="ru-RU" sz="3200" dirty="0" smtClean="0"/>
              <a:t> </a:t>
            </a:r>
            <a:r>
              <a:rPr lang="ru-RU" sz="3200" dirty="0" err="1" smtClean="0"/>
              <a:t>обласного</a:t>
            </a:r>
            <a:r>
              <a:rPr lang="ru-RU" sz="3200" dirty="0" smtClean="0"/>
              <a:t>  </a:t>
            </a:r>
            <a:r>
              <a:rPr lang="ru-RU" sz="3200" dirty="0" err="1" smtClean="0"/>
              <a:t>комунального</a:t>
            </a:r>
            <a:r>
              <a:rPr lang="ru-RU" sz="3200" dirty="0" smtClean="0"/>
              <a:t>   </a:t>
            </a:r>
            <a:r>
              <a:rPr lang="ru-RU" sz="3200" dirty="0" err="1" smtClean="0"/>
              <a:t>інституту</a:t>
            </a:r>
            <a:r>
              <a:rPr lang="ru-RU" sz="3200" dirty="0" smtClean="0"/>
              <a:t> </a:t>
            </a:r>
            <a:r>
              <a:rPr lang="ru-RU" sz="3200" dirty="0" err="1" smtClean="0"/>
              <a:t>післядипломної</a:t>
            </a:r>
            <a:r>
              <a:rPr lang="ru-RU" sz="3200" dirty="0" smtClean="0"/>
              <a:t>   </a:t>
            </a:r>
            <a:r>
              <a:rPr lang="ru-RU" sz="3200" dirty="0" err="1" smtClean="0"/>
              <a:t>педагогічної</a:t>
            </a:r>
            <a:r>
              <a:rPr lang="ru-RU" sz="3200" dirty="0" smtClean="0"/>
              <a:t>    </a:t>
            </a:r>
            <a:r>
              <a:rPr lang="ru-RU" sz="3200" dirty="0" err="1" smtClean="0"/>
              <a:t>освіти</a:t>
            </a:r>
            <a:r>
              <a:rPr lang="ru-RU" sz="3200" dirty="0" smtClean="0"/>
              <a:t>; кандидат   </a:t>
            </a:r>
            <a:r>
              <a:rPr lang="ru-RU" sz="3200" dirty="0" err="1" smtClean="0"/>
              <a:t>педагогічних</a:t>
            </a:r>
            <a:r>
              <a:rPr lang="ru-RU" sz="3200" dirty="0" smtClean="0"/>
              <a:t>   наук.</a:t>
            </a:r>
            <a:endParaRPr lang="ru-RU" sz="3200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144000" cy="693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771775" y="184150"/>
            <a:ext cx="39243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sz="2800" b="1" dirty="0">
                <a:solidFill>
                  <a:srgbClr val="00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Словниковий куб</a:t>
            </a:r>
            <a:endParaRPr lang="uk-UA" sz="2800" dirty="0">
              <a:solidFill>
                <a:srgbClr val="0033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251520" y="739083"/>
            <a:ext cx="856863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uk-UA" sz="20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 для проведення словникової роботи  як випереджуюче індивідуальне або групове завдання для кращого розуміння нових слів, понять у шести площинах: </a:t>
            </a:r>
          </a:p>
          <a:p>
            <a:pPr marL="457200" indent="-457200" algn="just">
              <a:defRPr/>
            </a:pPr>
            <a:r>
              <a:rPr lang="uk-UA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1)значення </a:t>
            </a:r>
            <a:r>
              <a:rPr lang="uk-UA" b="1" dirty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слова; </a:t>
            </a:r>
          </a:p>
          <a:p>
            <a:pPr marL="457200" indent="-457200" algn="just">
              <a:defRPr/>
            </a:pPr>
            <a:r>
              <a:rPr lang="uk-UA" b="1" dirty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походження;   </a:t>
            </a:r>
          </a:p>
          <a:p>
            <a:pPr marL="457200" indent="-457200" algn="just">
              <a:defRPr/>
            </a:pPr>
            <a:r>
              <a:rPr lang="uk-UA" b="1" dirty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3) спільнокореневі слова; </a:t>
            </a:r>
          </a:p>
          <a:p>
            <a:pPr marL="457200" indent="-457200" algn="just">
              <a:defRPr/>
            </a:pPr>
            <a:r>
              <a:rPr lang="uk-UA" b="1" dirty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4) сполучення зі словом; </a:t>
            </a:r>
          </a:p>
          <a:p>
            <a:pPr marL="457200" indent="-457200" algn="just">
              <a:defRPr/>
            </a:pPr>
            <a:r>
              <a:rPr lang="uk-UA" b="1" dirty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5) синоніми, антоніми, омоніми;</a:t>
            </a:r>
          </a:p>
          <a:p>
            <a:pPr marL="457200" indent="-457200" algn="just">
              <a:defRPr/>
            </a:pPr>
            <a:r>
              <a:rPr lang="uk-UA" b="1" dirty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6) афоризми або прислів’я зі словом.</a:t>
            </a:r>
            <a:endParaRPr lang="uk-UA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23528" y="3285110"/>
            <a:ext cx="864096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uk-UA" sz="1600" b="1" dirty="0">
                <a:solidFill>
                  <a:srgbClr val="00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Наприклад: </a:t>
            </a:r>
            <a:endParaRPr lang="ru-RU" sz="1600" dirty="0">
              <a:solidFill>
                <a:srgbClr val="0033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uk-UA" sz="1600" b="1" dirty="0">
                <a:solidFill>
                  <a:srgbClr val="00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1)Лексичне значення слова. </a:t>
            </a:r>
            <a:r>
              <a:rPr lang="uk-UA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БЕРЕГИ́НЯ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, і, жін., діал. Русалка. Численні фантастичні істоти, якими східні слов'яни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населяли навколишню природу, — Дів, русалки, або берегині, лісовики, водяники  …— усе це стародавні божества, які уособлювали природу. </a:t>
            </a:r>
          </a:p>
          <a:p>
            <a:pPr algn="just" eaLnBrk="0" hangingPunct="0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Берегиня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богиня добра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захисту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Захищає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оселю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родинне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багаття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насамперед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малих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хвороб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злих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сил.</a:t>
            </a:r>
            <a:endParaRPr lang="ru-RU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uk-UA" b="1" dirty="0">
                <a:solidFill>
                  <a:srgbClr val="0033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2)Походження слова.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Саме слово походить від слова «берег». У нижчій міфології східних слов'ян - жіночий персонаж, добрий дух. Імовірно, берегині -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берегині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річок, водоймищ, духи, що мають відношення до води.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Праслов'яни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жили саме на берегах річок і озер, звідси і синонім слова хранителька, тобто та що зберігає, оберігає воду.</a:t>
            </a:r>
            <a:r>
              <a:rPr lang="uk-UA" dirty="0" smtClean="0"/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Берегиня відома під багатьма іменами, в тому числі і в міфологічних системах інших індоєвропейських народів. У слов'янському шануванні саме часто використовується ім'я - Лада.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endParaRPr lang="ru-RU" sz="16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7" grpId="0"/>
      <p:bldP spid="45058" grpId="0"/>
      <p:bldP spid="4505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026"/>
            <a:ext cx="9144000" cy="693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179388" y="399187"/>
            <a:ext cx="871378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uk-UA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rgbClr val="00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3)Спільнокореневі слова.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Берегти, оберігати,збережений, обереги.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solidFill>
                <a:srgbClr val="0033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uk-UA" b="1" dirty="0">
                <a:solidFill>
                  <a:srgbClr val="00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4)Сполучення слів: </a:t>
            </a:r>
            <a:r>
              <a:rPr lang="uk-UA" b="1" dirty="0" smtClean="0">
                <a:solidFill>
                  <a:srgbClr val="00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берегиня  -  богиня чи русалка;  берегиня роду людського   </a:t>
            </a:r>
          </a:p>
          <a:p>
            <a:pPr algn="just" eaLnBrk="0" hangingPunct="0"/>
            <a:r>
              <a:rPr lang="uk-UA" b="1" dirty="0" smtClean="0">
                <a:solidFill>
                  <a:srgbClr val="00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uk-UA" b="1" dirty="0">
                <a:solidFill>
                  <a:srgbClr val="0033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5)Синоніми, антоніми, омоніми - </a:t>
            </a:r>
            <a:r>
              <a:rPr lang="uk-UA" b="1" dirty="0" smtClean="0">
                <a:solidFill>
                  <a:srgbClr val="0033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русалка, мавка, заступниця, охоронниця.</a:t>
            </a:r>
            <a:endParaRPr lang="ru-RU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uk-UA" b="1" dirty="0">
                <a:solidFill>
                  <a:srgbClr val="0033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6)Афоризми або прислів’я  з даним словом.</a:t>
            </a:r>
            <a:endParaRPr lang="uk-UA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2483768" y="2633542"/>
            <a:ext cx="62646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b="1" dirty="0" smtClean="0">
                <a:solidFill>
                  <a:srgbClr val="FF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lang="ru-RU" b="1" dirty="0" err="1" smtClean="0">
                <a:solidFill>
                  <a:srgbClr val="FF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Берегиня</a:t>
            </a:r>
            <a:r>
              <a:rPr lang="ru-RU" b="1" dirty="0" smtClean="0">
                <a:solidFill>
                  <a:srgbClr val="FF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— богиня добра </a:t>
            </a:r>
            <a:r>
              <a:rPr lang="ru-RU" b="1" dirty="0" err="1" smtClean="0">
                <a:solidFill>
                  <a:srgbClr val="FF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lang="ru-RU" b="1" dirty="0" smtClean="0">
                <a:solidFill>
                  <a:srgbClr val="FF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захисту</a:t>
            </a:r>
            <a:endParaRPr lang="ru-RU" b="1" dirty="0" smtClean="0">
              <a:solidFill>
                <a:srgbClr val="FF33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dirty="0">
              <a:solidFill>
                <a:srgbClr val="FF3300"/>
              </a:solidFill>
              <a:latin typeface="Arial" pitchFamily="34" charset="0"/>
            </a:endParaRPr>
          </a:p>
        </p:txBody>
      </p:sp>
      <p:sp>
        <p:nvSpPr>
          <p:cNvPr id="34822" name="Rectangle 5"/>
          <p:cNvSpPr>
            <a:spLocks noChangeArrowheads="1"/>
          </p:cNvSpPr>
          <p:nvPr/>
        </p:nvSpPr>
        <p:spPr bwMode="auto">
          <a:xfrm>
            <a:off x="0" y="2349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57240" y="2204864"/>
            <a:ext cx="3758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Мов</a:t>
            </a:r>
            <a:r>
              <a:rPr lang="ru-RU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берегиня</a:t>
            </a:r>
            <a:r>
              <a:rPr lang="ru-RU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вроди-хустка</a:t>
            </a:r>
            <a:r>
              <a:rPr lang="ru-RU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55776" y="2996952"/>
            <a:ext cx="46068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                 </a:t>
            </a:r>
            <a:r>
              <a:rPr lang="ru-RU" dirty="0" err="1" smtClean="0">
                <a:solidFill>
                  <a:srgbClr val="000099"/>
                </a:solidFill>
              </a:rPr>
              <a:t>Берегиня-писанка</a:t>
            </a:r>
            <a:r>
              <a:rPr lang="ru-RU" dirty="0" smtClean="0">
                <a:solidFill>
                  <a:srgbClr val="000099"/>
                </a:solidFill>
              </a:rPr>
              <a:t>, </a:t>
            </a:r>
            <a:r>
              <a:rPr lang="ru-RU" dirty="0" err="1" smtClean="0">
                <a:solidFill>
                  <a:srgbClr val="000099"/>
                </a:solidFill>
              </a:rPr>
              <a:t>берегиня-мати</a:t>
            </a:r>
            <a:endParaRPr lang="ru-RU" dirty="0" smtClean="0">
              <a:solidFill>
                <a:srgbClr val="000099"/>
              </a:solidFill>
            </a:endParaRPr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79912" y="3717032"/>
            <a:ext cx="41764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0000FF"/>
                </a:solidFill>
              </a:rPr>
              <a:t>Берегиня</a:t>
            </a:r>
            <a:r>
              <a:rPr lang="ru-RU" dirty="0" smtClean="0">
                <a:solidFill>
                  <a:srgbClr val="0000FF"/>
                </a:solidFill>
              </a:rPr>
              <a:t>, </a:t>
            </a:r>
            <a:r>
              <a:rPr lang="ru-RU" dirty="0" err="1" smtClean="0">
                <a:solidFill>
                  <a:srgbClr val="0000FF"/>
                </a:solidFill>
              </a:rPr>
              <a:t>берегиня</a:t>
            </a:r>
            <a:r>
              <a:rPr lang="ru-RU" dirty="0" smtClean="0">
                <a:solidFill>
                  <a:srgbClr val="0000FF"/>
                </a:solidFill>
              </a:rPr>
              <a:t> – </a:t>
            </a:r>
          </a:p>
          <a:p>
            <a:r>
              <a:rPr lang="ru-RU" dirty="0" smtClean="0">
                <a:solidFill>
                  <a:srgbClr val="0000FF"/>
                </a:solidFill>
              </a:rPr>
              <a:t> І  </a:t>
            </a:r>
            <a:r>
              <a:rPr lang="ru-RU" dirty="0" err="1" smtClean="0">
                <a:solidFill>
                  <a:srgbClr val="0000FF"/>
                </a:solidFill>
              </a:rPr>
              <a:t>сонце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ласкаво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встає</a:t>
            </a:r>
            <a:r>
              <a:rPr lang="ru-RU" dirty="0" smtClean="0">
                <a:solidFill>
                  <a:srgbClr val="0000FF"/>
                </a:solidFill>
              </a:rPr>
              <a:t>,</a:t>
            </a:r>
          </a:p>
          <a:p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Ніжне</a:t>
            </a:r>
            <a:r>
              <a:rPr lang="ru-RU" dirty="0" smtClean="0">
                <a:solidFill>
                  <a:srgbClr val="0000FF"/>
                </a:solidFill>
              </a:rPr>
              <a:t> слово </a:t>
            </a:r>
            <a:r>
              <a:rPr lang="ru-RU" dirty="0" err="1" smtClean="0">
                <a:solidFill>
                  <a:srgbClr val="0000FF"/>
                </a:solidFill>
              </a:rPr>
              <a:t>чарує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вуста</a:t>
            </a:r>
            <a:r>
              <a:rPr lang="ru-RU" dirty="0" smtClean="0">
                <a:solidFill>
                  <a:srgbClr val="0000FF"/>
                </a:solidFill>
              </a:rPr>
              <a:t>,</a:t>
            </a:r>
          </a:p>
          <a:p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Берегиня</a:t>
            </a:r>
            <a:r>
              <a:rPr lang="ru-RU" dirty="0" smtClean="0">
                <a:solidFill>
                  <a:srgbClr val="0000FF"/>
                </a:solidFill>
              </a:rPr>
              <a:t>, </a:t>
            </a:r>
            <a:r>
              <a:rPr lang="ru-RU" dirty="0" err="1" smtClean="0">
                <a:solidFill>
                  <a:srgbClr val="0000FF"/>
                </a:solidFill>
              </a:rPr>
              <a:t>берегиня</a:t>
            </a:r>
            <a:r>
              <a:rPr lang="ru-RU" dirty="0" smtClean="0">
                <a:solidFill>
                  <a:srgbClr val="0000FF"/>
                </a:solidFill>
              </a:rPr>
              <a:t> –</a:t>
            </a:r>
          </a:p>
          <a:p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Трункове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дитинство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моє</a:t>
            </a:r>
            <a:r>
              <a:rPr lang="ru-RU" dirty="0" smtClean="0">
                <a:solidFill>
                  <a:srgbClr val="0000FF"/>
                </a:solidFill>
              </a:rPr>
              <a:t>,</a:t>
            </a:r>
          </a:p>
          <a:p>
            <a:r>
              <a:rPr lang="ru-RU" dirty="0" err="1" smtClean="0">
                <a:solidFill>
                  <a:srgbClr val="0000FF"/>
                </a:solidFill>
              </a:rPr>
              <a:t>Материнська</a:t>
            </a:r>
            <a:r>
              <a:rPr lang="ru-RU" dirty="0" smtClean="0">
                <a:solidFill>
                  <a:srgbClr val="0000FF"/>
                </a:solidFill>
              </a:rPr>
              <a:t> свята доброта.       </a:t>
            </a:r>
          </a:p>
          <a:p>
            <a:pPr algn="ctr"/>
            <a:r>
              <a:rPr lang="ru-RU" dirty="0" err="1" smtClean="0">
                <a:solidFill>
                  <a:srgbClr val="0000FF"/>
                </a:solidFill>
              </a:rPr>
              <a:t>Віктор</a:t>
            </a:r>
            <a:r>
              <a:rPr lang="ru-RU" dirty="0" smtClean="0">
                <a:solidFill>
                  <a:srgbClr val="0000FF"/>
                </a:solidFill>
              </a:rPr>
              <a:t> Герасимов</a:t>
            </a:r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59832" y="3968636"/>
            <a:ext cx="4680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 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55776" y="3356992"/>
            <a:ext cx="6588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CC00"/>
                </a:solidFill>
              </a:rPr>
              <a:t>                 </a:t>
            </a:r>
            <a:r>
              <a:rPr lang="ru-RU" dirty="0" err="1" smtClean="0">
                <a:solidFill>
                  <a:srgbClr val="00CC00"/>
                </a:solidFill>
              </a:rPr>
              <a:t>Жінка</a:t>
            </a:r>
            <a:r>
              <a:rPr lang="ru-RU" dirty="0" smtClean="0">
                <a:solidFill>
                  <a:srgbClr val="00CC00"/>
                </a:solidFill>
              </a:rPr>
              <a:t> – </a:t>
            </a:r>
            <a:r>
              <a:rPr lang="ru-RU" dirty="0" err="1" smtClean="0">
                <a:solidFill>
                  <a:srgbClr val="00CC00"/>
                </a:solidFill>
              </a:rPr>
              <a:t>мати</a:t>
            </a:r>
            <a:r>
              <a:rPr lang="ru-RU" dirty="0" smtClean="0">
                <a:solidFill>
                  <a:srgbClr val="00CC00"/>
                </a:solidFill>
              </a:rPr>
              <a:t>, </a:t>
            </a:r>
            <a:r>
              <a:rPr lang="ru-RU" dirty="0" err="1" smtClean="0">
                <a:solidFill>
                  <a:srgbClr val="00CC00"/>
                </a:solidFill>
              </a:rPr>
              <a:t>дружина,берегиня</a:t>
            </a:r>
            <a:r>
              <a:rPr lang="ru-RU" dirty="0" smtClean="0">
                <a:solidFill>
                  <a:srgbClr val="00CC00"/>
                </a:solidFill>
              </a:rPr>
              <a:t> </a:t>
            </a:r>
            <a:r>
              <a:rPr lang="ru-RU" dirty="0" err="1" smtClean="0">
                <a:solidFill>
                  <a:srgbClr val="00CC00"/>
                </a:solidFill>
              </a:rPr>
              <a:t>сіменого</a:t>
            </a:r>
            <a:r>
              <a:rPr lang="ru-RU" dirty="0" smtClean="0">
                <a:solidFill>
                  <a:srgbClr val="00CC00"/>
                </a:solidFill>
              </a:rPr>
              <a:t> </a:t>
            </a:r>
            <a:r>
              <a:rPr lang="ru-RU" dirty="0" err="1" smtClean="0">
                <a:solidFill>
                  <a:srgbClr val="00CC00"/>
                </a:solidFill>
              </a:rPr>
              <a:t>вогнища</a:t>
            </a:r>
            <a:r>
              <a:rPr lang="ru-RU" dirty="0" smtClean="0">
                <a:solidFill>
                  <a:srgbClr val="00CC00"/>
                </a:solidFill>
              </a:rPr>
              <a:t>  </a:t>
            </a:r>
            <a:endParaRPr lang="ru-RU" dirty="0">
              <a:solidFill>
                <a:srgbClr val="00CC00"/>
              </a:solidFill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420888"/>
            <a:ext cx="259228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6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1" grpId="0"/>
      <p:bldP spid="4608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708400" y="333375"/>
            <a:ext cx="24749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uk-UA" sz="28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Кубування</a:t>
            </a:r>
            <a:r>
              <a:rPr lang="uk-UA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»</a:t>
            </a:r>
            <a:endParaRPr lang="ru-RU" sz="2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323850" y="1125538"/>
            <a:ext cx="84963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uk-UA" sz="24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Мета:</a:t>
            </a:r>
            <a:r>
              <a:rPr lang="uk-UA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400" b="1" dirty="0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розвивати аналітико-синтетичне мислення, </a:t>
            </a:r>
            <a:r>
              <a:rPr lang="uk-UA" sz="2400" b="1" dirty="0" smtClean="0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удосконалювати </a:t>
            </a:r>
            <a:r>
              <a:rPr lang="uk-UA" sz="2400" b="1" dirty="0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вміння чітко </a:t>
            </a:r>
            <a:r>
              <a:rPr lang="uk-UA" sz="2400" b="1" dirty="0" smtClean="0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 </a:t>
            </a:r>
            <a:r>
              <a:rPr lang="uk-UA" sz="2400" b="1" dirty="0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конкретно висловлювати власну думку щодо поставленого завдання. Цю методику можна застосувати як у групах, так і в парах. Завдання написані на сторонах куба.</a:t>
            </a:r>
            <a:endParaRPr lang="uk-UA" sz="2400" dirty="0">
              <a:solidFill>
                <a:srgbClr val="CC33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9154" name="Рисунок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2781300"/>
            <a:ext cx="2603500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619250" y="3141663"/>
            <a:ext cx="3057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Як організувати роботу: </a:t>
            </a:r>
            <a:endParaRPr lang="ru-RU" sz="20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684213" y="3644900"/>
            <a:ext cx="42481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uk-UA" sz="2000" b="1" dirty="0">
                <a:solidFill>
                  <a:srgbClr val="008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    Назвіть, опишіть....</a:t>
            </a:r>
            <a:endParaRPr lang="ru-RU" sz="2000" dirty="0">
              <a:solidFill>
                <a:srgbClr val="008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uk-UA" sz="2000" b="1" dirty="0">
                <a:solidFill>
                  <a:srgbClr val="008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    Порівняйте…</a:t>
            </a:r>
            <a:endParaRPr lang="ru-RU" sz="2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uk-UA" sz="2000" b="1" dirty="0">
                <a:solidFill>
                  <a:srgbClr val="008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3.     Висловіть своє ставлення…</a:t>
            </a:r>
            <a:endParaRPr lang="ru-RU" sz="2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uk-UA" sz="2000" b="1" dirty="0">
                <a:solidFill>
                  <a:srgbClr val="008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4.     Аргументи «за» і «проти».</a:t>
            </a:r>
            <a:r>
              <a:rPr lang="uk-UA" sz="2000" dirty="0">
                <a:solidFill>
                  <a:srgbClr val="008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</a:t>
            </a:r>
            <a:endParaRPr lang="ru-RU" sz="2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uk-UA" sz="2000" b="1" dirty="0">
                <a:solidFill>
                  <a:srgbClr val="008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5.     Застосуйте.</a:t>
            </a:r>
            <a:endParaRPr lang="ru-RU" sz="2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uk-UA" sz="2000" b="1" dirty="0">
                <a:solidFill>
                  <a:srgbClr val="008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6.     Встановити асоціації           </a:t>
            </a:r>
            <a:endParaRPr lang="uk-UA" sz="2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9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2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9153" grpId="0"/>
      <p:bldP spid="6" grpId="0"/>
      <p:bldP spid="4915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144000" cy="693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064896" cy="836712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 smtClean="0">
                <a:solidFill>
                  <a:srgbClr val="0000FF"/>
                </a:solidFill>
              </a:rPr>
              <a:t>Метод </a:t>
            </a:r>
            <a:r>
              <a:rPr lang="ru-RU" dirty="0" err="1" smtClean="0">
                <a:solidFill>
                  <a:srgbClr val="0000FF"/>
                </a:solidFill>
              </a:rPr>
              <a:t>евристичних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запитань</a:t>
            </a:r>
            <a:endParaRPr lang="ru-RU" dirty="0" smtClean="0">
              <a:solidFill>
                <a:srgbClr val="0000FF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980728"/>
            <a:ext cx="8183880" cy="3467872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buNone/>
            </a:pPr>
            <a:r>
              <a:rPr lang="uk-UA" sz="2000" dirty="0" smtClean="0"/>
              <a:t>   інформація не подається в готовому вигляді, а «відкривається» учнями самостійно в пошуковій діяльності та усвідомлюється під час відповіді на евристичні питання </a:t>
            </a:r>
            <a:r>
              <a:rPr lang="uk-UA" sz="2000" i="1" dirty="0" smtClean="0"/>
              <a:t>де?, чому?, коли?, як?</a:t>
            </a:r>
            <a:r>
              <a:rPr lang="uk-UA" sz="2000" dirty="0" smtClean="0"/>
              <a:t> </a:t>
            </a:r>
            <a:endParaRPr lang="ru-RU" sz="2000" dirty="0" smtClean="0"/>
          </a:p>
        </p:txBody>
      </p:sp>
      <p:graphicFrame>
        <p:nvGraphicFramePr>
          <p:cNvPr id="22" name="Схема 21"/>
          <p:cNvGraphicFramePr/>
          <p:nvPr/>
        </p:nvGraphicFramePr>
        <p:xfrm>
          <a:off x="395536" y="1916832"/>
          <a:ext cx="8064896" cy="4568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3" name="Picture 6" descr="Муниципальное бюджетное общеобразовательное учреждение &quot;Гимназия 18 с татарским языком обучения&quot; Приволжского района г. Казан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431619">
            <a:off x="6989121" y="4694157"/>
            <a:ext cx="1926161" cy="19237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Схема 1"/>
          <p:cNvGraphicFramePr/>
          <p:nvPr/>
        </p:nvGraphicFramePr>
        <p:xfrm>
          <a:off x="467544" y="764704"/>
          <a:ext cx="8496944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979712" y="0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CC0000"/>
                </a:solidFill>
              </a:rPr>
              <a:t>Я маю тільки те, що маю </a:t>
            </a:r>
            <a:endParaRPr lang="ru-RU" sz="3600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144000" cy="693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 t="52337" r="-877"/>
          <a:stretch>
            <a:fillRect/>
          </a:stretch>
        </p:blipFill>
        <p:spPr bwMode="auto">
          <a:xfrm>
            <a:off x="395536" y="3140968"/>
            <a:ext cx="8280920" cy="2937543"/>
          </a:xfrm>
          <a:prstGeom prst="round2Same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79512" y="764704"/>
            <a:ext cx="896448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00FF"/>
              </a:solidFill>
            </a:endParaRPr>
          </a:p>
          <a:p>
            <a:r>
              <a:rPr lang="ru-RU" b="1" dirty="0" smtClean="0">
                <a:solidFill>
                  <a:srgbClr val="0000FF"/>
                </a:solidFill>
              </a:rPr>
              <a:t>ІНСЕРТ</a:t>
            </a:r>
            <a:r>
              <a:rPr lang="ru-RU" dirty="0" smtClean="0">
                <a:solidFill>
                  <a:srgbClr val="0000FF"/>
                </a:solidFill>
              </a:rPr>
              <a:t>  -</a:t>
            </a:r>
            <a:r>
              <a:rPr lang="ru-RU" dirty="0" smtClean="0"/>
              <a:t>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етап</a:t>
            </a:r>
            <a:r>
              <a:rPr lang="ru-RU" sz="2000" dirty="0" smtClean="0"/>
              <a:t> </a:t>
            </a:r>
            <a:r>
              <a:rPr lang="ru-RU" sz="2000" dirty="0" err="1" smtClean="0"/>
              <a:t>знайомства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новою </a:t>
            </a:r>
            <a:r>
              <a:rPr lang="ru-RU" sz="2000" dirty="0" err="1" smtClean="0"/>
              <a:t>інформацією</a:t>
            </a:r>
            <a:r>
              <a:rPr lang="ru-RU" sz="2000" dirty="0" smtClean="0"/>
              <a:t>. </a:t>
            </a:r>
            <a:r>
              <a:rPr lang="ru-RU" sz="2000" dirty="0" err="1" smtClean="0"/>
              <a:t>Інсерт</a:t>
            </a:r>
            <a:r>
              <a:rPr lang="ru-RU" sz="2000" dirty="0" smtClean="0"/>
              <a:t> –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анлійської</a:t>
            </a:r>
            <a:r>
              <a:rPr lang="ru-RU" sz="2000" dirty="0" smtClean="0"/>
              <a:t> </a:t>
            </a:r>
            <a:r>
              <a:rPr lang="en-US" sz="2000" dirty="0" smtClean="0"/>
              <a:t>insert – «</a:t>
            </a:r>
            <a:r>
              <a:rPr lang="ru-RU" sz="2000" dirty="0" smtClean="0"/>
              <a:t>вставка, вклейка», «</a:t>
            </a:r>
            <a:r>
              <a:rPr lang="ru-RU" sz="2000" dirty="0" err="1" smtClean="0"/>
              <a:t>вставляти</a:t>
            </a:r>
            <a:r>
              <a:rPr lang="ru-RU" sz="2000" dirty="0" smtClean="0"/>
              <a:t>, </a:t>
            </a:r>
            <a:r>
              <a:rPr lang="ru-RU" sz="2000" dirty="0" err="1" smtClean="0"/>
              <a:t>вносити</a:t>
            </a:r>
            <a:r>
              <a:rPr lang="ru-RU" sz="2000" dirty="0" smtClean="0"/>
              <a:t>». </a:t>
            </a:r>
          </a:p>
          <a:p>
            <a:r>
              <a:rPr lang="ru-RU" sz="2000" dirty="0" err="1" smtClean="0"/>
              <a:t>Інсерт</a:t>
            </a:r>
            <a:r>
              <a:rPr lang="ru-RU" sz="2000" dirty="0" smtClean="0"/>
              <a:t> –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прийом</a:t>
            </a:r>
            <a:r>
              <a:rPr lang="ru-RU" sz="2000" dirty="0" smtClean="0"/>
              <a:t> такого </a:t>
            </a:r>
            <a:r>
              <a:rPr lang="ru-RU" sz="2000" dirty="0" err="1" smtClean="0"/>
              <a:t>маркування</a:t>
            </a:r>
            <a:r>
              <a:rPr lang="ru-RU" sz="2000" dirty="0" smtClean="0"/>
              <a:t> тексту, коли </a:t>
            </a:r>
            <a:r>
              <a:rPr lang="ru-RU" sz="2000" dirty="0" err="1" smtClean="0"/>
              <a:t>учні</a:t>
            </a:r>
            <a:r>
              <a:rPr lang="ru-RU" sz="2000" dirty="0" smtClean="0"/>
              <a:t> значками </a:t>
            </a:r>
            <a:r>
              <a:rPr lang="ru-RU" sz="2000" dirty="0" err="1" smtClean="0"/>
              <a:t>помічають</a:t>
            </a:r>
            <a:r>
              <a:rPr lang="ru-RU" sz="2000" dirty="0" smtClean="0"/>
              <a:t> те,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відоме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заперечує</a:t>
            </a:r>
            <a:r>
              <a:rPr lang="ru-RU" sz="2000" dirty="0" smtClean="0"/>
              <a:t> </a:t>
            </a:r>
            <a:r>
              <a:rPr lang="ru-RU" sz="2000" dirty="0" err="1" smtClean="0"/>
              <a:t>їхні</a:t>
            </a:r>
            <a:r>
              <a:rPr lang="ru-RU" sz="2000" dirty="0" smtClean="0"/>
              <a:t> </a:t>
            </a:r>
            <a:r>
              <a:rPr lang="ru-RU" sz="2000" dirty="0" err="1" smtClean="0"/>
              <a:t>уявлення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цікавим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несподіваним</a:t>
            </a:r>
            <a:r>
              <a:rPr lang="ru-RU" sz="2000" dirty="0" smtClean="0"/>
              <a:t>, а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те, про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хочеться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дізнатися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більш</a:t>
            </a:r>
            <a:r>
              <a:rPr lang="ru-RU" sz="2000" dirty="0" smtClean="0"/>
              <a:t> детально.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04717" y="116632"/>
            <a:ext cx="332346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ІНСЕРТ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144000" cy="693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844824"/>
            <a:ext cx="6192688" cy="464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23528" y="-48745"/>
            <a:ext cx="882047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uk-UA" sz="1400" b="1" i="0" u="sng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uk-UA" sz="14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                                                               </a:t>
            </a:r>
            <a:r>
              <a:rPr lang="uk-UA" sz="36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Робота в групах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uk-UA" sz="24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uk-UA" sz="2400" b="1" i="0" u="sng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</a:rPr>
              <a:t> СФА</a:t>
            </a:r>
            <a:r>
              <a:rPr kumimoji="0" lang="uk-UA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</a:rPr>
              <a:t> (системно-функціональний аналіз)</a:t>
            </a:r>
            <a:endParaRPr kumimoji="0" lang="ru-RU" sz="24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</a:rPr>
              <a:t>         </a:t>
            </a:r>
            <a:r>
              <a:rPr kumimoji="0" lang="uk-UA" sz="2000" b="1" i="0" u="none" strike="noStrike" normalizeH="0" baseline="0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Arial" pitchFamily="34" charset="0"/>
                <a:ea typeface="Times New Roman" pitchFamily="18" charset="0"/>
              </a:rPr>
              <a:t>Кожна група отримує картки із завданнями, схему СФА</a:t>
            </a:r>
            <a:endParaRPr kumimoji="0" lang="uk-UA" sz="2000" b="1" i="0" u="none" strike="noStrike" normalizeH="0" baseline="0" dirty="0" smtClean="0">
              <a:ln w="10541" cmpd="sng">
                <a:solidFill>
                  <a:schemeClr val="tx1"/>
                </a:solidFill>
                <a:prstDash val="solid"/>
              </a:ln>
              <a:latin typeface="Arial" pitchFamily="34" charset="0"/>
            </a:endParaRPr>
          </a:p>
        </p:txBody>
      </p:sp>
      <p:pic>
        <p:nvPicPr>
          <p:cNvPr id="6" name="Picture 4" descr="j03433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0528" y="2204864"/>
            <a:ext cx="298121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144000" cy="693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086473"/>
            <a:ext cx="8064896" cy="57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0"/>
            <a:ext cx="1988631" cy="227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144000" cy="693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611560" y="336393"/>
            <a:ext cx="784887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Штрихи до правил, думок дозволяють перевірити словниковий запас     учнів,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іх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уміння  бачити   й   застосовувати частини мови,   складати речення.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Іменник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 прикметники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 дієприкметники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 дієслова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 прислівників або дієприслівників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Речення  з теми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Наприклад 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Роксоляна</a:t>
            </a:r>
            <a:endParaRPr lang="uk-UA" dirty="0" smtClean="0">
              <a:solidFill>
                <a:srgbClr val="0000FF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Times New Roman" pitchFamily="18" charset="0"/>
              </a:rPr>
              <a:t>Мудра,</a:t>
            </a:r>
            <a:r>
              <a:rPr kumimoji="0" lang="uk-UA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Times New Roman" pitchFamily="18" charset="0"/>
              </a:rPr>
              <a:t>  кохана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baseline="0" dirty="0" smtClean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Терпляча, любляча,  сповнена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Times New Roman" pitchFamily="18" charset="0"/>
              </a:rPr>
              <a:t>Володарювала, боролася, кохала, молилася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baseline="0" dirty="0" smtClean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Спокійно,розумно, щиро,</a:t>
            </a:r>
            <a:r>
              <a:rPr lang="uk-UA" dirty="0" smtClean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 пліч-о-пліч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Times New Roman" pitchFamily="18" charset="0"/>
              </a:rPr>
              <a:t>Роксоляна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Times New Roman" pitchFamily="18" charset="0"/>
              </a:rPr>
              <a:t>, мудра й  терпляча,</a:t>
            </a:r>
            <a:r>
              <a:rPr lang="uk-UA" dirty="0" smtClean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“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Times New Roman" pitchFamily="18" charset="0"/>
              </a:rPr>
              <a:t>говорила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Times New Roman" pitchFamily="18" charset="0"/>
              </a:rPr>
              <a:t> так спокійно та розумно, якби належала до найвище освічених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Times New Roman" pitchFamily="18" charset="0"/>
              </a:rPr>
              <a:t>улемів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Times New Roman" pitchFamily="18" charset="0"/>
              </a:rPr>
              <a:t>іслану.”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188640"/>
            <a:ext cx="54726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kern="1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/>
              </a:rPr>
              <a:t>Штрихи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3" cstate="print"/>
          <a:srcRect l="20513" r="20513"/>
          <a:stretch>
            <a:fillRect/>
          </a:stretch>
        </p:blipFill>
        <p:spPr bwMode="auto">
          <a:xfrm>
            <a:off x="7020272" y="1844824"/>
            <a:ext cx="165618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4" cstate="print"/>
          <a:srcRect l="11594" t="8333" r="20139" b="11111"/>
          <a:stretch>
            <a:fillRect/>
          </a:stretch>
        </p:blipFill>
        <p:spPr bwMode="auto">
          <a:xfrm>
            <a:off x="7956376" y="5085184"/>
            <a:ext cx="1008112" cy="1538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3779838" y="152400"/>
            <a:ext cx="13319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sz="2800" b="1" dirty="0">
                <a:solidFill>
                  <a:srgbClr val="FF33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Маг</a:t>
            </a:r>
            <a:endParaRPr lang="uk-UA" sz="2800" dirty="0">
              <a:solidFill>
                <a:srgbClr val="FF3399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250825" y="679450"/>
            <a:ext cx="85693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uk-UA" sz="2000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Учні класу діляться на три команди "допитливі", "кмітливі", "критики". "Допитливі" ставлять запитання чи завдання за темою заняття або за пройденим матеріалом. </a:t>
            </a:r>
            <a:endParaRPr lang="uk-UA" sz="2000" dirty="0">
              <a:solidFill>
                <a:srgbClr val="0000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07504" y="1924448"/>
            <a:ext cx="6696744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uk-UA" sz="2400" b="1" dirty="0" err="1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“Допитливі”</a:t>
            </a:r>
            <a:r>
              <a:rPr lang="uk-UA" sz="2400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готують запитання. " Кмітливі" дають відповіді на поставлені запитання або вирішують завдання. "Критики" стежать за регламентом, критикують дії й рішення двох перших груп,   Після кожного туру команди міняються місцями: "допитливі" стають "кмітливими" , "кмітливі" - "критиками" , "критики" - "допитливими". Учитель підбиває підсумки, проставляє бали проти кожного прізвища, аналізує дії учасників, вказує на допущені помилки, заслуховує міркування учнів. </a:t>
            </a:r>
            <a:endParaRPr lang="uk-UA" sz="2400" dirty="0" smtClean="0">
              <a:solidFill>
                <a:srgbClr val="0066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endParaRPr lang="uk-UA" b="1" dirty="0" smtClean="0">
              <a:solidFill>
                <a:srgbClr val="0066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9940" name="Рисунок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060848"/>
            <a:ext cx="2160365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2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7" grpId="0"/>
      <p:bldP spid="39938" grpId="0"/>
      <p:bldP spid="399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026"/>
            <a:ext cx="9144000" cy="693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548680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i="1" dirty="0" err="1" smtClean="0">
                <a:solidFill>
                  <a:srgbClr val="0000FF"/>
                </a:solidFill>
              </a:rPr>
              <a:t>Програма</a:t>
            </a:r>
            <a:r>
              <a:rPr lang="ru-RU" sz="2800" i="1" dirty="0" smtClean="0">
                <a:solidFill>
                  <a:srgbClr val="0000FF"/>
                </a:solidFill>
              </a:rPr>
              <a:t> курсу за </a:t>
            </a:r>
            <a:r>
              <a:rPr lang="ru-RU" sz="2800" i="1" dirty="0" err="1" smtClean="0">
                <a:solidFill>
                  <a:srgbClr val="0000FF"/>
                </a:solidFill>
              </a:rPr>
              <a:t>вибором</a:t>
            </a:r>
            <a:r>
              <a:rPr lang="ru-RU" sz="2800" i="1" dirty="0" smtClean="0">
                <a:solidFill>
                  <a:srgbClr val="0000FF"/>
                </a:solidFill>
              </a:rPr>
              <a:t> </a:t>
            </a:r>
            <a:r>
              <a:rPr lang="ru-RU" sz="2800" b="1" i="1" dirty="0" smtClean="0">
                <a:solidFill>
                  <a:srgbClr val="FF3399"/>
                </a:solidFill>
              </a:rPr>
              <a:t>«</a:t>
            </a:r>
            <a:r>
              <a:rPr lang="ru-RU" sz="2800" b="1" i="1" dirty="0" err="1" smtClean="0">
                <a:solidFill>
                  <a:srgbClr val="FF3399"/>
                </a:solidFill>
              </a:rPr>
              <a:t>Юні</a:t>
            </a:r>
            <a:r>
              <a:rPr lang="ru-RU" sz="2800" b="1" i="1" dirty="0" smtClean="0">
                <a:solidFill>
                  <a:srgbClr val="FF3399"/>
                </a:solidFill>
              </a:rPr>
              <a:t> </a:t>
            </a:r>
            <a:r>
              <a:rPr lang="ru-RU" sz="2800" b="1" i="1" dirty="0" err="1" smtClean="0">
                <a:solidFill>
                  <a:srgbClr val="FF3399"/>
                </a:solidFill>
              </a:rPr>
              <a:t>мовознавці</a:t>
            </a:r>
            <a:r>
              <a:rPr lang="ru-RU" sz="2800" b="1" i="1" dirty="0" smtClean="0">
                <a:solidFill>
                  <a:srgbClr val="FF3399"/>
                </a:solidFill>
              </a:rPr>
              <a:t>»</a:t>
            </a:r>
            <a:r>
              <a:rPr lang="ru-RU" sz="2800" i="1" dirty="0" smtClean="0">
                <a:solidFill>
                  <a:srgbClr val="0000FF"/>
                </a:solidFill>
              </a:rPr>
              <a:t> </a:t>
            </a:r>
            <a:r>
              <a:rPr lang="ru-RU" sz="2800" i="1" dirty="0" err="1" smtClean="0">
                <a:solidFill>
                  <a:srgbClr val="0000FF"/>
                </a:solidFill>
              </a:rPr>
              <a:t>розрахована</a:t>
            </a:r>
            <a:r>
              <a:rPr lang="ru-RU" sz="2800" i="1" dirty="0" smtClean="0">
                <a:solidFill>
                  <a:srgbClr val="0000FF"/>
                </a:solidFill>
              </a:rPr>
              <a:t> на </a:t>
            </a:r>
            <a:r>
              <a:rPr lang="ru-RU" sz="2800" i="1" dirty="0" err="1" smtClean="0">
                <a:solidFill>
                  <a:srgbClr val="0000FF"/>
                </a:solidFill>
              </a:rPr>
              <a:t>опрацювання</a:t>
            </a:r>
            <a:r>
              <a:rPr lang="ru-RU" sz="2800" i="1" dirty="0" smtClean="0">
                <a:solidFill>
                  <a:srgbClr val="0000FF"/>
                </a:solidFill>
              </a:rPr>
              <a:t> </a:t>
            </a:r>
            <a:r>
              <a:rPr lang="ru-RU" sz="2800" i="1" dirty="0" err="1" smtClean="0">
                <a:solidFill>
                  <a:srgbClr val="0000FF"/>
                </a:solidFill>
              </a:rPr>
              <a:t>учнями</a:t>
            </a:r>
            <a:r>
              <a:rPr lang="ru-RU" sz="2800" i="1" dirty="0" smtClean="0">
                <a:solidFill>
                  <a:srgbClr val="0000FF"/>
                </a:solidFill>
              </a:rPr>
              <a:t> 8 </a:t>
            </a:r>
            <a:r>
              <a:rPr lang="ru-RU" sz="2800" i="1" dirty="0" err="1" smtClean="0">
                <a:solidFill>
                  <a:srgbClr val="0000FF"/>
                </a:solidFill>
              </a:rPr>
              <a:t>класів</a:t>
            </a:r>
            <a:r>
              <a:rPr lang="ru-RU" sz="2800" i="1" dirty="0" smtClean="0">
                <a:solidFill>
                  <a:srgbClr val="0000FF"/>
                </a:solidFill>
              </a:rPr>
              <a:t> </a:t>
            </a:r>
            <a:r>
              <a:rPr lang="ru-RU" sz="2800" i="1" dirty="0" err="1" smtClean="0">
                <a:solidFill>
                  <a:srgbClr val="0000FF"/>
                </a:solidFill>
              </a:rPr>
              <a:t>і</a:t>
            </a:r>
            <a:r>
              <a:rPr lang="ru-RU" sz="2800" i="1" dirty="0" smtClean="0">
                <a:solidFill>
                  <a:srgbClr val="0000FF"/>
                </a:solidFill>
              </a:rPr>
              <a:t> </a:t>
            </a:r>
            <a:r>
              <a:rPr lang="ru-RU" sz="2800" i="1" dirty="0" err="1" smtClean="0">
                <a:solidFill>
                  <a:srgbClr val="0000FF"/>
                </a:solidFill>
              </a:rPr>
              <a:t>є</a:t>
            </a:r>
            <a:r>
              <a:rPr lang="ru-RU" sz="2800" i="1" dirty="0" smtClean="0">
                <a:solidFill>
                  <a:srgbClr val="0000FF"/>
                </a:solidFill>
              </a:rPr>
              <a:t> комплексною (</a:t>
            </a:r>
            <a:r>
              <a:rPr lang="ru-RU" sz="2800" i="1" dirty="0" err="1" smtClean="0">
                <a:solidFill>
                  <a:srgbClr val="0000FF"/>
                </a:solidFill>
              </a:rPr>
              <a:t>охоплює</a:t>
            </a:r>
            <a:r>
              <a:rPr lang="ru-RU" sz="2800" i="1" dirty="0" smtClean="0">
                <a:solidFill>
                  <a:srgbClr val="0000FF"/>
                </a:solidFill>
              </a:rPr>
              <a:t> </a:t>
            </a:r>
            <a:r>
              <a:rPr lang="ru-RU" sz="2800" i="1" dirty="0" err="1" smtClean="0">
                <a:solidFill>
                  <a:srgbClr val="0000FF"/>
                </a:solidFill>
              </a:rPr>
              <a:t>різні</a:t>
            </a:r>
            <a:r>
              <a:rPr lang="ru-RU" sz="2800" i="1" dirty="0" smtClean="0">
                <a:solidFill>
                  <a:srgbClr val="0000FF"/>
                </a:solidFill>
              </a:rPr>
              <a:t> </a:t>
            </a:r>
            <a:r>
              <a:rPr lang="ru-RU" sz="2800" i="1" dirty="0" err="1" smtClean="0">
                <a:solidFill>
                  <a:srgbClr val="0000FF"/>
                </a:solidFill>
              </a:rPr>
              <a:t>розділи</a:t>
            </a:r>
            <a:r>
              <a:rPr lang="ru-RU" sz="2800" i="1" dirty="0" smtClean="0">
                <a:solidFill>
                  <a:srgbClr val="0000FF"/>
                </a:solidFill>
              </a:rPr>
              <a:t> </a:t>
            </a:r>
            <a:r>
              <a:rPr lang="ru-RU" sz="2800" i="1" dirty="0" err="1" smtClean="0">
                <a:solidFill>
                  <a:srgbClr val="0000FF"/>
                </a:solidFill>
              </a:rPr>
              <a:t>мови</a:t>
            </a:r>
            <a:r>
              <a:rPr lang="ru-RU" sz="2800" i="1" dirty="0" smtClean="0">
                <a:solidFill>
                  <a:srgbClr val="0000FF"/>
                </a:solidFill>
              </a:rPr>
              <a:t>, </a:t>
            </a:r>
            <a:r>
              <a:rPr lang="ru-RU" sz="2800" i="1" dirty="0" err="1" smtClean="0">
                <a:solidFill>
                  <a:srgbClr val="0000FF"/>
                </a:solidFill>
              </a:rPr>
              <a:t>які</a:t>
            </a:r>
            <a:r>
              <a:rPr lang="ru-RU" sz="2800" i="1" dirty="0" smtClean="0">
                <a:solidFill>
                  <a:srgbClr val="0000FF"/>
                </a:solidFill>
              </a:rPr>
              <a:t> </a:t>
            </a:r>
            <a:r>
              <a:rPr lang="ru-RU" sz="2800" i="1" dirty="0" err="1" smtClean="0">
                <a:solidFill>
                  <a:srgbClr val="0000FF"/>
                </a:solidFill>
              </a:rPr>
              <a:t>вивчають</a:t>
            </a:r>
            <a:r>
              <a:rPr lang="ru-RU" sz="2800" i="1" dirty="0" smtClean="0">
                <a:solidFill>
                  <a:srgbClr val="0000FF"/>
                </a:solidFill>
              </a:rPr>
              <a:t> </a:t>
            </a:r>
            <a:r>
              <a:rPr lang="ru-RU" sz="2800" i="1" dirty="0" err="1" smtClean="0">
                <a:solidFill>
                  <a:srgbClr val="0000FF"/>
                </a:solidFill>
              </a:rPr>
              <a:t>під</a:t>
            </a:r>
            <a:r>
              <a:rPr lang="ru-RU" sz="2800" i="1" dirty="0" smtClean="0">
                <a:solidFill>
                  <a:srgbClr val="0000FF"/>
                </a:solidFill>
              </a:rPr>
              <a:t> час </a:t>
            </a:r>
            <a:r>
              <a:rPr lang="ru-RU" sz="2800" i="1" dirty="0" err="1" smtClean="0">
                <a:solidFill>
                  <a:srgbClr val="0000FF"/>
                </a:solidFill>
              </a:rPr>
              <a:t>уроків</a:t>
            </a:r>
            <a:r>
              <a:rPr lang="ru-RU" sz="2800" i="1" dirty="0" smtClean="0">
                <a:solidFill>
                  <a:srgbClr val="0000FF"/>
                </a:solidFill>
              </a:rPr>
              <a:t> </a:t>
            </a:r>
            <a:r>
              <a:rPr lang="ru-RU" sz="2800" i="1" dirty="0" err="1" smtClean="0">
                <a:solidFill>
                  <a:srgbClr val="0000FF"/>
                </a:solidFill>
              </a:rPr>
              <a:t>школярі</a:t>
            </a:r>
            <a:r>
              <a:rPr lang="ru-RU" sz="2800" i="1" dirty="0" smtClean="0">
                <a:solidFill>
                  <a:srgbClr val="0000FF"/>
                </a:solidFill>
              </a:rPr>
              <a:t> 8 </a:t>
            </a:r>
            <a:r>
              <a:rPr lang="ru-RU" sz="2800" i="1" dirty="0" err="1" smtClean="0">
                <a:solidFill>
                  <a:srgbClr val="0000FF"/>
                </a:solidFill>
              </a:rPr>
              <a:t>класу</a:t>
            </a:r>
            <a:r>
              <a:rPr lang="ru-RU" sz="2800" i="1" dirty="0" smtClean="0">
                <a:solidFill>
                  <a:srgbClr val="0000FF"/>
                </a:solidFill>
              </a:rPr>
              <a:t>), </a:t>
            </a:r>
            <a:r>
              <a:rPr lang="ru-RU" sz="2800" i="1" dirty="0" err="1" smtClean="0">
                <a:solidFill>
                  <a:srgbClr val="0000FF"/>
                </a:solidFill>
              </a:rPr>
              <a:t>термін</a:t>
            </a:r>
            <a:r>
              <a:rPr lang="ru-RU" sz="2800" i="1" dirty="0" smtClean="0">
                <a:solidFill>
                  <a:srgbClr val="0000FF"/>
                </a:solidFill>
              </a:rPr>
              <a:t> </a:t>
            </a:r>
            <a:r>
              <a:rPr lang="ru-RU" sz="2800" i="1" dirty="0" err="1" smtClean="0">
                <a:solidFill>
                  <a:srgbClr val="0000FF"/>
                </a:solidFill>
              </a:rPr>
              <a:t>її</a:t>
            </a:r>
            <a:r>
              <a:rPr lang="ru-RU" sz="2800" i="1" dirty="0" smtClean="0">
                <a:solidFill>
                  <a:srgbClr val="0000FF"/>
                </a:solidFill>
              </a:rPr>
              <a:t> </a:t>
            </a:r>
            <a:r>
              <a:rPr lang="ru-RU" sz="2800" i="1" dirty="0" err="1" smtClean="0">
                <a:solidFill>
                  <a:srgbClr val="0000FF"/>
                </a:solidFill>
              </a:rPr>
              <a:t>опрацювання</a:t>
            </a:r>
            <a:r>
              <a:rPr lang="ru-RU" sz="2800" i="1" dirty="0" smtClean="0">
                <a:solidFill>
                  <a:srgbClr val="0000FF"/>
                </a:solidFill>
              </a:rPr>
              <a:t> становить 1 </a:t>
            </a:r>
            <a:r>
              <a:rPr lang="ru-RU" sz="2800" i="1" dirty="0" err="1" smtClean="0">
                <a:solidFill>
                  <a:srgbClr val="0000FF"/>
                </a:solidFill>
              </a:rPr>
              <a:t>рік</a:t>
            </a:r>
            <a:r>
              <a:rPr lang="ru-RU" sz="2800" i="1" dirty="0" smtClean="0">
                <a:solidFill>
                  <a:srgbClr val="0000FF"/>
                </a:solidFill>
              </a:rPr>
              <a:t>. </a:t>
            </a:r>
          </a:p>
          <a:p>
            <a:pPr algn="just"/>
            <a:r>
              <a:rPr lang="ru-RU" sz="2800" i="1" dirty="0" smtClean="0">
                <a:solidFill>
                  <a:srgbClr val="0000FF"/>
                </a:solidFill>
              </a:rPr>
              <a:t>На </a:t>
            </a:r>
            <a:r>
              <a:rPr lang="ru-RU" sz="2800" i="1" dirty="0" err="1" smtClean="0">
                <a:solidFill>
                  <a:srgbClr val="0000FF"/>
                </a:solidFill>
              </a:rPr>
              <a:t>опрацювання</a:t>
            </a:r>
            <a:r>
              <a:rPr lang="ru-RU" sz="2800" i="1" dirty="0" smtClean="0">
                <a:solidFill>
                  <a:srgbClr val="0000FF"/>
                </a:solidFill>
              </a:rPr>
              <a:t> </a:t>
            </a:r>
            <a:r>
              <a:rPr lang="ru-RU" sz="2800" i="1" dirty="0" err="1" smtClean="0">
                <a:solidFill>
                  <a:srgbClr val="0000FF"/>
                </a:solidFill>
              </a:rPr>
              <a:t>навчального</a:t>
            </a:r>
            <a:r>
              <a:rPr lang="ru-RU" sz="2800" i="1" dirty="0" smtClean="0">
                <a:solidFill>
                  <a:srgbClr val="0000FF"/>
                </a:solidFill>
              </a:rPr>
              <a:t> </a:t>
            </a:r>
            <a:r>
              <a:rPr lang="ru-RU" sz="2800" i="1" dirty="0" err="1" smtClean="0">
                <a:solidFill>
                  <a:srgbClr val="0000FF"/>
                </a:solidFill>
              </a:rPr>
              <a:t>матеріалу</a:t>
            </a:r>
            <a:r>
              <a:rPr lang="ru-RU" sz="2800" i="1" dirty="0" smtClean="0">
                <a:solidFill>
                  <a:srgbClr val="0000FF"/>
                </a:solidFill>
              </a:rPr>
              <a:t>  </a:t>
            </a:r>
            <a:r>
              <a:rPr lang="ru-RU" sz="2800" i="1" dirty="0" err="1" smtClean="0">
                <a:solidFill>
                  <a:srgbClr val="0000FF"/>
                </a:solidFill>
              </a:rPr>
              <a:t>пропонується</a:t>
            </a:r>
            <a:r>
              <a:rPr lang="ru-RU" sz="2800" i="1" dirty="0" smtClean="0">
                <a:solidFill>
                  <a:srgbClr val="0000FF"/>
                </a:solidFill>
              </a:rPr>
              <a:t>  35 годин (1год на </a:t>
            </a:r>
            <a:r>
              <a:rPr lang="ru-RU" sz="2800" i="1" dirty="0" err="1" smtClean="0">
                <a:solidFill>
                  <a:srgbClr val="0000FF"/>
                </a:solidFill>
              </a:rPr>
              <a:t>тиждень</a:t>
            </a:r>
            <a:r>
              <a:rPr lang="ru-RU" sz="2800" i="1" dirty="0" smtClean="0">
                <a:solidFill>
                  <a:srgbClr val="0000FF"/>
                </a:solidFill>
              </a:rPr>
              <a:t>). </a:t>
            </a:r>
          </a:p>
          <a:p>
            <a:pPr algn="just"/>
            <a:r>
              <a:rPr lang="ru-RU" sz="2800" i="1" dirty="0" smtClean="0">
                <a:solidFill>
                  <a:srgbClr val="0000FF"/>
                </a:solidFill>
              </a:rPr>
              <a:t>У кожному </a:t>
            </a:r>
            <a:r>
              <a:rPr lang="ru-RU" sz="2800" i="1" dirty="0" err="1" smtClean="0">
                <a:solidFill>
                  <a:srgbClr val="0000FF"/>
                </a:solidFill>
              </a:rPr>
              <a:t>занятті</a:t>
            </a:r>
            <a:r>
              <a:rPr lang="ru-RU" sz="2800" i="1" dirty="0" smtClean="0">
                <a:solidFill>
                  <a:srgbClr val="0000FF"/>
                </a:solidFill>
              </a:rPr>
              <a:t> рекомендовано </a:t>
            </a:r>
            <a:r>
              <a:rPr lang="ru-RU" sz="2800" i="1" dirty="0" err="1" smtClean="0">
                <a:solidFill>
                  <a:srgbClr val="0000FF"/>
                </a:solidFill>
              </a:rPr>
              <a:t>поєднувати</a:t>
            </a:r>
            <a:r>
              <a:rPr lang="ru-RU" sz="2800" i="1" dirty="0" smtClean="0">
                <a:solidFill>
                  <a:srgbClr val="0000FF"/>
                </a:solidFill>
              </a:rPr>
              <a:t> </a:t>
            </a:r>
            <a:r>
              <a:rPr lang="ru-RU" sz="2800" i="1" dirty="0" err="1" smtClean="0">
                <a:solidFill>
                  <a:srgbClr val="0000FF"/>
                </a:solidFill>
              </a:rPr>
              <a:t>теоретичну</a:t>
            </a:r>
            <a:r>
              <a:rPr lang="ru-RU" sz="2800" i="1" dirty="0" smtClean="0">
                <a:solidFill>
                  <a:srgbClr val="0000FF"/>
                </a:solidFill>
              </a:rPr>
              <a:t> </a:t>
            </a:r>
            <a:r>
              <a:rPr lang="ru-RU" sz="2800" i="1" dirty="0" err="1" smtClean="0">
                <a:solidFill>
                  <a:srgbClr val="0000FF"/>
                </a:solidFill>
              </a:rPr>
              <a:t>й</a:t>
            </a:r>
            <a:r>
              <a:rPr lang="ru-RU" sz="2800" i="1" dirty="0" smtClean="0">
                <a:solidFill>
                  <a:srgbClr val="0000FF"/>
                </a:solidFill>
              </a:rPr>
              <a:t> </a:t>
            </a:r>
            <a:r>
              <a:rPr lang="ru-RU" sz="2800" i="1" dirty="0" err="1" smtClean="0">
                <a:solidFill>
                  <a:srgbClr val="0000FF"/>
                </a:solidFill>
              </a:rPr>
              <a:t>практичну</a:t>
            </a:r>
            <a:r>
              <a:rPr lang="ru-RU" sz="2800" i="1" dirty="0" smtClean="0">
                <a:solidFill>
                  <a:srgbClr val="0000FF"/>
                </a:solidFill>
              </a:rPr>
              <a:t> </a:t>
            </a:r>
            <a:r>
              <a:rPr lang="ru-RU" sz="2800" i="1" dirty="0" err="1" smtClean="0">
                <a:solidFill>
                  <a:srgbClr val="0000FF"/>
                </a:solidFill>
              </a:rPr>
              <a:t>частину</a:t>
            </a:r>
            <a:r>
              <a:rPr lang="ru-RU" sz="2800" i="1" dirty="0" smtClean="0">
                <a:solidFill>
                  <a:srgbClr val="0000FF"/>
                </a:solidFill>
              </a:rPr>
              <a:t>.</a:t>
            </a:r>
            <a:endParaRPr lang="ru-RU" sz="2800" i="1" dirty="0">
              <a:solidFill>
                <a:srgbClr val="0000FF"/>
              </a:solidFill>
            </a:endParaRPr>
          </a:p>
        </p:txBody>
      </p:sp>
      <p:pic>
        <p:nvPicPr>
          <p:cNvPr id="4" name="Picture 4" descr="Лучшие ученики России учатся на севере столиц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59167">
            <a:off x="5643874" y="4154536"/>
            <a:ext cx="1925111" cy="25043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026"/>
            <a:ext cx="9144000" cy="693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994528"/>
            <a:ext cx="896448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Учні мають знати: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зміст понять «мова» та «функції мови»;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історію походження письма, виникнення слов'янської азбуки;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основні поняття з фонетики, орфоепії, будови слова, словотвору, лексикології, фразеології, морфології, синтаксису;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складні випадки слововживання;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правила з орфографії та пунктуації (за вивченою програмою);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значення понять «закон економії мови», «закон милозвучності», «фонетичний символізм», «орфоепічна норма», «омофони», «омоформи», «омографи», «лексична норма», «граматична норма», «лексичне і граматичне значення слова», «загальне і конкретне значення слова», «ономастика», «паліндроми», «пароніми», «крилаті слова», «безсилі корені», «словотвірні гнізда», «словотвірні ланцюжки», «партитура речення», «нульовий член речення», «словесний образ», «мовне обличчя людини», «мовні обов'язки громадян», «складові культури мовлення»;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стилі та жанри мовлення;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прийоми швидкого читання, запам'ятовування; способи розвитку логічного, асоціативного мислення;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загальні правила текстотворення;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особливості організації та проведення дослідницької роботи;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основні складові культури спілкування;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правила ведення діалогу;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правила виголошення повідомлення.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88640"/>
            <a:ext cx="806489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kumimoji="0" lang="uk-UA" sz="2800" b="1" i="0" u="none" strike="noStrike" cap="none" spc="0" normalizeH="0" baseline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ПРОГНОЗОВАНИЙ     РЕЗУЛЬТАТ</a:t>
            </a:r>
            <a:endParaRPr lang="ru-RU" sz="2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026"/>
            <a:ext cx="9144000" cy="693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323528" y="9037"/>
            <a:ext cx="8496944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2087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Учні мають уміти: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2087C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моделювати мовні та позамовні поняття, явища, закономірності володіти основними поняттями з фонетики, орфоепії, будови слова, словотвору, лексикології, морфології, синтаксису;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узагальнювати засвоєні поняття, закономірності, правила та винятки з них;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розрізняти основні орфограми у вивчених частинах мови; знаходити в тексті й характеризувати за граматичними озна­ками вивчені частини мови;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правильно вживати частини мови у власному мовленні; знаходити помилки в тексті, виправляти і пояснювати їх;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складати твори на основі побаченого, почутого;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 працювати з енциклопедичним, тлумачним, орфоепічним, морфемним словниками,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словниками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синонімів, антонімів, фразеологізмів української мови, асоціативних означень, власних назв; термінологічними і перекладними словниками, словни­ком іншомовних слів, літературних термінів;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 виконувати різноманітні види робіт творчо-ігрового та проблемно-пошукового характеру — усно й письмово, самостійно, в групі чи фронтально; розв'язувати і будувати мовні зашифровки, ребуси, різні види кросвордів, головоломки тощо;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складати висловлювання різних стилів, типів і жанрів мовлення, опановувати елементи віршування;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уявляти словесно описані предмети і явища, фантазувати на основі сприйнятого;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помічати й формулювати проблеми в процесі навчання, робити припущення щодо способів їх розв'язання, добирати аргументи для доведення власної думки, спростовувати хибні при­пущення і твердження, прогнозувати розвиток певних явищ, складати власні проекти;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переносити засвоєні знання і вміння в нову ситуацію; визначати мету власної пізнавальної діяльності;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планувати дослідницьку роботу, розподіляючи її на етапи;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здійснювати розроблений план дослідження;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оцінювати проміжні та кінцеві результати пізнавальної діяльності, робити відповідні корективи;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аналізувати, систематизувати, узагальнювати, конкретизувати мовні та позамовні поняття, явища, закономірності;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робити висновки на основі спостережень;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виголошувати повідомлення.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026"/>
            <a:ext cx="9144000" cy="693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556792"/>
            <a:ext cx="5832647" cy="4347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395536" y="316221"/>
            <a:ext cx="856895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</a:t>
            </a:r>
            <a:r>
              <a:rPr kumimoji="0" lang="uk-UA" sz="66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Дякую за увагу! </a:t>
            </a:r>
            <a:endParaRPr kumimoji="0" lang="uk-UA" sz="6600" b="1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026"/>
            <a:ext cx="9144000" cy="693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0"/>
            <a:ext cx="8352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>    </a:t>
            </a:r>
            <a:r>
              <a:rPr lang="ru-RU" sz="4400" dirty="0" err="1" smtClean="0">
                <a:ln>
                  <a:solidFill>
                    <a:srgbClr val="0000FF"/>
                  </a:solidFill>
                </a:ln>
                <a:solidFill>
                  <a:srgbClr val="FF3399"/>
                </a:solidFill>
                <a:latin typeface="Monotype Corsiva" pitchFamily="66" charset="0"/>
              </a:rPr>
              <a:t>Завдання</a:t>
            </a:r>
            <a:r>
              <a:rPr lang="ru-RU" sz="4400" dirty="0" smtClean="0">
                <a:ln>
                  <a:solidFill>
                    <a:srgbClr val="0000FF"/>
                  </a:solidFill>
                </a:ln>
                <a:solidFill>
                  <a:srgbClr val="FF3399"/>
                </a:solidFill>
                <a:latin typeface="Monotype Corsiva" pitchFamily="66" charset="0"/>
              </a:rPr>
              <a:t> курсу «</a:t>
            </a:r>
            <a:r>
              <a:rPr lang="ru-RU" sz="4400" dirty="0" err="1" smtClean="0">
                <a:ln>
                  <a:solidFill>
                    <a:srgbClr val="0000FF"/>
                  </a:solidFill>
                </a:ln>
                <a:solidFill>
                  <a:srgbClr val="FF3399"/>
                </a:solidFill>
                <a:latin typeface="Monotype Corsiva" pitchFamily="66" charset="0"/>
              </a:rPr>
              <a:t>Юні</a:t>
            </a:r>
            <a:r>
              <a:rPr lang="ru-RU" sz="4400" dirty="0" smtClean="0">
                <a:ln>
                  <a:solidFill>
                    <a:srgbClr val="0000FF"/>
                  </a:solidFill>
                </a:ln>
                <a:solidFill>
                  <a:srgbClr val="FF3399"/>
                </a:solidFill>
                <a:latin typeface="Monotype Corsiva" pitchFamily="66" charset="0"/>
              </a:rPr>
              <a:t> </a:t>
            </a:r>
            <a:r>
              <a:rPr lang="ru-RU" sz="4400" dirty="0" err="1" smtClean="0">
                <a:ln>
                  <a:solidFill>
                    <a:srgbClr val="0000FF"/>
                  </a:solidFill>
                </a:ln>
                <a:solidFill>
                  <a:srgbClr val="FF3399"/>
                </a:solidFill>
                <a:latin typeface="Monotype Corsiva" pitchFamily="66" charset="0"/>
              </a:rPr>
              <a:t>мовознавці</a:t>
            </a:r>
            <a:r>
              <a:rPr lang="ru-RU" sz="4400" dirty="0" smtClean="0">
                <a:ln>
                  <a:solidFill>
                    <a:srgbClr val="0000FF"/>
                  </a:solidFill>
                </a:ln>
                <a:solidFill>
                  <a:srgbClr val="FF3399"/>
                </a:solidFill>
                <a:latin typeface="Monotype Corsiva" pitchFamily="66" charset="0"/>
              </a:rPr>
              <a:t>»:</a:t>
            </a:r>
            <a:endParaRPr lang="ru-RU" sz="4400" dirty="0">
              <a:ln>
                <a:solidFill>
                  <a:srgbClr val="0000FF"/>
                </a:solidFill>
              </a:ln>
              <a:solidFill>
                <a:srgbClr val="FF3399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620689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dirty="0" smtClean="0"/>
              <a:t>  </a:t>
            </a:r>
            <a:r>
              <a:rPr lang="ru-RU" sz="2400" b="1" dirty="0" err="1" smtClean="0">
                <a:solidFill>
                  <a:srgbClr val="0000FF"/>
                </a:solidFill>
              </a:rPr>
              <a:t>сформувати</a:t>
            </a:r>
            <a:r>
              <a:rPr lang="ru-RU" sz="2400" b="1" dirty="0" smtClean="0"/>
              <a:t> </a:t>
            </a:r>
            <a:r>
              <a:rPr lang="ru-RU" sz="2400" dirty="0" smtClean="0"/>
              <a:t>в </a:t>
            </a:r>
            <a:r>
              <a:rPr lang="ru-RU" sz="2400" dirty="0" err="1" smtClean="0"/>
              <a:t>учнів</a:t>
            </a:r>
            <a:r>
              <a:rPr lang="ru-RU" sz="2400" dirty="0" smtClean="0"/>
              <a:t> </a:t>
            </a:r>
            <a:r>
              <a:rPr lang="ru-RU" sz="2400" dirty="0" err="1" smtClean="0"/>
              <a:t>уміння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знаходити</a:t>
            </a:r>
            <a:r>
              <a:rPr lang="ru-RU" sz="2400" dirty="0" smtClean="0"/>
              <a:t> </a:t>
            </a:r>
            <a:r>
              <a:rPr lang="ru-RU" sz="2400" dirty="0" err="1" smtClean="0"/>
              <a:t>аналогії</a:t>
            </a:r>
            <a:r>
              <a:rPr lang="ru-RU" sz="2400" dirty="0" smtClean="0"/>
              <a:t>, </a:t>
            </a:r>
            <a:r>
              <a:rPr lang="ru-RU" sz="2400" dirty="0" err="1" smtClean="0"/>
              <a:t>систематизувати</a:t>
            </a:r>
            <a:r>
              <a:rPr lang="ru-RU" sz="2400" dirty="0" smtClean="0"/>
              <a:t>, </a:t>
            </a:r>
            <a:r>
              <a:rPr lang="ru-RU" sz="2400" dirty="0" err="1" smtClean="0"/>
              <a:t>класифікувати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мовні</a:t>
            </a:r>
            <a:r>
              <a:rPr lang="ru-RU" sz="2400" dirty="0" smtClean="0"/>
              <a:t> </a:t>
            </a:r>
            <a:r>
              <a:rPr lang="ru-RU" sz="2400" dirty="0" err="1" smtClean="0"/>
              <a:t>явища</a:t>
            </a:r>
            <a:r>
              <a:rPr lang="ru-RU" sz="2400" dirty="0" smtClean="0"/>
              <a:t> шляхом  </a:t>
            </a:r>
            <a:r>
              <a:rPr lang="ru-RU" sz="2400" dirty="0" err="1" smtClean="0"/>
              <a:t>ознайомлення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лінгвістичними</a:t>
            </a:r>
            <a:r>
              <a:rPr lang="ru-RU" sz="2400" dirty="0" smtClean="0"/>
              <a:t> парадоксами, </a:t>
            </a:r>
            <a:r>
              <a:rPr lang="ru-RU" sz="2400" dirty="0" err="1" smtClean="0"/>
              <a:t>мовними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явищами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ще</a:t>
            </a:r>
            <a:r>
              <a:rPr lang="ru-RU" sz="2400" dirty="0" smtClean="0"/>
              <a:t> не </a:t>
            </a:r>
            <a:r>
              <a:rPr lang="ru-RU" sz="2400" dirty="0" err="1" smtClean="0"/>
              <a:t>мають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усталеного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пояснення</a:t>
            </a:r>
            <a:r>
              <a:rPr lang="ru-RU" sz="2400" dirty="0" smtClean="0"/>
              <a:t> в </a:t>
            </a:r>
            <a:r>
              <a:rPr lang="ru-RU" sz="2400" dirty="0" err="1" smtClean="0"/>
              <a:t>сучасній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лінгвістичній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науці</a:t>
            </a:r>
            <a:r>
              <a:rPr lang="ru-RU" sz="2400" dirty="0" smtClean="0"/>
              <a:t>;   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b="1" dirty="0" err="1" smtClean="0">
                <a:solidFill>
                  <a:srgbClr val="0000FF"/>
                </a:solidFill>
              </a:rPr>
              <a:t>розвивати</a:t>
            </a:r>
            <a:r>
              <a:rPr lang="ru-RU" sz="2400" b="1" dirty="0" smtClean="0"/>
              <a:t> </a:t>
            </a:r>
            <a:r>
              <a:rPr lang="ru-RU" sz="2400" dirty="0" err="1" smtClean="0"/>
              <a:t>мислення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гнучкість</a:t>
            </a:r>
            <a:r>
              <a:rPr lang="ru-RU" sz="2400" dirty="0" smtClean="0"/>
              <a:t>, </a:t>
            </a:r>
            <a:r>
              <a:rPr lang="ru-RU" sz="2400" dirty="0" err="1" smtClean="0"/>
              <a:t>критичність</a:t>
            </a:r>
            <a:r>
              <a:rPr lang="ru-RU" sz="2400" dirty="0" smtClean="0"/>
              <a:t>, </a:t>
            </a:r>
            <a:r>
              <a:rPr lang="ru-RU" sz="2400" dirty="0" err="1" smtClean="0"/>
              <a:t>образність</a:t>
            </a:r>
            <a:r>
              <a:rPr lang="ru-RU" sz="2400" dirty="0" smtClean="0"/>
              <a:t>, </a:t>
            </a:r>
            <a:r>
              <a:rPr lang="ru-RU" sz="2400" dirty="0" err="1" smtClean="0"/>
              <a:t>уміння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здобувати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знання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визначати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специфічні</a:t>
            </a:r>
            <a:r>
              <a:rPr lang="ru-RU" sz="2400" dirty="0" smtClean="0"/>
              <a:t> </a:t>
            </a:r>
            <a:r>
              <a:rPr lang="ru-RU" sz="2400" dirty="0" err="1" smtClean="0"/>
              <a:t>аспекти</a:t>
            </a:r>
            <a:r>
              <a:rPr lang="ru-RU" sz="2400" dirty="0" smtClean="0"/>
              <a:t> </a:t>
            </a:r>
            <a:r>
              <a:rPr lang="ru-RU" sz="2400" dirty="0" err="1" smtClean="0"/>
              <a:t>мовної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проблеми</a:t>
            </a:r>
            <a:r>
              <a:rPr lang="ru-RU" sz="2400" dirty="0" smtClean="0"/>
              <a:t>, </a:t>
            </a:r>
            <a:r>
              <a:rPr lang="ru-RU" sz="2400" dirty="0" err="1" smtClean="0"/>
              <a:t>вчасно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відмовитися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неправильної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гіпотези</a:t>
            </a:r>
            <a:r>
              <a:rPr lang="ru-RU" sz="2400" dirty="0" smtClean="0"/>
              <a:t>, </a:t>
            </a:r>
            <a:r>
              <a:rPr lang="ru-RU" sz="2400" dirty="0" err="1" smtClean="0"/>
              <a:t>сформулювати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й</a:t>
            </a:r>
            <a:r>
              <a:rPr lang="ru-RU" sz="2400" dirty="0" smtClean="0"/>
              <a:t> довести </a:t>
            </a:r>
            <a:r>
              <a:rPr lang="ru-RU" sz="2400" dirty="0" err="1" smtClean="0"/>
              <a:t>нову</a:t>
            </a:r>
            <a:r>
              <a:rPr lang="ru-RU" sz="2400" dirty="0" smtClean="0"/>
              <a:t>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dirty="0" smtClean="0"/>
              <a:t> </a:t>
            </a:r>
            <a:r>
              <a:rPr lang="ru-RU" sz="2400" b="1" dirty="0" err="1" smtClean="0">
                <a:solidFill>
                  <a:srgbClr val="0000FF"/>
                </a:solidFill>
              </a:rPr>
              <a:t>формувати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професійні</a:t>
            </a:r>
            <a:r>
              <a:rPr lang="ru-RU" sz="2400" dirty="0" smtClean="0"/>
              <a:t> </a:t>
            </a:r>
            <a:r>
              <a:rPr lang="ru-RU" sz="2400" dirty="0" err="1" smtClean="0"/>
              <a:t>уміння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dirty="0" err="1" smtClean="0"/>
              <a:t>навички</a:t>
            </a:r>
            <a:r>
              <a:rPr lang="ru-RU" sz="2400" dirty="0" smtClean="0"/>
              <a:t> </a:t>
            </a:r>
            <a:r>
              <a:rPr lang="ru-RU" sz="2400" dirty="0" err="1" smtClean="0"/>
              <a:t>учнів</a:t>
            </a:r>
            <a:r>
              <a:rPr lang="ru-RU" sz="2400" dirty="0" smtClean="0"/>
              <a:t>, </a:t>
            </a:r>
            <a:r>
              <a:rPr lang="ru-RU" sz="2400" dirty="0" err="1" smtClean="0"/>
              <a:t>зокрема</a:t>
            </a:r>
            <a:r>
              <a:rPr lang="ru-RU" sz="2400" dirty="0" smtClean="0"/>
              <a:t> </a:t>
            </a:r>
            <a:r>
              <a:rPr lang="ru-RU" sz="2400" dirty="0" err="1" smtClean="0"/>
              <a:t>під</a:t>
            </a:r>
            <a:r>
              <a:rPr lang="ru-RU" sz="2400" dirty="0" smtClean="0"/>
              <a:t> час </a:t>
            </a:r>
            <a:r>
              <a:rPr lang="ru-RU" sz="2400" dirty="0" err="1" smtClean="0"/>
              <a:t>роботи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фаховими</a:t>
            </a:r>
            <a:r>
              <a:rPr lang="ru-RU" sz="2400" dirty="0" smtClean="0"/>
              <a:t> журналами, </a:t>
            </a:r>
            <a:r>
              <a:rPr lang="ru-RU" sz="2400" dirty="0" err="1" smtClean="0"/>
              <a:t>додатковою</a:t>
            </a:r>
            <a:r>
              <a:rPr lang="ru-RU" sz="2400" dirty="0" smtClean="0"/>
              <a:t> </a:t>
            </a:r>
            <a:r>
              <a:rPr lang="ru-RU" sz="2400" dirty="0" err="1" smtClean="0"/>
              <a:t>літературою</a:t>
            </a:r>
            <a:r>
              <a:rPr lang="ru-RU" sz="2400" dirty="0" smtClean="0"/>
              <a:t>, </a:t>
            </a:r>
            <a:r>
              <a:rPr lang="ru-RU" sz="2400" dirty="0" err="1" smtClean="0"/>
              <a:t>самостійного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складання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лінгвістичних</a:t>
            </a:r>
            <a:r>
              <a:rPr lang="ru-RU" sz="2400" dirty="0" smtClean="0"/>
              <a:t> задач, </a:t>
            </a:r>
            <a:r>
              <a:rPr lang="ru-RU" sz="2400" dirty="0" err="1" smtClean="0"/>
              <a:t>творів</a:t>
            </a:r>
            <a:r>
              <a:rPr lang="ru-RU" sz="2400" dirty="0" smtClean="0"/>
              <a:t> </a:t>
            </a:r>
            <a:r>
              <a:rPr lang="ru-RU" sz="2400" dirty="0" err="1" smtClean="0"/>
              <a:t>різних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типів</a:t>
            </a:r>
            <a:r>
              <a:rPr lang="ru-RU" sz="2400" dirty="0" smtClean="0"/>
              <a:t>, </a:t>
            </a:r>
            <a:r>
              <a:rPr lang="ru-RU" sz="2400" dirty="0" err="1" smtClean="0"/>
              <a:t>підготовка</a:t>
            </a:r>
            <a:r>
              <a:rPr lang="ru-RU" sz="2400" dirty="0" smtClean="0"/>
              <a:t> </a:t>
            </a:r>
            <a:r>
              <a:rPr lang="ru-RU" sz="2400" dirty="0" err="1" smtClean="0"/>
              <a:t>виступів</a:t>
            </a:r>
            <a:r>
              <a:rPr lang="ru-RU" sz="2400" dirty="0" smtClean="0"/>
              <a:t> </a:t>
            </a:r>
            <a:r>
              <a:rPr lang="ru-RU" sz="2400" dirty="0" err="1" smtClean="0"/>
              <a:t>із</a:t>
            </a:r>
            <a:r>
              <a:rPr lang="ru-RU" sz="2400" dirty="0" smtClean="0"/>
              <a:t> </a:t>
            </a:r>
            <a:r>
              <a:rPr lang="ru-RU" sz="2400" dirty="0" err="1" smtClean="0"/>
              <a:t>повідомленнями</a:t>
            </a:r>
            <a:r>
              <a:rPr lang="ru-RU" sz="2400" dirty="0" smtClean="0"/>
              <a:t>, </a:t>
            </a:r>
            <a:r>
              <a:rPr lang="ru-RU" sz="2400" dirty="0" err="1" smtClean="0"/>
              <a:t>редагування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текстів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026"/>
            <a:ext cx="9144000" cy="693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Схема 7"/>
          <p:cNvGraphicFramePr/>
          <p:nvPr/>
        </p:nvGraphicFramePr>
        <p:xfrm>
          <a:off x="971600" y="1417638"/>
          <a:ext cx="7128792" cy="3379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0" name="Схема 9"/>
          <p:cNvGraphicFramePr/>
          <p:nvPr/>
        </p:nvGraphicFramePr>
        <p:xfrm>
          <a:off x="395536" y="1052736"/>
          <a:ext cx="7920880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2" name="Схема 11"/>
          <p:cNvGraphicFramePr/>
          <p:nvPr/>
        </p:nvGraphicFramePr>
        <p:xfrm>
          <a:off x="1259632" y="0"/>
          <a:ext cx="648072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026"/>
            <a:ext cx="9144000" cy="693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79512" y="0"/>
          <a:ext cx="8640960" cy="6473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026"/>
            <a:ext cx="9144000" cy="693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Схема 1"/>
          <p:cNvGraphicFramePr/>
          <p:nvPr/>
        </p:nvGraphicFramePr>
        <p:xfrm>
          <a:off x="251520" y="116632"/>
          <a:ext cx="8640960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8" descr="http://www.ourbuh.ru/public/img/book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926" y="4581128"/>
            <a:ext cx="2101074" cy="20506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026"/>
            <a:ext cx="9144000" cy="693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91264" cy="1084982"/>
          </a:xfrm>
        </p:spPr>
        <p:txBody>
          <a:bodyPr>
            <a:normAutofit fontScale="90000"/>
          </a:bodyPr>
          <a:lstStyle/>
          <a:p>
            <a:r>
              <a:rPr lang="uk-UA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</a:t>
            </a:r>
            <a:r>
              <a:rPr lang="ru-RU" sz="40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Теми для </a:t>
            </a:r>
            <a:r>
              <a:rPr lang="ru-RU" sz="4000" b="1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обговорення</a:t>
            </a:r>
            <a:r>
              <a:rPr lang="ru-RU" sz="40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br>
              <a:rPr lang="ru-RU" sz="40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sz="40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6059016" cy="5400600"/>
          </a:xfrm>
        </p:spPr>
        <p:txBody>
          <a:bodyPr>
            <a:normAutofit fontScale="92500" lnSpcReduction="10000"/>
          </a:bodyPr>
          <a:lstStyle/>
          <a:p>
            <a:pPr marL="533400" indent="-533400">
              <a:buFontTx/>
              <a:buBlip>
                <a:blip r:embed="rId3"/>
              </a:buBlip>
            </a:pPr>
            <a:r>
              <a:rPr lang="uk-UA" dirty="0" smtClean="0">
                <a:solidFill>
                  <a:srgbClr val="0000FF"/>
                </a:solidFill>
              </a:rPr>
              <a:t>Цікаво про звуки й букви</a:t>
            </a:r>
          </a:p>
          <a:p>
            <a:pPr marL="533400" indent="-533400">
              <a:buFontTx/>
              <a:buBlip>
                <a:blip r:embed="rId3"/>
              </a:buBlip>
            </a:pPr>
            <a:r>
              <a:rPr lang="uk-UA" dirty="0" smtClean="0">
                <a:solidFill>
                  <a:srgbClr val="0000FF"/>
                </a:solidFill>
              </a:rPr>
              <a:t> Загадковий світ складів, наголосів, інтонацій</a:t>
            </a:r>
          </a:p>
          <a:p>
            <a:pPr marL="533400" indent="-533400">
              <a:buFontTx/>
              <a:buBlip>
                <a:blip r:embed="rId3"/>
              </a:buBlip>
            </a:pPr>
            <a:r>
              <a:rPr lang="uk-UA" dirty="0" smtClean="0">
                <a:solidFill>
                  <a:srgbClr val="0000FF"/>
                </a:solidFill>
              </a:rPr>
              <a:t> Поняття про лексикографію</a:t>
            </a:r>
          </a:p>
          <a:p>
            <a:pPr marL="533400" indent="-533400">
              <a:buFontTx/>
              <a:buBlip>
                <a:blip r:embed="rId3"/>
              </a:buBlip>
            </a:pPr>
            <a:r>
              <a:rPr lang="uk-UA" dirty="0" smtClean="0">
                <a:solidFill>
                  <a:srgbClr val="0000FF"/>
                </a:solidFill>
              </a:rPr>
              <a:t> Роль і структура граматики</a:t>
            </a:r>
          </a:p>
          <a:p>
            <a:pPr marL="533400" indent="-533400">
              <a:buFontTx/>
              <a:buBlip>
                <a:blip r:embed="rId3"/>
              </a:buBlip>
            </a:pPr>
            <a:r>
              <a:rPr lang="uk-UA" dirty="0" smtClean="0">
                <a:solidFill>
                  <a:srgbClr val="0000FF"/>
                </a:solidFill>
              </a:rPr>
              <a:t>Основні джерела </a:t>
            </a:r>
            <a:r>
              <a:rPr lang="uk-UA" dirty="0" err="1" smtClean="0">
                <a:solidFill>
                  <a:srgbClr val="0000FF"/>
                </a:solidFill>
              </a:rPr>
              <a:t>неології</a:t>
            </a:r>
            <a:r>
              <a:rPr lang="uk-UA" dirty="0" smtClean="0">
                <a:solidFill>
                  <a:srgbClr val="0000FF"/>
                </a:solidFill>
              </a:rPr>
              <a:t>  та словотворення</a:t>
            </a:r>
          </a:p>
          <a:p>
            <a:pPr marL="533400" indent="-533400">
              <a:buFontTx/>
              <a:buBlip>
                <a:blip r:embed="rId3"/>
              </a:buBlip>
            </a:pPr>
            <a:r>
              <a:rPr lang="uk-UA" dirty="0" smtClean="0">
                <a:solidFill>
                  <a:srgbClr val="0000FF"/>
                </a:solidFill>
              </a:rPr>
              <a:t>Групи імен за походженням</a:t>
            </a:r>
          </a:p>
          <a:p>
            <a:pPr marL="533400" indent="-533400">
              <a:buFontTx/>
              <a:buBlip>
                <a:blip r:embed="rId3"/>
              </a:buBlip>
            </a:pPr>
            <a:r>
              <a:rPr lang="uk-UA" dirty="0" smtClean="0">
                <a:solidFill>
                  <a:srgbClr val="0000FF"/>
                </a:solidFill>
              </a:rPr>
              <a:t>Стилістичне вживання крилатих висловів </a:t>
            </a:r>
          </a:p>
          <a:p>
            <a:pPr marL="533400" indent="-533400">
              <a:buFontTx/>
              <a:buBlip>
                <a:blip r:embed="rId3"/>
              </a:buBlip>
            </a:pPr>
            <a:r>
              <a:rPr lang="uk-UA" dirty="0" smtClean="0">
                <a:solidFill>
                  <a:srgbClr val="0000FF"/>
                </a:solidFill>
              </a:rPr>
              <a:t> З  історії відмінка   як граматичної категорії</a:t>
            </a:r>
          </a:p>
          <a:p>
            <a:pPr marL="533400" indent="-533400">
              <a:buFontTx/>
              <a:buBlip>
                <a:blip r:embed="rId3"/>
              </a:buBlip>
            </a:pPr>
            <a:r>
              <a:rPr lang="uk-UA" dirty="0" smtClean="0">
                <a:solidFill>
                  <a:srgbClr val="0000FF"/>
                </a:solidFill>
              </a:rPr>
              <a:t>Цікаво про пунктуацію</a:t>
            </a:r>
          </a:p>
          <a:p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6228184" y="1790700"/>
            <a:ext cx="2763416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1351</TotalTime>
  <Words>3771</Words>
  <Application>Microsoft Office PowerPoint</Application>
  <PresentationFormat>Экран (4:3)</PresentationFormat>
  <Paragraphs>334</Paragraphs>
  <Slides>42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Трек</vt:lpstr>
      <vt:lpstr>Слайд 1</vt:lpstr>
      <vt:lpstr>    Чарівна  таємничість мови</vt:lpstr>
      <vt:lpstr>Слайд 3</vt:lpstr>
      <vt:lpstr>Слайд 4</vt:lpstr>
      <vt:lpstr>Слайд 5</vt:lpstr>
      <vt:lpstr>Слайд 6</vt:lpstr>
      <vt:lpstr>Слайд 7</vt:lpstr>
      <vt:lpstr>Слайд 8</vt:lpstr>
      <vt:lpstr>           Теми для обговорення  </vt:lpstr>
      <vt:lpstr>Теми для обговорення</vt:lpstr>
      <vt:lpstr>Слайд 11</vt:lpstr>
      <vt:lpstr>Слайд 12</vt:lpstr>
      <vt:lpstr>Слайд 13</vt:lpstr>
      <vt:lpstr>Слайд 14</vt:lpstr>
      <vt:lpstr>Основні вимоги до знань, умінь,   навичок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Метод евристичних запитань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</vt:vector>
  </TitlesOfParts>
  <Company>ооо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Чарівна  таємничість мови</dc:title>
  <dc:creator>юзер</dc:creator>
  <cp:lastModifiedBy>юзер</cp:lastModifiedBy>
  <cp:revision>141</cp:revision>
  <dcterms:created xsi:type="dcterms:W3CDTF">2015-04-04T16:31:51Z</dcterms:created>
  <dcterms:modified xsi:type="dcterms:W3CDTF">2018-01-05T10:41:48Z</dcterms:modified>
</cp:coreProperties>
</file>