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9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A520-10D1-4B91-BAF1-7360BCB489DF}" type="datetimeFigureOut">
              <a:rPr lang="ru-RU" smtClean="0"/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1FA4-7D87-435A-9237-6762E642B2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A520-10D1-4B91-BAF1-7360BCB489DF}" type="datetimeFigureOut">
              <a:rPr lang="ru-RU" smtClean="0"/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1FA4-7D87-435A-9237-6762E642B2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A520-10D1-4B91-BAF1-7360BCB489DF}" type="datetimeFigureOut">
              <a:rPr lang="ru-RU" smtClean="0"/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1FA4-7D87-435A-9237-6762E642B2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A520-10D1-4B91-BAF1-7360BCB489DF}" type="datetimeFigureOut">
              <a:rPr lang="ru-RU" smtClean="0"/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1FA4-7D87-435A-9237-6762E642B2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A520-10D1-4B91-BAF1-7360BCB489DF}" type="datetimeFigureOut">
              <a:rPr lang="ru-RU" smtClean="0"/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1FA4-7D87-435A-9237-6762E642B2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A520-10D1-4B91-BAF1-7360BCB489DF}" type="datetimeFigureOut">
              <a:rPr lang="ru-RU" smtClean="0"/>
              <a:t>09.04.2016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1FA4-7D87-435A-9237-6762E642B2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A520-10D1-4B91-BAF1-7360BCB489DF}" type="datetimeFigureOut">
              <a:rPr lang="ru-RU" smtClean="0"/>
              <a:t>09.04.2016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1FA4-7D87-435A-9237-6762E642B2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A520-10D1-4B91-BAF1-7360BCB489DF}" type="datetimeFigureOut">
              <a:rPr lang="ru-RU" smtClean="0"/>
              <a:t>09.04.2016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1FA4-7D87-435A-9237-6762E642B2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A520-10D1-4B91-BAF1-7360BCB489DF}" type="datetimeFigureOut">
              <a:rPr lang="ru-RU" smtClean="0"/>
              <a:t>09.04.2016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1FA4-7D87-435A-9237-6762E642B2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A520-10D1-4B91-BAF1-7360BCB489DF}" type="datetimeFigureOut">
              <a:rPr lang="ru-RU" smtClean="0"/>
              <a:t>09.04.2016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1FA4-7D87-435A-9237-6762E642B2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D0A520-10D1-4B91-BAF1-7360BCB489DF}" type="datetimeFigureOut">
              <a:rPr lang="ru-RU" smtClean="0"/>
              <a:t>09.04.2016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181FA4-7D87-435A-9237-6762E642B21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D0A520-10D1-4B91-BAF1-7360BCB489DF}" type="datetimeFigureOut">
              <a:rPr lang="ru-RU" smtClean="0"/>
              <a:t>09.04.2016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181FA4-7D87-435A-9237-6762E642B21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fotoham.ru/img/picture/Apr/03/04657a52e26757649ba6490eb38802bb/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14290"/>
            <a:ext cx="8072494" cy="642486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cdn.theatlantic.com/static/infocus/animals122812/a30_5861494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8575998" cy="57150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img-fotki.yandex.ru/get/6306/100348571.201/0_8e6da_467b018e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4" y="214290"/>
            <a:ext cx="6405554" cy="633349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cs540106.vk.me/c540107/v540107767/156da/5hOdTL_Q_TA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358246" cy="600507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http://centr-divo.ru/wp-content/uploads/2016/02/unnamed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357166"/>
            <a:ext cx="6286544" cy="6286544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f.mypage.ru/a067eb3d3718693b78e152cb6d390e43_23f8b56b893e7855a8267aa344eca44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500042"/>
            <a:ext cx="8581139" cy="5715040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i1285.photobucket.com/albums/a596/alpay29/12_zps136ba51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642918"/>
            <a:ext cx="8763061" cy="492922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www.borckadh.gov.tr/images/b/20130911160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8454834" cy="5643602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agro2b.ru/mediadb/3565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428604"/>
            <a:ext cx="8753215" cy="578647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www.sunnyskyz.com/uploads/2013/07/ua72l-smiling-frog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571480"/>
            <a:ext cx="8638186" cy="578647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4" name="Picture 4" descr="http://urokrisunka.ru/sites/default/files/12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285752"/>
            <a:ext cx="7929560" cy="6343649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tovary.kuplu.kz/img/tovary/1200x900/000002957-00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248637" cy="6186478"/>
          </a:xfrm>
          <a:prstGeom prst="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</TotalTime>
  <Words>0</Words>
  <Application>Microsoft Office PowerPoint</Application>
  <PresentationFormat>Экран (4:3)</PresentationFormat>
  <Paragraphs>0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4</cp:revision>
  <dcterms:created xsi:type="dcterms:W3CDTF">2016-04-09T12:37:28Z</dcterms:created>
  <dcterms:modified xsi:type="dcterms:W3CDTF">2016-04-09T13:09:13Z</dcterms:modified>
</cp:coreProperties>
</file>