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61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1" r:id="rId21"/>
    <p:sldId id="270" r:id="rId22"/>
    <p:sldId id="272" r:id="rId23"/>
    <p:sldId id="273" r:id="rId24"/>
    <p:sldId id="274" r:id="rId25"/>
    <p:sldId id="285" r:id="rId26"/>
    <p:sldId id="286" r:id="rId27"/>
    <p:sldId id="287" r:id="rId28"/>
    <p:sldId id="288" r:id="rId29"/>
    <p:sldId id="275" r:id="rId30"/>
    <p:sldId id="276" r:id="rId31"/>
    <p:sldId id="277" r:id="rId3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0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35333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1699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7579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1852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70025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8161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297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06286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9783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62506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4446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E5CA4-4F47-4191-964A-DC9F0D40175C}" type="datetimeFigureOut">
              <a:rPr lang="uk-UA" smtClean="0"/>
              <a:t>27.10.16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E8CAD-3D0B-4EE8-BC38-6F9BB811C730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08985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zubrila.com/wp-content/uploads/2014/10/198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zubrila.com/wp-content/uploads/2014/10/199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-81390"/>
            <a:ext cx="9673075" cy="7254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408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6038"/>
            <a:ext cx="9255126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8424936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У чому була мудрість Ярослава ?</a:t>
            </a:r>
          </a:p>
          <a:p>
            <a:pPr marL="342900" indent="-342900">
              <a:buFont typeface="+mj-lt"/>
              <a:buAutoNum type="alphaLcParenR"/>
            </a:pPr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будівництві та владі;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б)В устрою та судах;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в)В умінні читати і писати;</a:t>
            </a:r>
            <a:endParaRPr lang="uk-U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10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92076"/>
            <a:ext cx="9255126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55563" y="692696"/>
            <a:ext cx="9393615" cy="38779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Ярослав не хотів  воювати ,бо :</a:t>
            </a:r>
          </a:p>
          <a:p>
            <a:pPr marL="342900" indent="-342900">
              <a:buFont typeface="+mj-lt"/>
              <a:buAutoNum type="alphaLcParenR"/>
            </a:pPr>
            <a:r>
              <a:rPr lang="uk-UA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Боявся бути убитим;</a:t>
            </a:r>
          </a:p>
          <a:p>
            <a:r>
              <a:rPr lang="uk-UA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б)Не хотів нищити свого народа;</a:t>
            </a:r>
          </a:p>
          <a:p>
            <a:r>
              <a:rPr lang="uk-UA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в)Не хотів нищити народного добра</a:t>
            </a:r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25974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6038"/>
            <a:ext cx="9255126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485" y="188640"/>
            <a:ext cx="8355534" cy="59093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Який заповіт залишив своїм синам Ярослав Мудрий?</a:t>
            </a:r>
          </a:p>
          <a:p>
            <a:pPr marL="342900" indent="-342900">
              <a:buFont typeface="+mj-lt"/>
              <a:buAutoNum type="alphaLcParenR"/>
            </a:pPr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Жити у злагоді;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б)Завоювати більше земель;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в)Побороти чужоземців;</a:t>
            </a:r>
            <a:endParaRPr lang="uk-U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68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6038"/>
            <a:ext cx="9255126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198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332656"/>
            <a:ext cx="8568952" cy="540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Прямая со стрелкой 9"/>
          <p:cNvCxnSpPr/>
          <p:nvPr/>
        </p:nvCxnSpPr>
        <p:spPr>
          <a:xfrm>
            <a:off x="898639" y="1124744"/>
            <a:ext cx="0" cy="3816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/>
          <p:nvPr/>
        </p:nvCxnSpPr>
        <p:spPr>
          <a:xfrm>
            <a:off x="898639" y="4941168"/>
            <a:ext cx="937057" cy="144016"/>
          </a:xfrm>
          <a:prstGeom prst="bent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1835696" y="1484784"/>
            <a:ext cx="0" cy="3600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835696" y="1484784"/>
            <a:ext cx="86409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699792" y="1484784"/>
            <a:ext cx="0" cy="36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699792" y="5085184"/>
            <a:ext cx="9361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3635896" y="1340768"/>
            <a:ext cx="0" cy="37444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635896" y="1484784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572000" y="1484784"/>
            <a:ext cx="0" cy="36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572000" y="5085184"/>
            <a:ext cx="86409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5436096" y="1340768"/>
            <a:ext cx="0" cy="36724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5436096" y="1340768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6444208" y="1484784"/>
            <a:ext cx="0" cy="36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444208" y="5085184"/>
            <a:ext cx="86409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7308304" y="1340768"/>
            <a:ext cx="0" cy="37444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7308304" y="1340768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8172400" y="1484784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31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522"/>
            <a:ext cx="9255126" cy="6950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2427" y="1484784"/>
            <a:ext cx="8712968" cy="175432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«Хто з книгою дружить , той ніколи не тужить»</a:t>
            </a:r>
            <a:endParaRPr lang="uk-U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Результат пошуку зображень за запитом &quot;книга анимация&quot;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66664"/>
            <a:ext cx="142875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Результат пошуку зображень за запитом &quot;книга анимация&quot;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3654">
            <a:off x="4913569" y="3211520"/>
            <a:ext cx="191461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Анимация Книги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66013">
            <a:off x="1219894" y="3503961"/>
            <a:ext cx="2463507" cy="140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9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522"/>
            <a:ext cx="9255126" cy="6950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199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332656"/>
            <a:ext cx="9435653" cy="532859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cxnSp>
        <p:nvCxnSpPr>
          <p:cNvPr id="9" name="Прямая со стрелкой 8"/>
          <p:cNvCxnSpPr/>
          <p:nvPr/>
        </p:nvCxnSpPr>
        <p:spPr>
          <a:xfrm>
            <a:off x="395536" y="1304764"/>
            <a:ext cx="0" cy="36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95536" y="4869160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259632" y="1484784"/>
            <a:ext cx="0" cy="33843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259632" y="1484784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123728" y="1484784"/>
            <a:ext cx="0" cy="33843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123728" y="486916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843808" y="1268760"/>
            <a:ext cx="0" cy="36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843808" y="134076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779912" y="1340768"/>
            <a:ext cx="0" cy="35283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779912" y="4869160"/>
            <a:ext cx="84765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4537298" y="1268760"/>
            <a:ext cx="0" cy="36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537298" y="1340768"/>
            <a:ext cx="97080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508104" y="1340768"/>
            <a:ext cx="0" cy="35283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508104" y="486916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6156176" y="1196752"/>
            <a:ext cx="0" cy="36724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6156176" y="1232756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7020272" y="1196752"/>
            <a:ext cx="0" cy="36724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7020272" y="4905164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7884368" y="1160748"/>
            <a:ext cx="0" cy="37444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7884368" y="1268760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8676456" y="1268760"/>
            <a:ext cx="0" cy="37444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194" name="Picture 2" descr="Анимация Книги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132993"/>
            <a:ext cx="1691680" cy="169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10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522"/>
            <a:ext cx="9255126" cy="6950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2427" y="1484784"/>
            <a:ext cx="8712968" cy="2585323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«Книжка- то маленьке віконце, через яке весь світ видно.»</a:t>
            </a:r>
            <a:endParaRPr lang="uk-U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6" descr="Результат пошуку зображень за запитом &quot;книга анимация&quot;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241" y="2996952"/>
            <a:ext cx="1497154" cy="123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Анимация Книги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77072"/>
            <a:ext cx="1485900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89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0732"/>
            <a:ext cx="9433048" cy="7084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76672"/>
            <a:ext cx="8208912" cy="313932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Іван Крип'якевич. «Книга за княжих часів»</a:t>
            </a:r>
            <a:endParaRPr lang="uk-UA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Результат пошуку зображень за запитом &quot;іван крип'якевич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80928"/>
            <a:ext cx="2476500" cy="3552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44" name="Picture 4" descr="Результат пошуку зображень за запитом &quot;Княжі часи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93724"/>
            <a:ext cx="4267200" cy="29813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7358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0732"/>
            <a:ext cx="9433048" cy="7084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476672"/>
            <a:ext cx="8208912" cy="28007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Двадцять сьоме жовтня</a:t>
            </a:r>
          </a:p>
          <a:p>
            <a:pPr algn="ctr"/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Класна робота </a:t>
            </a:r>
          </a:p>
          <a:p>
            <a:pPr algn="ctr"/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І. Крип'якевич</a:t>
            </a:r>
          </a:p>
          <a:p>
            <a:pPr algn="ctr"/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«Книга за княжих часів»</a:t>
            </a:r>
            <a:endParaRPr lang="uk-U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3789040"/>
            <a:ext cx="684076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800" b="1" dirty="0" smtClean="0"/>
              <a:t>Книжка – то маленьке віконце, через яке весь світ видно</a:t>
            </a:r>
            <a:endParaRPr lang="uk-UA" sz="4800" b="1" dirty="0"/>
          </a:p>
        </p:txBody>
      </p:sp>
    </p:spTree>
    <p:extLst>
      <p:ext uri="{BB962C8B-B14F-4D97-AF65-F5344CB8AC3E}">
        <p14:creationId xmlns:p14="http://schemas.microsoft.com/office/powerpoint/2010/main" val="310888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481" y="-92076"/>
            <a:ext cx="9255126" cy="6950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Результат пошуку зображень за запитом &quot;найстаріша книга у світі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845" y="404663"/>
            <a:ext cx="5505450" cy="2752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68" name="Picture 4" descr="Результат пошуку зображень за запитом &quot;найстаріша книга у світі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37845"/>
            <a:ext cx="2973493" cy="29874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7259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061" y="0"/>
            <a:ext cx="9256483" cy="693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54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Результат пошуку зображень за запитом &quot;александрійська бібліоте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2" y="-44730"/>
            <a:ext cx="9541568" cy="690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46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1" name="Picture 9" descr="Результат пошуку зображень за запитом &quot;александрійська бібліоте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5471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3979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Результат пошуку зображень за запитом &quot;пергамент свиток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sp>
        <p:nvSpPr>
          <p:cNvPr id="5" name="AutoShape 4" descr="Результат пошуку зображень за запитом &quot;пергамент свиток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pic>
        <p:nvPicPr>
          <p:cNvPr id="15366" name="Picture 6" descr="Результат пошуку зображень за запитом &quot;пергамент свит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7064862" cy="499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3303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езультат пошуку зображень за запитом &quot;перша книга апостол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764" y="0"/>
            <a:ext cx="6120680" cy="40804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6388" name="Picture 4" descr="Результат пошуку зображень за запитом &quot;Іван Федоров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51673"/>
            <a:ext cx="3366503" cy="52575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283528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5207"/>
            <a:ext cx="9433048" cy="7084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56885" y="387943"/>
            <a:ext cx="655272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Словникова робота</a:t>
            </a:r>
            <a:endParaRPr lang="uk-UA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0545" y="1556792"/>
            <a:ext cx="6660740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Писар- людина, що її робота пов'язана з писанням, писаниною, веденням записів, письмом. Очевидно, що перші писарі з'явились одразу після винайдення письма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50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073" y="0"/>
            <a:ext cx="9433048" cy="7084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9572" y="692696"/>
            <a:ext cx="7632848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Рукопис- писемний документ, написаний від руки, звідки й назва.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58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21" y="-35834"/>
            <a:ext cx="9433048" cy="7084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5543" y="836711"/>
            <a:ext cx="8280920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Монах- зазвичай особа з релігійної спільноти, яка відповідно до обіцянки (обітниці) веде  життя або в рамках чернечого згромадження, або на самоті</a:t>
            </a:r>
            <a:endParaRPr lang="uk-UA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32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9328"/>
            <a:ext cx="9433048" cy="7084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5482" y="521903"/>
            <a:ext cx="8136904" cy="60016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Нестор-літописець- преподобний, київський літописець та письменник. Автор Житій святих князів Бориса і Гліба та Феодосія Печерського. Вважається упорядником Повісті минулих літ</a:t>
            </a:r>
          </a:p>
        </p:txBody>
      </p:sp>
    </p:spTree>
    <p:extLst>
      <p:ext uri="{BB962C8B-B14F-4D97-AF65-F5344CB8AC3E}">
        <p14:creationId xmlns:p14="http://schemas.microsoft.com/office/powerpoint/2010/main" val="415085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5207"/>
            <a:ext cx="9433048" cy="7084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 descr="C:\Users\gutsu_000\Documents\методика викладання мови\герої мультфільмів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64" y="1268760"/>
            <a:ext cx="6956064" cy="259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http://i.smiley4you.com/2/39/6223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64" y="3909503"/>
            <a:ext cx="2388673" cy="299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70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5207"/>
            <a:ext cx="9433048" cy="7084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40441"/>
              </p:ext>
            </p:extLst>
          </p:nvPr>
        </p:nvGraphicFramePr>
        <p:xfrm>
          <a:off x="791072" y="692696"/>
          <a:ext cx="8352928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Документ" r:id="rId5" imgW="6195496" imgH="2778585" progId="Word.Document.12">
                  <p:embed/>
                </p:oleObj>
              </mc:Choice>
              <mc:Fallback>
                <p:oleObj name="Документ" r:id="rId5" imgW="6195496" imgH="27785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1072" y="692696"/>
                        <a:ext cx="8352928" cy="45365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>
            <a:off x="1835696" y="980728"/>
            <a:ext cx="3168352" cy="792088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/>
          <p:nvPr/>
        </p:nvCxnSpPr>
        <p:spPr>
          <a:xfrm>
            <a:off x="2123728" y="1772816"/>
            <a:ext cx="2880320" cy="2304256"/>
          </a:xfrm>
          <a:prstGeom prst="bentConnector3">
            <a:avLst>
              <a:gd name="adj1" fmla="val 74050"/>
            </a:avLst>
          </a:prstGeom>
          <a:ln>
            <a:tailEnd type="arrow"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851920" y="2492896"/>
            <a:ext cx="1152128" cy="864096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51920" y="980728"/>
            <a:ext cx="1296144" cy="2376264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411760" y="2636912"/>
            <a:ext cx="2736304" cy="144016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31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83" y="0"/>
            <a:ext cx="9255126" cy="695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63688" y="-14749"/>
            <a:ext cx="6120680" cy="10156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6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 « Так чи ні»</a:t>
            </a:r>
            <a:endParaRPr lang="uk-UA" sz="6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045" y="1172387"/>
            <a:ext cx="6408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а</a:t>
            </a:r>
            <a:r>
              <a:rPr lang="uk-UA" sz="2800" b="1" dirty="0" smtClean="0"/>
              <a:t>)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Оточив</a:t>
            </a:r>
            <a:r>
              <a:rPr lang="uk-UA" sz="2800" b="1" dirty="0" smtClean="0"/>
              <a:t> його муром, валами, обвів.</a:t>
            </a:r>
            <a:endParaRPr lang="uk-UA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7045" y="1813112"/>
            <a:ext cx="64136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За князя, за Ярослава, Київ Царгородом став.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10" y="2888414"/>
            <a:ext cx="56166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До палат ішли невпинно і свої, і посланці.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495" y="3815462"/>
            <a:ext cx="7555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І, допущені у Київ, низько кланялись посли.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7045" y="4559763"/>
            <a:ext cx="7123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 якщо будете ви разом йти до спільної мети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92554" y="5146638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е) Ви розгубите ту землю, що придбали вам батьки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люс 12"/>
          <p:cNvSpPr/>
          <p:nvPr/>
        </p:nvSpPr>
        <p:spPr>
          <a:xfrm>
            <a:off x="6025237" y="1984394"/>
            <a:ext cx="831232" cy="611541"/>
          </a:xfrm>
          <a:prstGeom prst="mathPl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4" name="Минус 13"/>
          <p:cNvSpPr/>
          <p:nvPr/>
        </p:nvSpPr>
        <p:spPr>
          <a:xfrm>
            <a:off x="7103601" y="1172387"/>
            <a:ext cx="928610" cy="548797"/>
          </a:xfrm>
          <a:prstGeom prst="mathMin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Минус 14"/>
          <p:cNvSpPr/>
          <p:nvPr/>
        </p:nvSpPr>
        <p:spPr>
          <a:xfrm>
            <a:off x="6153036" y="3027640"/>
            <a:ext cx="884095" cy="617384"/>
          </a:xfrm>
          <a:prstGeom prst="mathMin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6" name="Плюс 15"/>
          <p:cNvSpPr/>
          <p:nvPr/>
        </p:nvSpPr>
        <p:spPr>
          <a:xfrm>
            <a:off x="6494119" y="5294997"/>
            <a:ext cx="814185" cy="805747"/>
          </a:xfrm>
          <a:prstGeom prst="mathPl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7" name="Минус 16"/>
          <p:cNvSpPr/>
          <p:nvPr/>
        </p:nvSpPr>
        <p:spPr>
          <a:xfrm>
            <a:off x="8023398" y="3872439"/>
            <a:ext cx="725065" cy="576064"/>
          </a:xfrm>
          <a:prstGeom prst="mathMin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8" name="Минус 17"/>
          <p:cNvSpPr/>
          <p:nvPr/>
        </p:nvSpPr>
        <p:spPr>
          <a:xfrm>
            <a:off x="7567906" y="4338682"/>
            <a:ext cx="805787" cy="698135"/>
          </a:xfrm>
          <a:prstGeom prst="mathMin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5621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Результат пошуку зображень за запитом &quot;оцінки в школі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AutoShape 4" descr="Результат пошуку зображень за запитом &quot;оцінки в школі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048" y="-226107"/>
            <a:ext cx="9433048" cy="7084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Результат пошуку зображень за запитом &quot;оцінки в школі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4663"/>
            <a:ext cx="5913902" cy="47311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62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olnce\D\ДОКУМЕНТАЦИЯ\ПРЕЗЕНТАЦІЇ\шаблоны\фони\пейзажи\0_91e21_2e5db9b9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1834" y="22302"/>
            <a:ext cx="410400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Домашнє</a:t>
            </a:r>
          </a:p>
          <a:p>
            <a:pPr algn="ctr"/>
            <a:r>
              <a:rPr lang="uk-UA" sz="60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завдання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5220072" y="476672"/>
            <a:ext cx="4289220" cy="4347864"/>
            <a:chOff x="4125687" y="548680"/>
            <a:chExt cx="4824536" cy="4824536"/>
          </a:xfrm>
        </p:grpSpPr>
        <p:pic>
          <p:nvPicPr>
            <p:cNvPr id="11" name="Picture 5" descr="\\Solnce\D\ДОКУМЕНТАЦИЯ\ПРЕЗЕНТАЦІЇ\шаблоны\анимация\Школа\УЧЕНИКИ\j56918_126294424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2837803"/>
              <a:ext cx="1299622" cy="2334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\\Solnce\D\ДОКУМЕНТАЦИЯ\ПРЕЗЕНТАЦІЇ\шаблоны\анимация\Школа\УЧЕНИКИ\post-71079-1342250964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2837803"/>
              <a:ext cx="1321600" cy="2349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\\Solnce\D\ДОКУМЕНТАЦИЯ\ПРЕЗЕНТАЦІЇ\шаблоны\анимация\ПОВІТРЯНІ КУЛІ\post-29670-1366669982_thumb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687" y="548680"/>
              <a:ext cx="4824536" cy="4824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605597"/>
            <a:ext cx="3060551" cy="45716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648" y="2538687"/>
            <a:ext cx="3060551" cy="457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13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12121E-6 C -0.00122 0.01342 -0.00556 0.02429 -0.01146 0.03516 C -0.01267 0.03979 -0.01545 0.05135 -0.01684 0.05482 C -0.01754 0.05644 -0.01927 0.05737 -0.01997 0.05899 C -0.02465 0.06917 -0.02622 0.07772 -0.0316 0.08698 C -0.03681 0.10756 -0.05156 0.11589 -0.06528 0.12353 C -0.08663 0.13532 -0.10868 0.14041 -0.1316 0.14458 C -0.13542 0.1462 -0.14306 0.14874 -0.14306 0.14874 C -0.1441 0.15082 -0.14618 0.15429 -0.14618 0.15707 C -0.14618 0.16516 -0.1474 0.17419 -0.1441 0.18089 C -0.1349 0.19963 -0.1092 0.20287 -0.09462 0.20472 C -0.08941 0.20541 -0.08403 0.20564 -0.07882 0.20611 C -0.07188 0.20657 -0.06476 0.20726 -0.05781 0.20773 C -0.05504 0.21143 -0.05365 0.21189 -0.05365 0.21744 C -0.05365 0.2267 -0.05382 0.23618 -0.05469 0.24543 C -0.05642 0.26648 -0.07448 0.26509 -0.08629 0.26648 C -0.09896 0.26602 -0.12379 0.26949 -0.13993 0.26232 C -0.16354 0.26324 -0.19149 0.26232 -0.21476 0.27203 C -0.21701 0.27435 -0.22014 0.27504 -0.22205 0.27782 C -0.22326 0.27967 -0.22326 0.28267 -0.22413 0.28476 C -0.22535 0.28776 -0.2283 0.29308 -0.2283 0.29308 C -0.22986 0.29979 -0.22969 0.30349 -0.23368 0.30858 C -0.23472 0.31437 -0.23681 0.3183 -0.23785 0.32408 C -0.23854 0.32269 -0.23993 0.31992 -0.23993 0.31992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6038"/>
            <a:ext cx="9255126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5556" y="620688"/>
            <a:ext cx="7992888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 Мудрий – це: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Князь Київської Русі;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б)Воєвода полян;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в)Правитель гуннів;</a:t>
            </a:r>
            <a:endParaRPr lang="uk-U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3116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6038"/>
            <a:ext cx="9255126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620688"/>
            <a:ext cx="8064896" cy="4247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якому місті правив Ярослав?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а)В Москві;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б)В Києві;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в)В Царгороді;</a:t>
            </a:r>
            <a:endParaRPr lang="uk-U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34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6038"/>
            <a:ext cx="9255126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024" y="404664"/>
            <a:ext cx="8558456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Як відносився до свого міста Ярослав Мудрий?</a:t>
            </a:r>
          </a:p>
          <a:p>
            <a:pPr marL="342900" indent="-342900">
              <a:buFont typeface="+mj-lt"/>
              <a:buAutoNum type="alphaLcParenR"/>
            </a:pPr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 про нього дбав;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б)Йому було байдуже до нього;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в)Він віддав його ворогам;</a:t>
            </a:r>
            <a:endParaRPr lang="uk-U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21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6038"/>
            <a:ext cx="9255126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260648"/>
            <a:ext cx="8928992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Хто часто навідувався до управительских палат?</a:t>
            </a:r>
          </a:p>
          <a:p>
            <a:pPr marL="342900" indent="-342900">
              <a:buFont typeface="+mj-lt"/>
              <a:buAutoNum type="alphaLcParenR"/>
            </a:pPr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Бідні люди;</a:t>
            </a:r>
          </a:p>
          <a:p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б)Родичі;</a:t>
            </a:r>
          </a:p>
          <a:p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в)Чужоземні посланці;</a:t>
            </a:r>
          </a:p>
        </p:txBody>
      </p:sp>
    </p:spTree>
    <p:extLst>
      <p:ext uri="{BB962C8B-B14F-4D97-AF65-F5344CB8AC3E}">
        <p14:creationId xmlns:p14="http://schemas.microsoft.com/office/powerpoint/2010/main" val="3451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6038"/>
            <a:ext cx="9255126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9776" y="332656"/>
            <a:ext cx="8604448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Як до князя ставились посли інших держав?</a:t>
            </a:r>
          </a:p>
          <a:p>
            <a:pPr marL="342900" indent="-342900">
              <a:buFont typeface="+mj-lt"/>
              <a:buAutoNum type="alphaLcParenR"/>
            </a:pPr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його ненавиділи;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б)Боялися;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в)Кланялись і приносили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дари;</a:t>
            </a:r>
            <a:endParaRPr lang="uk-U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16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6038"/>
            <a:ext cx="9255126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7524" y="320456"/>
            <a:ext cx="8568952" cy="62170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Якої честі від Ярослава  удостоїтись європейські правителі?</a:t>
            </a:r>
          </a:p>
          <a:p>
            <a:pPr marL="342900" indent="-342900">
              <a:buFont typeface="+mj-lt"/>
              <a:buAutoNum type="alphaLcParenR"/>
            </a:pPr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Служити йому;</a:t>
            </a:r>
          </a:p>
          <a:p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б)Бути похваленим;</a:t>
            </a:r>
          </a:p>
          <a:p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в)Поріднитись з ним;</a:t>
            </a:r>
          </a:p>
          <a:p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287588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411</Words>
  <Application>Microsoft Office PowerPoint</Application>
  <PresentationFormat>Экран (4:3)</PresentationFormat>
  <Paragraphs>59</Paragraphs>
  <Slides>31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Тема Office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gutsul98@gmail.com</dc:creator>
  <cp:lastModifiedBy>gutsul98@gmail.com</cp:lastModifiedBy>
  <cp:revision>19</cp:revision>
  <dcterms:created xsi:type="dcterms:W3CDTF">2016-10-21T14:10:19Z</dcterms:created>
  <dcterms:modified xsi:type="dcterms:W3CDTF">2016-10-27T07:40:11Z</dcterms:modified>
</cp:coreProperties>
</file>