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</p:sldMasterIdLst>
  <p:notesMasterIdLst>
    <p:notesMasterId r:id="rId38"/>
  </p:notesMasterIdLst>
  <p:sldIdLst>
    <p:sldId id="257" r:id="rId2"/>
    <p:sldId id="331" r:id="rId3"/>
    <p:sldId id="263" r:id="rId4"/>
    <p:sldId id="299" r:id="rId5"/>
    <p:sldId id="300" r:id="rId6"/>
    <p:sldId id="301" r:id="rId7"/>
    <p:sldId id="302" r:id="rId8"/>
    <p:sldId id="323" r:id="rId9"/>
    <p:sldId id="303" r:id="rId10"/>
    <p:sldId id="304" r:id="rId11"/>
    <p:sldId id="305" r:id="rId12"/>
    <p:sldId id="306" r:id="rId13"/>
    <p:sldId id="307" r:id="rId14"/>
    <p:sldId id="324" r:id="rId15"/>
    <p:sldId id="332" r:id="rId16"/>
    <p:sldId id="330" r:id="rId17"/>
    <p:sldId id="308" r:id="rId18"/>
    <p:sldId id="325" r:id="rId19"/>
    <p:sldId id="326" r:id="rId20"/>
    <p:sldId id="309" r:id="rId21"/>
    <p:sldId id="310" r:id="rId22"/>
    <p:sldId id="311" r:id="rId23"/>
    <p:sldId id="328" r:id="rId24"/>
    <p:sldId id="298" r:id="rId25"/>
    <p:sldId id="318" r:id="rId26"/>
    <p:sldId id="313" r:id="rId27"/>
    <p:sldId id="319" r:id="rId28"/>
    <p:sldId id="314" r:id="rId29"/>
    <p:sldId id="320" r:id="rId30"/>
    <p:sldId id="315" r:id="rId31"/>
    <p:sldId id="321" r:id="rId32"/>
    <p:sldId id="316" r:id="rId33"/>
    <p:sldId id="322" r:id="rId34"/>
    <p:sldId id="317" r:id="rId35"/>
    <p:sldId id="329" r:id="rId36"/>
    <p:sldId id="296" r:id="rId3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000000"/>
    <a:srgbClr val="FEE6E8"/>
    <a:srgbClr val="FF0000"/>
    <a:srgbClr val="CCCC00"/>
    <a:srgbClr val="00FF00"/>
    <a:srgbClr val="DDDDDD"/>
    <a:srgbClr val="0033CC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992" autoAdjust="0"/>
    <p:restoredTop sz="94638" autoAdjust="0"/>
  </p:normalViewPr>
  <p:slideViewPr>
    <p:cSldViewPr>
      <p:cViewPr varScale="1">
        <p:scale>
          <a:sx n="86" d="100"/>
          <a:sy n="86" d="100"/>
        </p:scale>
        <p:origin x="-99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A5A68D-E5AD-477A-B3F3-A1001BEB6151}" type="datetimeFigureOut">
              <a:rPr lang="ru-RU" smtClean="0"/>
              <a:t>18.11.2014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D85D4C-388B-4A88-A4BF-099DEBCD168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D85D4C-388B-4A88-A4BF-099DEBCD168E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6C1294-D043-4C68-A893-96EED62AC9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C6A1FA-443C-4156-B6BA-7D0A8FE3E9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5A1F8A-253F-494B-899D-C28B60BFE9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C14862-BC3F-4AD1-9FE8-8C87DA2BEC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0F5495-8F18-4712-BAEF-499E5586F8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116FCF-9D40-4DD4-A013-87DFBCB246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A91EAB-DB21-4471-9E89-88C64C56E8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4F6B5D-D5B9-4903-AB25-19D4FB762F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B3A7D5-AE55-4903-A867-00286F1207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3EBC9-7C3A-460E-9F41-862B6EE95D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EDD4EB-8221-4886-A31A-4911241FF9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98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5BEE71D0-6891-4D96-B550-3315127778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D:\Nataly\English\&#1040;&#1090;&#1090;&#1077;&#1089;&#1090;&#1072;&#1094;&#1080;&#1103;%202012-2013%20&#1080;%202014\2014\Audio\14.mp3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D:\Nataly\English\&#1040;&#1090;&#1090;&#1077;&#1089;&#1090;&#1072;&#1094;&#1080;&#1103;%202012-2013%20&#1080;%202014\2014\Audio\15.mp3" TargetMode="Externa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D:\Nataly\English\&#1040;&#1090;&#1090;&#1077;&#1089;&#1090;&#1072;&#1094;&#1080;&#1103;%202012-2013%20&#1080;%202014\2014\Audio\16.mp3" TargetMode="Externa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D:\Nataly\English\&#1040;&#1090;&#1090;&#1077;&#1089;&#1090;&#1072;&#1094;&#1080;&#1103;%202012-2013%20&#1080;%202014\2014\Audio\17.mp3" TargetMode="External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D:\Nataly\English\&#1040;&#1090;&#1090;&#1077;&#1089;&#1090;&#1072;&#1094;&#1080;&#1103;%202012-2013%20&#1080;%202014\2014\Audio\20.mp3" TargetMode="External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D:\Nataly\English\&#1040;&#1090;&#1090;&#1077;&#1089;&#1090;&#1072;&#1094;&#1080;&#1103;%202012-2013%20&#1080;%202014\2014\Audio\21.mp3" TargetMode="External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D:\Nataly\English\&#1040;&#1090;&#1090;&#1077;&#1089;&#1090;&#1072;&#1094;&#1080;&#1103;%202012-2013%20&#1080;%202014\2014\Audio\22.mp3" TargetMode="External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D:\Nataly\English\&#1040;&#1090;&#1090;&#1077;&#1089;&#1090;&#1072;&#1094;&#1080;&#1103;%202012-2013%20&#1080;%202014\2014\Audio\25.mp3" TargetMode="External"/><Relationship Id="rId4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D:\Nataly\English\&#1040;&#1090;&#1090;&#1077;&#1089;&#1090;&#1072;&#1094;&#1080;&#1103;%202012-2013%20&#1080;%202014\2014\Audio\27.mp3" TargetMode="External"/><Relationship Id="rId4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D:\Nataly\English\&#1040;&#1090;&#1090;&#1077;&#1089;&#1090;&#1072;&#1094;&#1080;&#1103;%202012-2013%20&#1080;%202014\2014\Audio\29.mp3" TargetMode="Externa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D:\Nataly\English\&#1040;&#1090;&#1090;&#1077;&#1089;&#1090;&#1072;&#1094;&#1080;&#1103;%202012-2013%20&#1080;%202014\2014\Audio\003.mp3" TargetMode="Externa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D:\Nataly\English\&#1040;&#1090;&#1090;&#1077;&#1089;&#1090;&#1072;&#1094;&#1080;&#1103;%202012-2013%20&#1080;%202014\2014\Audio\31.mp3" TargetMode="External"/><Relationship Id="rId4" Type="http://schemas.openxmlformats.org/officeDocument/2006/relationships/image" Target="../media/image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D:\Nataly\English\&#1040;&#1090;&#1090;&#1077;&#1089;&#1090;&#1072;&#1094;&#1080;&#1103;%202012-2013%20&#1080;%202014\2014\Audio\33.mp3" TargetMode="External"/><Relationship Id="rId4" Type="http://schemas.openxmlformats.org/officeDocument/2006/relationships/image" Target="../media/image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D:\Nataly\English\&#1040;&#1090;&#1090;&#1077;&#1089;&#1090;&#1072;&#1094;&#1080;&#1103;%202012-2013%20&#1080;%202014\2014\Audio\004.mp3" TargetMode="Externa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D:\Nataly\English\&#1040;&#1090;&#1090;&#1077;&#1089;&#1090;&#1072;&#1094;&#1080;&#1103;%202012-2013%20&#1080;%202014\2014\Audio\005.mp3" TargetMode="Externa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D:\Nataly\English\&#1040;&#1090;&#1090;&#1077;&#1089;&#1090;&#1072;&#1094;&#1080;&#1103;%202012-2013%20&#1080;%202014\2014\Audio\006.mp3" TargetMode="Externa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D:\Nataly\English\&#1040;&#1090;&#1090;&#1077;&#1089;&#1090;&#1072;&#1094;&#1080;&#1103;%202012-2013%20&#1080;%202014\2014\Audio\007.mp3" TargetMode="Externa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50" name="Rectangle 10"/>
          <p:cNvSpPr>
            <a:spLocks noGrp="1" noChangeArrowheads="1"/>
          </p:cNvSpPr>
          <p:nvPr>
            <p:ph type="ctrTitle"/>
          </p:nvPr>
        </p:nvSpPr>
        <p:spPr>
          <a:xfrm>
            <a:off x="684213" y="1052513"/>
            <a:ext cx="7772400" cy="1828800"/>
          </a:xfrm>
        </p:spPr>
        <p:txBody>
          <a:bodyPr/>
          <a:lstStyle/>
          <a:p>
            <a:pPr eaLnBrk="1" hangingPunct="1">
              <a:defRPr/>
            </a:pPr>
            <a:r>
              <a:rPr lang="uk-UA" sz="3200" dirty="0" smtClean="0">
                <a:latin typeface="Arial Black" pitchFamily="34" charset="0"/>
              </a:rPr>
              <a:t>ПРЕЗЕНТАЦІЯ  УРОКУ У 1</a:t>
            </a:r>
            <a:r>
              <a:rPr lang="en-US" sz="3200" dirty="0" smtClean="0">
                <a:latin typeface="Arial Black" pitchFamily="34" charset="0"/>
              </a:rPr>
              <a:t> </a:t>
            </a:r>
            <a:r>
              <a:rPr lang="uk-UA" sz="3200" dirty="0" smtClean="0">
                <a:latin typeface="Arial Black" pitchFamily="34" charset="0"/>
              </a:rPr>
              <a:t>КЛАСІ НА ТЕМУ</a:t>
            </a:r>
            <a:r>
              <a:rPr lang="en-US" sz="3200" dirty="0" smtClean="0">
                <a:latin typeface="Arial Black" pitchFamily="34" charset="0"/>
              </a:rPr>
              <a:t> ”IN THE CLASSROOM”</a:t>
            </a:r>
            <a:endParaRPr lang="ru-RU" sz="3200" dirty="0" smtClean="0">
              <a:latin typeface="Arial Black" pitchFamily="34" charset="0"/>
            </a:endParaRPr>
          </a:p>
        </p:txBody>
      </p:sp>
      <p:sp>
        <p:nvSpPr>
          <p:cNvPr id="87051" name="Rectangle 11"/>
          <p:cNvSpPr>
            <a:spLocks noGrp="1" noChangeArrowheads="1"/>
          </p:cNvSpPr>
          <p:nvPr>
            <p:ph type="subTitle" idx="1"/>
          </p:nvPr>
        </p:nvSpPr>
        <p:spPr>
          <a:xfrm>
            <a:off x="3635375" y="4005263"/>
            <a:ext cx="4887913" cy="1608137"/>
          </a:xfrm>
        </p:spPr>
        <p:txBody>
          <a:bodyPr/>
          <a:lstStyle/>
          <a:p>
            <a:pPr eaLnBrk="1" hangingPunct="1">
              <a:defRPr/>
            </a:pPr>
            <a:r>
              <a:rPr lang="uk-UA" sz="2800" dirty="0" smtClean="0"/>
              <a:t>Підготувала вчитель</a:t>
            </a:r>
          </a:p>
          <a:p>
            <a:pPr eaLnBrk="1" hangingPunct="1">
              <a:defRPr/>
            </a:pPr>
            <a:r>
              <a:rPr lang="uk-UA" sz="2800" dirty="0" smtClean="0"/>
              <a:t> англійської мови  Журавська Н.Б.</a:t>
            </a:r>
            <a:endParaRPr 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7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7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7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50" grpId="0"/>
      <p:bldP spid="87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can-141115-00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528" y="285728"/>
            <a:ext cx="8899628" cy="62574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can-141115-00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883" y="357166"/>
            <a:ext cx="8860231" cy="61436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can-141115-000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97" y="285728"/>
            <a:ext cx="8951806" cy="62865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can-141115-00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343480"/>
            <a:ext cx="8858312" cy="61710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055894" y="6550223"/>
            <a:ext cx="30881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Now open your books at page #18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70" y="2714620"/>
            <a:ext cx="4500594" cy="1371600"/>
          </a:xfrm>
        </p:spPr>
        <p:txBody>
          <a:bodyPr/>
          <a:lstStyle/>
          <a:p>
            <a:r>
              <a:rPr lang="en-US" sz="28700" dirty="0" smtClean="0"/>
              <a:t>18</a:t>
            </a:r>
            <a:endParaRPr lang="ru-RU" sz="28700" dirty="0"/>
          </a:p>
        </p:txBody>
      </p:sp>
      <p:pic>
        <p:nvPicPr>
          <p:cNvPr id="3" name="1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2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ea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3" y="571481"/>
            <a:ext cx="8715436" cy="579483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215206" y="5929330"/>
            <a:ext cx="1735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Listen &amp; repeat</a:t>
            </a:r>
            <a:endParaRPr lang="ru-RU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1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643966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87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78245_html_51592d0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158968"/>
            <a:ext cx="8715436" cy="6540064"/>
          </a:xfrm>
          <a:prstGeom prst="rect">
            <a:avLst/>
          </a:prstGeom>
        </p:spPr>
      </p:pic>
      <p:pic>
        <p:nvPicPr>
          <p:cNvPr id="3" name="16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85720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can-141117-00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108257"/>
            <a:ext cx="8715436" cy="6641486"/>
          </a:xfrm>
          <a:prstGeom prst="rect">
            <a:avLst/>
          </a:prstGeom>
        </p:spPr>
      </p:pic>
      <p:pic>
        <p:nvPicPr>
          <p:cNvPr id="3" name="1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572528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6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gf1y2lfzmlszxmzmjcz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119212"/>
            <a:ext cx="8858312" cy="661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642918"/>
            <a:ext cx="8867820" cy="55721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oyushie_devochki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3042" y="0"/>
            <a:ext cx="5659352" cy="579627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7158" y="6286520"/>
            <a:ext cx="1955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Let’s sing a song!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can-141117-00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122327"/>
            <a:ext cx="8545954" cy="6592821"/>
          </a:xfrm>
          <a:prstGeom prst="rect">
            <a:avLst/>
          </a:prstGeom>
        </p:spPr>
      </p:pic>
      <p:pic>
        <p:nvPicPr>
          <p:cNvPr id="3" name="20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28596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5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can-141117-001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326" y="142852"/>
            <a:ext cx="8519348" cy="6572296"/>
          </a:xfrm>
          <a:prstGeom prst="rect">
            <a:avLst/>
          </a:prstGeom>
        </p:spPr>
      </p:pic>
      <p:pic>
        <p:nvPicPr>
          <p:cNvPr id="4" name="2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501090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7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can-141117-001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170303"/>
            <a:ext cx="8429684" cy="6517394"/>
          </a:xfrm>
          <a:prstGeom prst="rect">
            <a:avLst/>
          </a:prstGeom>
        </p:spPr>
      </p:pic>
      <p:pic>
        <p:nvPicPr>
          <p:cNvPr id="3" name="2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429652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3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can-141117-00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145022"/>
            <a:ext cx="7146160" cy="65701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img-fotki.yandex.ru/get/3105/mistina.5/0_1ba94_659ffa18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8125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215074" y="6581001"/>
            <a:ext cx="14632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/>
              <a:t>Verte</a:t>
            </a:r>
            <a:r>
              <a:rPr lang="en-US" sz="1200" dirty="0" smtClean="0"/>
              <a:t> -&gt; page #19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ea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3" y="571481"/>
            <a:ext cx="8715436" cy="579483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215206" y="5929330"/>
            <a:ext cx="1603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Listen &amp; circle</a:t>
            </a:r>
            <a:endParaRPr lang="ru-RU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2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can-141115-00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528" y="285728"/>
            <a:ext cx="8899628" cy="62574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ea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3" y="571481"/>
            <a:ext cx="8715436" cy="5794838"/>
          </a:xfrm>
          <a:prstGeom prst="rect">
            <a:avLst/>
          </a:prstGeom>
        </p:spPr>
      </p:pic>
      <p:pic>
        <p:nvPicPr>
          <p:cNvPr id="3" name="2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715404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7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can-141115-00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883" y="357166"/>
            <a:ext cx="8860231" cy="61436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ea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3" y="571481"/>
            <a:ext cx="8715436" cy="5794838"/>
          </a:xfrm>
          <a:prstGeom prst="rect">
            <a:avLst/>
          </a:prstGeom>
        </p:spPr>
      </p:pic>
      <p:pic>
        <p:nvPicPr>
          <p:cNvPr id="3" name="29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2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can-141117-000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44" y="428604"/>
            <a:ext cx="8822786" cy="6000792"/>
          </a:xfrm>
          <a:prstGeom prst="rect">
            <a:avLst/>
          </a:prstGeom>
        </p:spPr>
      </p:pic>
      <p:pic>
        <p:nvPicPr>
          <p:cNvPr id="5" name="00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643966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99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can-141115-0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285728"/>
            <a:ext cx="8858312" cy="61922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ea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3" y="571481"/>
            <a:ext cx="8715436" cy="5794838"/>
          </a:xfrm>
          <a:prstGeom prst="rect">
            <a:avLst/>
          </a:prstGeom>
        </p:spPr>
      </p:pic>
      <p:pic>
        <p:nvPicPr>
          <p:cNvPr id="3" name="3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9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can-141115-000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97" y="285728"/>
            <a:ext cx="8951806" cy="62865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ea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3" y="571481"/>
            <a:ext cx="8715436" cy="5794838"/>
          </a:xfrm>
          <a:prstGeom prst="rect">
            <a:avLst/>
          </a:prstGeom>
        </p:spPr>
      </p:pic>
      <p:pic>
        <p:nvPicPr>
          <p:cNvPr id="3" name="3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can-141115-00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343480"/>
            <a:ext cx="8858312" cy="6171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осьминожки коллаж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43" y="1000108"/>
            <a:ext cx="8930622" cy="478634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4282" y="6286520"/>
            <a:ext cx="28959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Let’s work in activity book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3C6yJc9d_v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5448" y="0"/>
            <a:ext cx="6733103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85918" y="5934670"/>
            <a:ext cx="591559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smtClean="0">
                <a:solidFill>
                  <a:schemeClr val="accent6">
                    <a:lumMod val="75000"/>
                  </a:schemeClr>
                </a:solidFill>
              </a:rPr>
              <a:t>The lesson is over!</a:t>
            </a:r>
            <a:endParaRPr lang="ru-RU" sz="54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can-141117-000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7356" y="84582"/>
            <a:ext cx="5381990" cy="6630566"/>
          </a:xfrm>
          <a:prstGeom prst="rect">
            <a:avLst/>
          </a:prstGeom>
        </p:spPr>
      </p:pic>
      <p:pic>
        <p:nvPicPr>
          <p:cNvPr id="4" name="00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572528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5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can-141117-000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632" y="428604"/>
            <a:ext cx="8870736" cy="6000792"/>
          </a:xfrm>
          <a:prstGeom prst="rect">
            <a:avLst/>
          </a:prstGeom>
        </p:spPr>
      </p:pic>
      <p:pic>
        <p:nvPicPr>
          <p:cNvPr id="4" name="00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8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can-141117-000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5918" y="132561"/>
            <a:ext cx="5753668" cy="6582587"/>
          </a:xfrm>
          <a:prstGeom prst="rect">
            <a:avLst/>
          </a:prstGeom>
        </p:spPr>
      </p:pic>
      <p:pic>
        <p:nvPicPr>
          <p:cNvPr id="4" name="006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9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can-141117-00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721" y="714356"/>
            <a:ext cx="8936558" cy="5429288"/>
          </a:xfrm>
          <a:prstGeom prst="rect">
            <a:avLst/>
          </a:prstGeom>
        </p:spPr>
      </p:pic>
      <p:pic>
        <p:nvPicPr>
          <p:cNvPr id="4" name="00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78245_html_51592d0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3" y="105361"/>
            <a:ext cx="8808351" cy="660978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6286520"/>
            <a:ext cx="22048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Look at the Pictures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can-141115-0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285728"/>
            <a:ext cx="8858312" cy="61922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973</TotalTime>
  <Words>60</Words>
  <Application>Microsoft Office PowerPoint</Application>
  <PresentationFormat>Экран (4:3)</PresentationFormat>
  <Paragraphs>13</Paragraphs>
  <Slides>36</Slides>
  <Notes>1</Notes>
  <HiddenSlides>0</HiddenSlides>
  <MMClips>17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Текстура</vt:lpstr>
      <vt:lpstr>ПРЕЗЕНТАЦІЯ  УРОКУ У 1 КЛАСІ НА ТЕМУ ”IN THE CLASSROOM”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18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</vt:vector>
  </TitlesOfParts>
  <Company>Организация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FLAT.MY HOUSE.</dc:title>
  <dc:creator>FuckYouBill</dc:creator>
  <cp:lastModifiedBy>Наташа</cp:lastModifiedBy>
  <cp:revision>117</cp:revision>
  <dcterms:created xsi:type="dcterms:W3CDTF">2011-11-07T18:07:01Z</dcterms:created>
  <dcterms:modified xsi:type="dcterms:W3CDTF">2014-11-18T21:48:48Z</dcterms:modified>
</cp:coreProperties>
</file>