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gif" ContentType="image/gif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346" r:id="rId3"/>
    <p:sldId id="267" r:id="rId4"/>
    <p:sldId id="270" r:id="rId5"/>
    <p:sldId id="339" r:id="rId6"/>
    <p:sldId id="341" r:id="rId7"/>
    <p:sldId id="342" r:id="rId8"/>
    <p:sldId id="343" r:id="rId9"/>
    <p:sldId id="287" r:id="rId10"/>
    <p:sldId id="345" r:id="rId11"/>
    <p:sldId id="347" r:id="rId12"/>
    <p:sldId id="291" r:id="rId13"/>
    <p:sldId id="294" r:id="rId14"/>
    <p:sldId id="309" r:id="rId15"/>
    <p:sldId id="297" r:id="rId16"/>
    <p:sldId id="307" r:id="rId17"/>
    <p:sldId id="314" r:id="rId18"/>
    <p:sldId id="319" r:id="rId19"/>
    <p:sldId id="320" r:id="rId20"/>
    <p:sldId id="328" r:id="rId21"/>
    <p:sldId id="332" r:id="rId22"/>
    <p:sldId id="329" r:id="rId23"/>
    <p:sldId id="335" r:id="rId24"/>
    <p:sldId id="334" r:id="rId25"/>
    <p:sldId id="289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851" autoAdjust="0"/>
    <p:restoredTop sz="94746" autoAdjust="0"/>
  </p:normalViewPr>
  <p:slideViewPr>
    <p:cSldViewPr>
      <p:cViewPr varScale="1">
        <p:scale>
          <a:sx n="70" d="100"/>
          <a:sy n="70" d="100"/>
        </p:scale>
        <p:origin x="-142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66" d="100"/>
        <a:sy n="66" d="100"/>
      </p:scale>
      <p:origin x="0" y="973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9CE4A19-05AC-43A7-BF4E-D4FD879454BF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94BD1DD-D201-483E-9A8F-05AF9FE96F8E}">
      <dgm:prSet phldrT="[Текст]" custT="1">
        <dgm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800" b="1" dirty="0" smtClean="0">
              <a:latin typeface="+mn-lt"/>
              <a:cs typeface="Arial" pitchFamily="34" charset="0"/>
            </a:rPr>
            <a:t>Мета</a:t>
          </a:r>
        </a:p>
        <a:p>
          <a:r>
            <a:rPr lang="ru-RU" sz="2800" b="1" dirty="0" smtClean="0">
              <a:latin typeface="+mn-lt"/>
              <a:cs typeface="Arial" pitchFamily="34" charset="0"/>
            </a:rPr>
            <a:t>проекту </a:t>
          </a:r>
          <a:endParaRPr lang="ru-RU" sz="2800" b="1" dirty="0">
            <a:latin typeface="+mn-lt"/>
            <a:cs typeface="Arial" pitchFamily="34" charset="0"/>
          </a:endParaRPr>
        </a:p>
      </dgm:t>
    </dgm:pt>
    <dgm:pt modelId="{41D8FF2F-1267-4E77-B1E6-A5E0FC8C17AC}" type="parTrans" cxnId="{ABCCA335-D06D-4B99-82A7-770161DD4388}">
      <dgm:prSet/>
      <dgm:spPr/>
      <dgm:t>
        <a:bodyPr/>
        <a:lstStyle/>
        <a:p>
          <a:endParaRPr lang="ru-RU"/>
        </a:p>
      </dgm:t>
    </dgm:pt>
    <dgm:pt modelId="{C3CB10E7-6AAC-4BF2-B76B-4425182232DA}" type="sibTrans" cxnId="{ABCCA335-D06D-4B99-82A7-770161DD4388}">
      <dgm:prSet/>
      <dgm:spPr/>
      <dgm:t>
        <a:bodyPr/>
        <a:lstStyle/>
        <a:p>
          <a:endParaRPr lang="ru-RU"/>
        </a:p>
      </dgm:t>
    </dgm:pt>
    <dgm:pt modelId="{88164669-1DD7-4C18-90BA-6F47C40BDCDF}">
      <dgm:prSet phldrT="[Текст]" custT="1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800" b="1" dirty="0" err="1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Поглибити</a:t>
          </a:r>
          <a:r>
            <a:rPr lang="ru-RU" sz="18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  </a:t>
          </a:r>
          <a:r>
            <a:rPr lang="ru-RU" sz="1800" b="1" dirty="0" err="1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знання</a:t>
          </a:r>
          <a:r>
            <a:rPr lang="ru-RU" sz="18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 </a:t>
          </a:r>
          <a:r>
            <a:rPr lang="ru-RU" sz="1800" b="1" dirty="0" err="1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дітей</a:t>
          </a:r>
          <a:r>
            <a:rPr lang="ru-RU" sz="18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 про </a:t>
          </a:r>
          <a:r>
            <a:rPr lang="ru-RU" sz="1800" b="1" dirty="0" err="1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казку</a:t>
          </a:r>
          <a:r>
            <a:rPr lang="ru-RU" sz="18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.</a:t>
          </a:r>
          <a:endParaRPr lang="ru-RU" sz="1800" b="1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gm:t>
    </dgm:pt>
    <dgm:pt modelId="{C9A4D220-2D7B-4DEF-B867-BFB612FB9DA8}" type="parTrans" cxnId="{0248A5CA-DD99-4009-AB8C-7D93CDEFD21C}">
      <dgm:prSet/>
      <dgm:spPr/>
      <dgm:t>
        <a:bodyPr/>
        <a:lstStyle/>
        <a:p>
          <a:endParaRPr lang="ru-RU"/>
        </a:p>
      </dgm:t>
    </dgm:pt>
    <dgm:pt modelId="{12DEA165-9810-48A9-B5F0-FF0F1AF558ED}" type="sibTrans" cxnId="{0248A5CA-DD99-4009-AB8C-7D93CDEFD21C}">
      <dgm:prSet/>
      <dgm:spPr/>
      <dgm:t>
        <a:bodyPr/>
        <a:lstStyle/>
        <a:p>
          <a:endParaRPr lang="ru-RU"/>
        </a:p>
      </dgm:t>
    </dgm:pt>
    <dgm:pt modelId="{D6D0ABBA-F4EA-4704-954A-B5ED292AABED}">
      <dgm:prSet phldrT="[Текст]" custT="1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800" b="1" dirty="0" err="1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Розвивати</a:t>
          </a:r>
          <a:r>
            <a:rPr lang="ru-RU" sz="18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 </a:t>
          </a:r>
          <a:r>
            <a:rPr lang="uk-UA" sz="18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зв’язне мовлення.</a:t>
          </a:r>
          <a:endParaRPr lang="ru-RU" sz="1800" b="1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gm:t>
    </dgm:pt>
    <dgm:pt modelId="{72AD1ECE-202E-420D-938A-F68642CD69DB}" type="parTrans" cxnId="{AB2C5647-4B2D-497E-8C18-ED10F5856A7B}">
      <dgm:prSet/>
      <dgm:spPr/>
      <dgm:t>
        <a:bodyPr/>
        <a:lstStyle/>
        <a:p>
          <a:endParaRPr lang="ru-RU"/>
        </a:p>
      </dgm:t>
    </dgm:pt>
    <dgm:pt modelId="{43744974-33F5-4C58-88C4-83B58ECAA834}" type="sibTrans" cxnId="{AB2C5647-4B2D-497E-8C18-ED10F5856A7B}">
      <dgm:prSet/>
      <dgm:spPr/>
      <dgm:t>
        <a:bodyPr/>
        <a:lstStyle/>
        <a:p>
          <a:endParaRPr lang="ru-RU"/>
        </a:p>
      </dgm:t>
    </dgm:pt>
    <dgm:pt modelId="{31F907AF-8AD6-43A6-9CF4-060C9E1A1E10}">
      <dgm:prSet phldrT="[Текст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400" b="1" dirty="0" err="1" smtClean="0">
              <a:latin typeface="+mn-lt"/>
              <a:cs typeface="Arial" pitchFamily="34" charset="0"/>
            </a:rPr>
            <a:t>Актуальність</a:t>
          </a:r>
          <a:endParaRPr lang="ru-RU" sz="2400" b="1" dirty="0" smtClean="0">
            <a:latin typeface="+mn-lt"/>
            <a:cs typeface="Arial" pitchFamily="34" charset="0"/>
          </a:endParaRPr>
        </a:p>
        <a:p>
          <a:r>
            <a:rPr lang="uk-UA" sz="2400" b="1" dirty="0" smtClean="0">
              <a:latin typeface="+mn-lt"/>
              <a:cs typeface="Arial" pitchFamily="34" charset="0"/>
            </a:rPr>
            <a:t>проекту</a:t>
          </a:r>
          <a:endParaRPr lang="ru-RU" sz="2400" b="1" dirty="0">
            <a:latin typeface="+mn-lt"/>
            <a:cs typeface="Arial" pitchFamily="34" charset="0"/>
          </a:endParaRPr>
        </a:p>
      </dgm:t>
    </dgm:pt>
    <dgm:pt modelId="{898B959D-B46A-4BF5-B715-887EAC732443}" type="parTrans" cxnId="{2DEFAFF3-874A-4B79-8542-64379F8CB0CC}">
      <dgm:prSet/>
      <dgm:spPr/>
      <dgm:t>
        <a:bodyPr/>
        <a:lstStyle/>
        <a:p>
          <a:endParaRPr lang="ru-RU"/>
        </a:p>
      </dgm:t>
    </dgm:pt>
    <dgm:pt modelId="{B24125DD-019E-4D9D-B3BE-F7330388C9C0}" type="sibTrans" cxnId="{2DEFAFF3-874A-4B79-8542-64379F8CB0CC}">
      <dgm:prSet/>
      <dgm:spPr/>
      <dgm:t>
        <a:bodyPr/>
        <a:lstStyle/>
        <a:p>
          <a:endParaRPr lang="ru-RU"/>
        </a:p>
      </dgm:t>
    </dgm:pt>
    <dgm:pt modelId="{DC0FCEA3-F49B-4AC7-AF68-81488CB28BC2}">
      <dgm:prSet phldrT="[Текст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sz="18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Удосконалювати взаємодію з сучасним навколишнім світом.</a:t>
          </a:r>
          <a:endParaRPr lang="ru-RU" sz="1800" b="1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gm:t>
    </dgm:pt>
    <dgm:pt modelId="{A671E737-9D59-4958-AA64-F80FB5BFA854}" type="parTrans" cxnId="{061CD2D2-1E85-4687-A26C-BEBB27D1A1EE}">
      <dgm:prSet/>
      <dgm:spPr/>
      <dgm:t>
        <a:bodyPr/>
        <a:lstStyle/>
        <a:p>
          <a:endParaRPr lang="ru-RU"/>
        </a:p>
      </dgm:t>
    </dgm:pt>
    <dgm:pt modelId="{E2F2D2DC-8742-4A5A-A2AC-594440DCE9B2}" type="sibTrans" cxnId="{061CD2D2-1E85-4687-A26C-BEBB27D1A1EE}">
      <dgm:prSet/>
      <dgm:spPr/>
      <dgm:t>
        <a:bodyPr/>
        <a:lstStyle/>
        <a:p>
          <a:endParaRPr lang="ru-RU"/>
        </a:p>
      </dgm:t>
    </dgm:pt>
    <dgm:pt modelId="{2D85AE57-0613-4A6F-A4E3-8EA21CA715E4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2400" b="1" dirty="0" smtClean="0">
              <a:latin typeface="+mn-lt"/>
              <a:cs typeface="Arial" pitchFamily="34" charset="0"/>
            </a:rPr>
            <a:t>Завдання</a:t>
          </a:r>
        </a:p>
        <a:p>
          <a:r>
            <a:rPr lang="uk-UA" sz="2400" b="1" dirty="0" smtClean="0">
              <a:latin typeface="+mn-lt"/>
              <a:cs typeface="Arial" pitchFamily="34" charset="0"/>
            </a:rPr>
            <a:t>проекту</a:t>
          </a:r>
          <a:endParaRPr lang="ru-RU" sz="2400" b="1" dirty="0">
            <a:latin typeface="+mn-lt"/>
            <a:cs typeface="Arial" pitchFamily="34" charset="0"/>
          </a:endParaRPr>
        </a:p>
      </dgm:t>
    </dgm:pt>
    <dgm:pt modelId="{56814FBC-6E19-4FFB-B1F2-861CB08E625E}" type="parTrans" cxnId="{E4412381-DAB2-4D7C-9AB8-DB7A3F740966}">
      <dgm:prSet/>
      <dgm:spPr/>
      <dgm:t>
        <a:bodyPr/>
        <a:lstStyle/>
        <a:p>
          <a:endParaRPr lang="ru-RU"/>
        </a:p>
      </dgm:t>
    </dgm:pt>
    <dgm:pt modelId="{41EE9230-5955-4194-AE03-BC7DAFC16EBD}" type="sibTrans" cxnId="{E4412381-DAB2-4D7C-9AB8-DB7A3F740966}">
      <dgm:prSet/>
      <dgm:spPr/>
      <dgm:t>
        <a:bodyPr/>
        <a:lstStyle/>
        <a:p>
          <a:endParaRPr lang="ru-RU"/>
        </a:p>
      </dgm:t>
    </dgm:pt>
    <dgm:pt modelId="{E26A1371-E1D5-424B-BC5F-8D5335CA0223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 sz="1400" b="1" dirty="0"/>
        </a:p>
      </dgm:t>
    </dgm:pt>
    <dgm:pt modelId="{9ED82C64-930E-4B05-B55B-A1C57802CAA3}" type="parTrans" cxnId="{D501AD8C-24AA-460D-A9D7-FFFC76C617B3}">
      <dgm:prSet/>
      <dgm:spPr/>
      <dgm:t>
        <a:bodyPr/>
        <a:lstStyle/>
        <a:p>
          <a:endParaRPr lang="ru-RU"/>
        </a:p>
      </dgm:t>
    </dgm:pt>
    <dgm:pt modelId="{D7D12F51-A91C-4516-BEE2-844456E77A31}" type="sibTrans" cxnId="{D501AD8C-24AA-460D-A9D7-FFFC76C617B3}">
      <dgm:prSet/>
      <dgm:spPr/>
      <dgm:t>
        <a:bodyPr/>
        <a:lstStyle/>
        <a:p>
          <a:endParaRPr lang="ru-RU"/>
        </a:p>
      </dgm:t>
    </dgm:pt>
    <dgm:pt modelId="{8CF645FA-E2FE-42A6-BCB9-8A951FA52DA7}">
      <dgm:prSet phldrT="[Текст]" custT="1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sz="18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Розвивати творчі здібності.</a:t>
          </a:r>
          <a:endParaRPr lang="ru-RU" sz="1800" b="1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gm:t>
    </dgm:pt>
    <dgm:pt modelId="{B784F59E-3EB2-4A30-9387-F61143DAE7E5}" type="parTrans" cxnId="{34B239CC-7FBF-43CB-B032-BCF9F99404FF}">
      <dgm:prSet/>
      <dgm:spPr/>
      <dgm:t>
        <a:bodyPr/>
        <a:lstStyle/>
        <a:p>
          <a:endParaRPr lang="ru-RU"/>
        </a:p>
      </dgm:t>
    </dgm:pt>
    <dgm:pt modelId="{76B0CB02-4DB1-4E9C-A95A-BAB41019D17A}" type="sibTrans" cxnId="{34B239CC-7FBF-43CB-B032-BCF9F99404FF}">
      <dgm:prSet/>
      <dgm:spPr/>
      <dgm:t>
        <a:bodyPr/>
        <a:lstStyle/>
        <a:p>
          <a:endParaRPr lang="ru-RU"/>
        </a:p>
      </dgm:t>
    </dgm:pt>
    <dgm:pt modelId="{E06F21A6-6330-4C2F-A123-939E5CF0D137}">
      <dgm:prSet phldrT="[Текст]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 sz="900" dirty="0"/>
        </a:p>
      </dgm:t>
    </dgm:pt>
    <dgm:pt modelId="{46173556-2581-43E7-8736-3493C01F8D9B}" type="parTrans" cxnId="{8102D2D5-BA3F-48A6-9107-39DE41503741}">
      <dgm:prSet/>
      <dgm:spPr/>
      <dgm:t>
        <a:bodyPr/>
        <a:lstStyle/>
        <a:p>
          <a:endParaRPr lang="ru-RU"/>
        </a:p>
      </dgm:t>
    </dgm:pt>
    <dgm:pt modelId="{155FE90A-CF67-4EE3-A0EE-61DE033254B1}" type="sibTrans" cxnId="{8102D2D5-BA3F-48A6-9107-39DE41503741}">
      <dgm:prSet/>
      <dgm:spPr/>
      <dgm:t>
        <a:bodyPr/>
        <a:lstStyle/>
        <a:p>
          <a:endParaRPr lang="ru-RU"/>
        </a:p>
      </dgm:t>
    </dgm:pt>
    <dgm:pt modelId="{688EEAA9-2267-4CF8-8D6D-43A4191992F6}">
      <dgm:prSet phldrT="[Текст]" custT="1">
        <dgm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ru-RU" sz="1800" b="1" dirty="0" err="1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Виховувати</a:t>
          </a:r>
          <a:r>
            <a:rPr lang="ru-RU" sz="18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 </a:t>
          </a:r>
          <a:r>
            <a:rPr lang="ru-RU" sz="1800" b="1" dirty="0" err="1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прагнення</a:t>
          </a:r>
          <a:r>
            <a:rPr lang="ru-RU" sz="18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 до добра та </a:t>
          </a:r>
          <a:r>
            <a:rPr lang="ru-RU" sz="1800" b="1" dirty="0" err="1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справедливості</a:t>
          </a:r>
          <a:r>
            <a:rPr lang="ru-RU" sz="18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.</a:t>
          </a:r>
          <a:endParaRPr lang="ru-RU" sz="1800" b="1" dirty="0">
            <a:solidFill>
              <a:srgbClr val="FFFF00"/>
            </a:solidFill>
          </a:endParaRPr>
        </a:p>
      </dgm:t>
    </dgm:pt>
    <dgm:pt modelId="{C9D3C588-D119-4A54-A7EB-9015C6ACAF09}" type="parTrans" cxnId="{54223BB1-D4C7-4E10-B8E8-023A0063C5D4}">
      <dgm:prSet/>
      <dgm:spPr/>
      <dgm:t>
        <a:bodyPr/>
        <a:lstStyle/>
        <a:p>
          <a:endParaRPr lang="ru-RU"/>
        </a:p>
      </dgm:t>
    </dgm:pt>
    <dgm:pt modelId="{4A870098-AF39-408C-B83B-F487C551FEB4}" type="sibTrans" cxnId="{54223BB1-D4C7-4E10-B8E8-023A0063C5D4}">
      <dgm:prSet/>
      <dgm:spPr/>
      <dgm:t>
        <a:bodyPr/>
        <a:lstStyle/>
        <a:p>
          <a:endParaRPr lang="ru-RU"/>
        </a:p>
      </dgm:t>
    </dgm:pt>
    <dgm:pt modelId="{CFF4DA05-4940-4FCC-954C-90B601B1CDBD}">
      <dgm:prSet phldrT="[Текст]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 sz="900" dirty="0"/>
        </a:p>
      </dgm:t>
    </dgm:pt>
    <dgm:pt modelId="{F68E265B-B44F-4E6C-BA65-F5D6B1908939}" type="parTrans" cxnId="{27FC5B80-3047-4DFF-93BE-A94E04B6C2C7}">
      <dgm:prSet/>
      <dgm:spPr/>
      <dgm:t>
        <a:bodyPr/>
        <a:lstStyle/>
        <a:p>
          <a:endParaRPr lang="ru-RU"/>
        </a:p>
      </dgm:t>
    </dgm:pt>
    <dgm:pt modelId="{2A15715E-6AD9-41DD-99B9-FEB183255586}" type="sibTrans" cxnId="{27FC5B80-3047-4DFF-93BE-A94E04B6C2C7}">
      <dgm:prSet/>
      <dgm:spPr/>
      <dgm:t>
        <a:bodyPr/>
        <a:lstStyle/>
        <a:p>
          <a:endParaRPr lang="ru-RU"/>
        </a:p>
      </dgm:t>
    </dgm:pt>
    <dgm:pt modelId="{02ED51C6-9CC6-464F-B8FE-9F0428AC0F20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sz="18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Формувати в учнів навички проектної та дослідницької діяльності.</a:t>
          </a:r>
          <a:endParaRPr lang="ru-RU" sz="1800" b="1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gm:t>
    </dgm:pt>
    <dgm:pt modelId="{F4EA765B-A31B-4D77-AF3A-8C838EC8D479}" type="parTrans" cxnId="{BBD59A4C-7D3B-49F1-902B-BD201DA14548}">
      <dgm:prSet/>
      <dgm:spPr/>
      <dgm:t>
        <a:bodyPr/>
        <a:lstStyle/>
        <a:p>
          <a:endParaRPr lang="ru-RU"/>
        </a:p>
      </dgm:t>
    </dgm:pt>
    <dgm:pt modelId="{D4DA79C4-33D9-4604-813F-950D1F821BB1}" type="sibTrans" cxnId="{BBD59A4C-7D3B-49F1-902B-BD201DA14548}">
      <dgm:prSet/>
      <dgm:spPr/>
      <dgm:t>
        <a:bodyPr/>
        <a:lstStyle/>
        <a:p>
          <a:endParaRPr lang="ru-RU"/>
        </a:p>
      </dgm:t>
    </dgm:pt>
    <dgm:pt modelId="{639884A0-DCAD-4071-89C8-F199D43103B7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sz="18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Розвивати  пізнавальний інтерес, творчі здібності, активну, виразну мову через постановку театралізованої діяльності.</a:t>
          </a:r>
          <a:endParaRPr lang="ru-RU" sz="1800" b="1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gm:t>
    </dgm:pt>
    <dgm:pt modelId="{FF076034-0273-497E-B33F-6C227A27F2EA}" type="parTrans" cxnId="{757A9828-02AB-4CBE-9B1E-60E8278BD60D}">
      <dgm:prSet/>
      <dgm:spPr/>
      <dgm:t>
        <a:bodyPr/>
        <a:lstStyle/>
        <a:p>
          <a:endParaRPr lang="ru-RU"/>
        </a:p>
      </dgm:t>
    </dgm:pt>
    <dgm:pt modelId="{4CE03AF5-F6AA-4CC0-B957-6CEDE4426A1B}" type="sibTrans" cxnId="{757A9828-02AB-4CBE-9B1E-60E8278BD60D}">
      <dgm:prSet/>
      <dgm:spPr/>
      <dgm:t>
        <a:bodyPr/>
        <a:lstStyle/>
        <a:p>
          <a:endParaRPr lang="ru-RU"/>
        </a:p>
      </dgm:t>
    </dgm:pt>
    <dgm:pt modelId="{D7928715-6B3E-4FA1-8CE6-EDB5A81E3900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sz="18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Виховувати добро, справедливість, любов до рідної культури.</a:t>
          </a:r>
          <a:endParaRPr lang="ru-RU" sz="1800" b="1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gm:t>
    </dgm:pt>
    <dgm:pt modelId="{0A82B6AD-34A1-476C-97D8-97164301EA17}" type="parTrans" cxnId="{7B654334-24D3-4F12-A66E-2F98863D1015}">
      <dgm:prSet/>
      <dgm:spPr/>
      <dgm:t>
        <a:bodyPr/>
        <a:lstStyle/>
        <a:p>
          <a:endParaRPr lang="ru-RU"/>
        </a:p>
      </dgm:t>
    </dgm:pt>
    <dgm:pt modelId="{C8C72818-0F32-44EC-8233-E44BE653481F}" type="sibTrans" cxnId="{7B654334-24D3-4F12-A66E-2F98863D1015}">
      <dgm:prSet/>
      <dgm:spPr/>
      <dgm:t>
        <a:bodyPr/>
        <a:lstStyle/>
        <a:p>
          <a:endParaRPr lang="ru-RU"/>
        </a:p>
      </dgm:t>
    </dgm:pt>
    <dgm:pt modelId="{7BB92FAE-5F9C-487B-B360-90213919894B}">
      <dgm:prSet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sz="18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Удосконалювати навички спільної колективної роботи. </a:t>
          </a:r>
          <a:endParaRPr lang="ru-RU" sz="1800" b="1" dirty="0" smtClean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gm:t>
    </dgm:pt>
    <dgm:pt modelId="{88EE142A-3998-4928-BDEA-9C150F8133B0}" type="parTrans" cxnId="{FB6C1663-F37F-48BA-BE9C-C8173700B753}">
      <dgm:prSet/>
      <dgm:spPr/>
      <dgm:t>
        <a:bodyPr/>
        <a:lstStyle/>
        <a:p>
          <a:endParaRPr lang="ru-RU"/>
        </a:p>
      </dgm:t>
    </dgm:pt>
    <dgm:pt modelId="{3F44F4D0-9576-499C-8CF8-607DC5A4A325}" type="sibTrans" cxnId="{FB6C1663-F37F-48BA-BE9C-C8173700B753}">
      <dgm:prSet/>
      <dgm:spPr/>
      <dgm:t>
        <a:bodyPr/>
        <a:lstStyle/>
        <a:p>
          <a:endParaRPr lang="ru-RU"/>
        </a:p>
      </dgm:t>
    </dgm:pt>
    <dgm:pt modelId="{8EED2EE4-840E-44DA-A193-5C67CC499C2F}">
      <dgm:prSet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uk-UA" sz="2400" b="1" dirty="0" smtClean="0">
              <a:latin typeface="+mn-lt"/>
              <a:cs typeface="Arial" pitchFamily="34" charset="0"/>
            </a:rPr>
            <a:t>Очікуваний </a:t>
          </a:r>
        </a:p>
        <a:p>
          <a:r>
            <a:rPr lang="uk-UA" sz="2400" b="1" dirty="0" smtClean="0">
              <a:latin typeface="+mn-lt"/>
              <a:cs typeface="Arial" pitchFamily="34" charset="0"/>
            </a:rPr>
            <a:t>результат</a:t>
          </a:r>
          <a:endParaRPr lang="ru-RU" sz="2400" b="1" dirty="0">
            <a:latin typeface="+mn-lt"/>
            <a:cs typeface="Arial" pitchFamily="34" charset="0"/>
          </a:endParaRPr>
        </a:p>
      </dgm:t>
    </dgm:pt>
    <dgm:pt modelId="{0BA99F8D-D98F-4796-A0E2-5BE6EA7341A6}" type="parTrans" cxnId="{8F9B4B1A-7E84-47A6-B68D-AD69FCB4BC5C}">
      <dgm:prSet/>
      <dgm:spPr/>
      <dgm:t>
        <a:bodyPr/>
        <a:lstStyle/>
        <a:p>
          <a:endParaRPr lang="ru-RU"/>
        </a:p>
      </dgm:t>
    </dgm:pt>
    <dgm:pt modelId="{AD050601-B222-4680-AD05-22B90E96BCB0}" type="sibTrans" cxnId="{8F9B4B1A-7E84-47A6-B68D-AD69FCB4BC5C}">
      <dgm:prSet/>
      <dgm:spPr/>
      <dgm:t>
        <a:bodyPr/>
        <a:lstStyle/>
        <a:p>
          <a:endParaRPr lang="ru-RU"/>
        </a:p>
      </dgm:t>
    </dgm:pt>
    <dgm:pt modelId="{186F8EC4-F939-48AB-9055-2CF2B0E3FE9E}">
      <dgm:prSet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 sz="2900" dirty="0"/>
        </a:p>
      </dgm:t>
    </dgm:pt>
    <dgm:pt modelId="{2F915EEA-2606-41EE-AACD-FB56E5DA63F1}" type="parTrans" cxnId="{6B01755D-BE4C-47C3-9304-897BCEED23A5}">
      <dgm:prSet/>
      <dgm:spPr/>
      <dgm:t>
        <a:bodyPr/>
        <a:lstStyle/>
        <a:p>
          <a:endParaRPr lang="ru-RU"/>
        </a:p>
      </dgm:t>
    </dgm:pt>
    <dgm:pt modelId="{21C232F6-CEE3-4E43-A895-850759EFFC3D}" type="sibTrans" cxnId="{6B01755D-BE4C-47C3-9304-897BCEED23A5}">
      <dgm:prSet/>
      <dgm:spPr/>
      <dgm:t>
        <a:bodyPr/>
        <a:lstStyle/>
        <a:p>
          <a:endParaRPr lang="ru-RU"/>
        </a:p>
      </dgm:t>
    </dgm:pt>
    <dgm:pt modelId="{50171145-FF63-4DA3-8C88-E81A9E60C008}">
      <dgm:prSet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sz="18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Активізація пізнавальної діяльності.</a:t>
          </a:r>
          <a:endParaRPr lang="ru-RU" sz="1800" b="1" dirty="0" smtClean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gm:t>
    </dgm:pt>
    <dgm:pt modelId="{42FF8B4B-62E3-4DD2-8BE3-141CBA61B7D0}" type="parTrans" cxnId="{F080253C-B710-4141-B8E8-AE1237970D16}">
      <dgm:prSet/>
      <dgm:spPr/>
      <dgm:t>
        <a:bodyPr/>
        <a:lstStyle/>
        <a:p>
          <a:endParaRPr lang="ru-RU"/>
        </a:p>
      </dgm:t>
    </dgm:pt>
    <dgm:pt modelId="{88FDD894-D12B-40E9-8AD1-5676AB9BA2F7}" type="sibTrans" cxnId="{F080253C-B710-4141-B8E8-AE1237970D16}">
      <dgm:prSet/>
      <dgm:spPr/>
      <dgm:t>
        <a:bodyPr/>
        <a:lstStyle/>
        <a:p>
          <a:endParaRPr lang="ru-RU"/>
        </a:p>
      </dgm:t>
    </dgm:pt>
    <dgm:pt modelId="{E3DE41B1-1189-49B6-AFEB-717365A347C8}">
      <dgm:prSet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sz="18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Розширення читацьких інтересів.</a:t>
          </a:r>
          <a:endParaRPr lang="ru-RU" sz="1800" b="1" dirty="0" smtClean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gm:t>
    </dgm:pt>
    <dgm:pt modelId="{8B5B4E67-D27A-4EB7-9977-5BA929B07CA7}" type="parTrans" cxnId="{006C4F0A-F953-4B80-ADCA-69B2D4BCBCFE}">
      <dgm:prSet/>
      <dgm:spPr/>
      <dgm:t>
        <a:bodyPr/>
        <a:lstStyle/>
        <a:p>
          <a:endParaRPr lang="ru-RU"/>
        </a:p>
      </dgm:t>
    </dgm:pt>
    <dgm:pt modelId="{8040F1AC-65B8-48B9-AC53-5FD8871F49F7}" type="sibTrans" cxnId="{006C4F0A-F953-4B80-ADCA-69B2D4BCBCFE}">
      <dgm:prSet/>
      <dgm:spPr/>
      <dgm:t>
        <a:bodyPr/>
        <a:lstStyle/>
        <a:p>
          <a:endParaRPr lang="ru-RU"/>
        </a:p>
      </dgm:t>
    </dgm:pt>
    <dgm:pt modelId="{3FCEF63A-02B5-43CE-8B1C-150BF4E34047}">
      <dgm:prSet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sz="18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Розвиток творчих здібностей.</a:t>
          </a:r>
          <a:endParaRPr lang="ru-RU" sz="1800" b="1" dirty="0" smtClean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gm:t>
    </dgm:pt>
    <dgm:pt modelId="{E47A47E2-6E6D-4E93-8C05-A8A0CCE602C3}" type="parTrans" cxnId="{C5435083-52C9-47C8-8FBC-E15BCC35E637}">
      <dgm:prSet/>
      <dgm:spPr/>
      <dgm:t>
        <a:bodyPr/>
        <a:lstStyle/>
        <a:p>
          <a:endParaRPr lang="ru-RU"/>
        </a:p>
      </dgm:t>
    </dgm:pt>
    <dgm:pt modelId="{D9F0C666-EA46-49E3-9145-373580096C50}" type="sibTrans" cxnId="{C5435083-52C9-47C8-8FBC-E15BCC35E637}">
      <dgm:prSet/>
      <dgm:spPr/>
      <dgm:t>
        <a:bodyPr/>
        <a:lstStyle/>
        <a:p>
          <a:endParaRPr lang="ru-RU"/>
        </a:p>
      </dgm:t>
    </dgm:pt>
    <dgm:pt modelId="{2C2F5277-AD78-4DEA-A614-E37AA120E8B8}">
      <dgm:prSet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sz="18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Формування  навичок самостійної роботи з додатковими джерелами інформації.</a:t>
          </a:r>
          <a:endParaRPr lang="ru-RU" sz="1800" b="1" dirty="0" smtClean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gm:t>
    </dgm:pt>
    <dgm:pt modelId="{58E882DD-0008-4C9A-9F91-97A480D50F4D}" type="parTrans" cxnId="{D43446E8-0F76-4EE1-BF11-50B95855C6F4}">
      <dgm:prSet/>
      <dgm:spPr/>
      <dgm:t>
        <a:bodyPr/>
        <a:lstStyle/>
        <a:p>
          <a:endParaRPr lang="ru-RU"/>
        </a:p>
      </dgm:t>
    </dgm:pt>
    <dgm:pt modelId="{3ED63EEC-1CD2-454F-8705-A9AB5CD432AB}" type="sibTrans" cxnId="{D43446E8-0F76-4EE1-BF11-50B95855C6F4}">
      <dgm:prSet/>
      <dgm:spPr/>
      <dgm:t>
        <a:bodyPr/>
        <a:lstStyle/>
        <a:p>
          <a:endParaRPr lang="ru-RU"/>
        </a:p>
      </dgm:t>
    </dgm:pt>
    <dgm:pt modelId="{A785E36E-4C77-40E7-B4D8-2317A8E3CF3E}">
      <dgm:prSet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ru-RU" sz="1600" dirty="0" smtClean="0"/>
        </a:p>
      </dgm:t>
    </dgm:pt>
    <dgm:pt modelId="{B90F7455-8B5A-4FFD-B77C-CBBAEB0EC5E9}" type="parTrans" cxnId="{B59621FC-CB9A-45FC-A3CD-CEA6B8C3A7EE}">
      <dgm:prSet/>
      <dgm:spPr/>
      <dgm:t>
        <a:bodyPr/>
        <a:lstStyle/>
        <a:p>
          <a:endParaRPr lang="ru-RU"/>
        </a:p>
      </dgm:t>
    </dgm:pt>
    <dgm:pt modelId="{54B4F8B6-874A-4B9C-BA7C-DCC589AC41AB}" type="sibTrans" cxnId="{B59621FC-CB9A-45FC-A3CD-CEA6B8C3A7EE}">
      <dgm:prSet/>
      <dgm:spPr/>
      <dgm:t>
        <a:bodyPr/>
        <a:lstStyle/>
        <a:p>
          <a:endParaRPr lang="ru-RU"/>
        </a:p>
      </dgm:t>
    </dgm:pt>
    <dgm:pt modelId="{690064E1-42C4-411F-863E-58395F002F98}">
      <dgm:prSet custT="1">
        <dgm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uk-UA" sz="1800" b="1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Формування вміння працювати в команді.</a:t>
          </a:r>
          <a:endParaRPr lang="ru-RU" sz="1800" b="1" dirty="0" smtClean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gm:t>
    </dgm:pt>
    <dgm:pt modelId="{1B8A689C-C3EB-4ACF-9C0A-7656F99B60AA}" type="parTrans" cxnId="{36EC1717-F14B-464D-A3EA-C63E434E3D9D}">
      <dgm:prSet/>
      <dgm:spPr/>
      <dgm:t>
        <a:bodyPr/>
        <a:lstStyle/>
        <a:p>
          <a:endParaRPr lang="ru-RU"/>
        </a:p>
      </dgm:t>
    </dgm:pt>
    <dgm:pt modelId="{9663DBCF-DB86-4286-9764-FAC512485445}" type="sibTrans" cxnId="{36EC1717-F14B-464D-A3EA-C63E434E3D9D}">
      <dgm:prSet/>
      <dgm:spPr/>
      <dgm:t>
        <a:bodyPr/>
        <a:lstStyle/>
        <a:p>
          <a:endParaRPr lang="ru-RU"/>
        </a:p>
      </dgm:t>
    </dgm:pt>
    <dgm:pt modelId="{DD21D57A-6F70-489E-8E12-43534348227D}" type="pres">
      <dgm:prSet presAssocID="{49CE4A19-05AC-43A7-BF4E-D4FD879454B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96388B5-65F1-4A47-8F42-EA020CBF7960}" type="pres">
      <dgm:prSet presAssocID="{B94BD1DD-D201-483E-9A8F-05AF9FE96F8E}" presName="linNode" presStyleCnt="0"/>
      <dgm:spPr/>
    </dgm:pt>
    <dgm:pt modelId="{73AAF87C-D5F3-4E56-920E-6A05A4E4CB79}" type="pres">
      <dgm:prSet presAssocID="{B94BD1DD-D201-483E-9A8F-05AF9FE96F8E}" presName="parentText" presStyleLbl="node1" presStyleIdx="0" presStyleCnt="4" custScaleX="86539" custScaleY="7087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CFB97D-5A91-4749-B067-E9DD702E5244}" type="pres">
      <dgm:prSet presAssocID="{B94BD1DD-D201-483E-9A8F-05AF9FE96F8E}" presName="descendantText" presStyleLbl="alignAccFollowNode1" presStyleIdx="0" presStyleCnt="4" custScaleX="159800" custScaleY="88099" custLinFactNeighborX="-486" custLinFactNeighborY="25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C0268B-1101-4492-A2EF-EB032AF29F6B}" type="pres">
      <dgm:prSet presAssocID="{C3CB10E7-6AAC-4BF2-B76B-4425182232DA}" presName="sp" presStyleCnt="0"/>
      <dgm:spPr/>
    </dgm:pt>
    <dgm:pt modelId="{46CD95DE-0505-4DFC-9B7D-30EFE52F643C}" type="pres">
      <dgm:prSet presAssocID="{31F907AF-8AD6-43A6-9CF4-060C9E1A1E10}" presName="linNode" presStyleCnt="0"/>
      <dgm:spPr/>
    </dgm:pt>
    <dgm:pt modelId="{D0FAA055-B412-487F-A6E6-D5F04513A634}" type="pres">
      <dgm:prSet presAssocID="{31F907AF-8AD6-43A6-9CF4-060C9E1A1E10}" presName="parentText" presStyleLbl="node1" presStyleIdx="1" presStyleCnt="4" custScaleX="73685" custScaleY="43208" custLinFactNeighborY="-98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A3879F-6432-4DA7-8009-A433B23F15AF}" type="pres">
      <dgm:prSet presAssocID="{31F907AF-8AD6-43A6-9CF4-060C9E1A1E10}" presName="descendantText" presStyleLbl="alignAccFollowNode1" presStyleIdx="1" presStyleCnt="4" custScaleX="114498" custScaleY="49969" custLinFactNeighborX="518" custLinFactNeighborY="-15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61E0C2-05E2-48D2-A930-9665A91124C3}" type="pres">
      <dgm:prSet presAssocID="{B24125DD-019E-4D9D-B3BE-F7330388C9C0}" presName="sp" presStyleCnt="0"/>
      <dgm:spPr/>
    </dgm:pt>
    <dgm:pt modelId="{ECC54BE5-BA58-448F-B496-222707183C8C}" type="pres">
      <dgm:prSet presAssocID="{2D85AE57-0613-4A6F-A4E3-8EA21CA715E4}" presName="linNode" presStyleCnt="0"/>
      <dgm:spPr/>
    </dgm:pt>
    <dgm:pt modelId="{DFAE157F-3B05-4701-BAD5-72057A1D13F8}" type="pres">
      <dgm:prSet presAssocID="{2D85AE57-0613-4A6F-A4E3-8EA21CA715E4}" presName="parentText" presStyleLbl="node1" presStyleIdx="2" presStyleCnt="4" custScaleX="73521" custScaleY="140778" custLinFactNeighborY="-91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7F8726-7764-466F-9D83-247FC08002AD}" type="pres">
      <dgm:prSet presAssocID="{2D85AE57-0613-4A6F-A4E3-8EA21CA715E4}" presName="descendantText" presStyleLbl="alignAccFollowNode1" presStyleIdx="2" presStyleCnt="4" custScaleX="161900" custScaleY="1781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762D80-B0BB-49A9-8E5A-61517325900A}" type="pres">
      <dgm:prSet presAssocID="{41EE9230-5955-4194-AE03-BC7DAFC16EBD}" presName="sp" presStyleCnt="0"/>
      <dgm:spPr/>
    </dgm:pt>
    <dgm:pt modelId="{7012B8D8-14AB-4C2E-9607-6FEB1DDBD114}" type="pres">
      <dgm:prSet presAssocID="{8EED2EE4-840E-44DA-A193-5C67CC499C2F}" presName="linNode" presStyleCnt="0"/>
      <dgm:spPr/>
    </dgm:pt>
    <dgm:pt modelId="{69C8F74D-8240-4C51-81B7-104851B360CD}" type="pres">
      <dgm:prSet presAssocID="{8EED2EE4-840E-44DA-A193-5C67CC499C2F}" presName="parentText" presStyleLbl="node1" presStyleIdx="3" presStyleCnt="4" custScaleX="72882" custLinFactNeighborY="161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827422-2292-4154-BBE6-1FA744544999}" type="pres">
      <dgm:prSet presAssocID="{8EED2EE4-840E-44DA-A193-5C67CC499C2F}" presName="descendantText" presStyleLbl="alignAccFollowNode1" presStyleIdx="3" presStyleCnt="4" custScaleX="133838" custScaleY="1287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ACEC6C7-78D4-4C9E-A020-89F23002AC65}" type="presOf" srcId="{31F907AF-8AD6-43A6-9CF4-060C9E1A1E10}" destId="{D0FAA055-B412-487F-A6E6-D5F04513A634}" srcOrd="0" destOrd="0" presId="urn:microsoft.com/office/officeart/2005/8/layout/vList5"/>
    <dgm:cxn modelId="{F080253C-B710-4141-B8E8-AE1237970D16}" srcId="{8EED2EE4-840E-44DA-A193-5C67CC499C2F}" destId="{50171145-FF63-4DA3-8C88-E81A9E60C008}" srcOrd="1" destOrd="0" parTransId="{42FF8B4B-62E3-4DD2-8BE3-141CBA61B7D0}" sibTransId="{88FDD894-D12B-40E9-8AD1-5676AB9BA2F7}"/>
    <dgm:cxn modelId="{061CD2D2-1E85-4687-A26C-BEBB27D1A1EE}" srcId="{31F907AF-8AD6-43A6-9CF4-060C9E1A1E10}" destId="{DC0FCEA3-F49B-4AC7-AF68-81488CB28BC2}" srcOrd="0" destOrd="0" parTransId="{A671E737-9D59-4958-AA64-F80FB5BFA854}" sibTransId="{E2F2D2DC-8742-4A5A-A2AC-594440DCE9B2}"/>
    <dgm:cxn modelId="{7452D75F-95B4-4776-AC08-0451288D1BD0}" type="presOf" srcId="{49CE4A19-05AC-43A7-BF4E-D4FD879454BF}" destId="{DD21D57A-6F70-489E-8E12-43534348227D}" srcOrd="0" destOrd="0" presId="urn:microsoft.com/office/officeart/2005/8/layout/vList5"/>
    <dgm:cxn modelId="{F22B0CCB-74CB-4456-BA24-FEDF7E431D1E}" type="presOf" srcId="{2D85AE57-0613-4A6F-A4E3-8EA21CA715E4}" destId="{DFAE157F-3B05-4701-BAD5-72057A1D13F8}" srcOrd="0" destOrd="0" presId="urn:microsoft.com/office/officeart/2005/8/layout/vList5"/>
    <dgm:cxn modelId="{24C7C89F-6B70-4E2F-87AA-F9E1469CDCFB}" type="presOf" srcId="{639884A0-DCAD-4071-89C8-F199D43103B7}" destId="{767F8726-7764-466F-9D83-247FC08002AD}" srcOrd="0" destOrd="2" presId="urn:microsoft.com/office/officeart/2005/8/layout/vList5"/>
    <dgm:cxn modelId="{CF3D6314-6B58-4D67-BFC2-8298DD0F4FA5}" type="presOf" srcId="{DC0FCEA3-F49B-4AC7-AF68-81488CB28BC2}" destId="{85A3879F-6432-4DA7-8009-A433B23F15AF}" srcOrd="0" destOrd="0" presId="urn:microsoft.com/office/officeart/2005/8/layout/vList5"/>
    <dgm:cxn modelId="{27FC5B80-3047-4DFF-93BE-A94E04B6C2C7}" srcId="{2D85AE57-0613-4A6F-A4E3-8EA21CA715E4}" destId="{CFF4DA05-4940-4FCC-954C-90B601B1CDBD}" srcOrd="5" destOrd="0" parTransId="{F68E265B-B44F-4E6C-BA65-F5D6B1908939}" sibTransId="{2A15715E-6AD9-41DD-99B9-FEB183255586}"/>
    <dgm:cxn modelId="{C5435083-52C9-47C8-8FBC-E15BCC35E637}" srcId="{8EED2EE4-840E-44DA-A193-5C67CC499C2F}" destId="{3FCEF63A-02B5-43CE-8B1C-150BF4E34047}" srcOrd="3" destOrd="0" parTransId="{E47A47E2-6E6D-4E93-8C05-A8A0CCE602C3}" sibTransId="{D9F0C666-EA46-49E3-9145-373580096C50}"/>
    <dgm:cxn modelId="{BBD59A4C-7D3B-49F1-902B-BD201DA14548}" srcId="{2D85AE57-0613-4A6F-A4E3-8EA21CA715E4}" destId="{02ED51C6-9CC6-464F-B8FE-9F0428AC0F20}" srcOrd="1" destOrd="0" parTransId="{F4EA765B-A31B-4D77-AF3A-8C838EC8D479}" sibTransId="{D4DA79C4-33D9-4604-813F-950D1F821BB1}"/>
    <dgm:cxn modelId="{D501AD8C-24AA-460D-A9D7-FFFC76C617B3}" srcId="{2D85AE57-0613-4A6F-A4E3-8EA21CA715E4}" destId="{E26A1371-E1D5-424B-BC5F-8D5335CA0223}" srcOrd="0" destOrd="0" parTransId="{9ED82C64-930E-4B05-B55B-A1C57802CAA3}" sibTransId="{D7D12F51-A91C-4516-BEE2-844456E77A31}"/>
    <dgm:cxn modelId="{E56595C0-F2C1-4BF4-9AB4-5E100D88F1C5}" type="presOf" srcId="{A785E36E-4C77-40E7-B4D8-2317A8E3CF3E}" destId="{A0827422-2292-4154-BBE6-1FA744544999}" srcOrd="0" destOrd="6" presId="urn:microsoft.com/office/officeart/2005/8/layout/vList5"/>
    <dgm:cxn modelId="{B01168D6-1D2B-4B16-9982-7A3F5AF7A58B}" type="presOf" srcId="{2C2F5277-AD78-4DEA-A614-E37AA120E8B8}" destId="{A0827422-2292-4154-BBE6-1FA744544999}" srcOrd="0" destOrd="4" presId="urn:microsoft.com/office/officeart/2005/8/layout/vList5"/>
    <dgm:cxn modelId="{4B2EFEB3-3D61-4EC8-8891-63F91480945C}" type="presOf" srcId="{E26A1371-E1D5-424B-BC5F-8D5335CA0223}" destId="{767F8726-7764-466F-9D83-247FC08002AD}" srcOrd="0" destOrd="0" presId="urn:microsoft.com/office/officeart/2005/8/layout/vList5"/>
    <dgm:cxn modelId="{B5B12848-E897-418E-90D4-3DA417D1FEAE}" type="presOf" srcId="{02ED51C6-9CC6-464F-B8FE-9F0428AC0F20}" destId="{767F8726-7764-466F-9D83-247FC08002AD}" srcOrd="0" destOrd="1" presId="urn:microsoft.com/office/officeart/2005/8/layout/vList5"/>
    <dgm:cxn modelId="{8F9B4B1A-7E84-47A6-B68D-AD69FCB4BC5C}" srcId="{49CE4A19-05AC-43A7-BF4E-D4FD879454BF}" destId="{8EED2EE4-840E-44DA-A193-5C67CC499C2F}" srcOrd="3" destOrd="0" parTransId="{0BA99F8D-D98F-4796-A0E2-5BE6EA7341A6}" sibTransId="{AD050601-B222-4680-AD05-22B90E96BCB0}"/>
    <dgm:cxn modelId="{2DEFAFF3-874A-4B79-8542-64379F8CB0CC}" srcId="{49CE4A19-05AC-43A7-BF4E-D4FD879454BF}" destId="{31F907AF-8AD6-43A6-9CF4-060C9E1A1E10}" srcOrd="1" destOrd="0" parTransId="{898B959D-B46A-4BF5-B715-887EAC732443}" sibTransId="{B24125DD-019E-4D9D-B3BE-F7330388C9C0}"/>
    <dgm:cxn modelId="{AB2C5647-4B2D-497E-8C18-ED10F5856A7B}" srcId="{B94BD1DD-D201-483E-9A8F-05AF9FE96F8E}" destId="{D6D0ABBA-F4EA-4704-954A-B5ED292AABED}" srcOrd="1" destOrd="0" parTransId="{72AD1ECE-202E-420D-938A-F68642CD69DB}" sibTransId="{43744974-33F5-4C58-88C4-83B58ECAA834}"/>
    <dgm:cxn modelId="{4CA6F390-23B1-4994-85B7-5DB31601729D}" type="presOf" srcId="{D7928715-6B3E-4FA1-8CE6-EDB5A81E3900}" destId="{767F8726-7764-466F-9D83-247FC08002AD}" srcOrd="0" destOrd="3" presId="urn:microsoft.com/office/officeart/2005/8/layout/vList5"/>
    <dgm:cxn modelId="{6480C809-CAE3-493A-89F9-570B8011AEC1}" type="presOf" srcId="{688EEAA9-2267-4CF8-8D6D-43A4191992F6}" destId="{00CFB97D-5A91-4749-B067-E9DD702E5244}" srcOrd="0" destOrd="3" presId="urn:microsoft.com/office/officeart/2005/8/layout/vList5"/>
    <dgm:cxn modelId="{CDBB663A-9747-4D08-8E2B-089B13763C3D}" type="presOf" srcId="{8CF645FA-E2FE-42A6-BCB9-8A951FA52DA7}" destId="{00CFB97D-5A91-4749-B067-E9DD702E5244}" srcOrd="0" destOrd="2" presId="urn:microsoft.com/office/officeart/2005/8/layout/vList5"/>
    <dgm:cxn modelId="{34B239CC-7FBF-43CB-B032-BCF9F99404FF}" srcId="{B94BD1DD-D201-483E-9A8F-05AF9FE96F8E}" destId="{8CF645FA-E2FE-42A6-BCB9-8A951FA52DA7}" srcOrd="2" destOrd="0" parTransId="{B784F59E-3EB2-4A30-9387-F61143DAE7E5}" sibTransId="{76B0CB02-4DB1-4E9C-A95A-BAB41019D17A}"/>
    <dgm:cxn modelId="{8102D2D5-BA3F-48A6-9107-39DE41503741}" srcId="{B94BD1DD-D201-483E-9A8F-05AF9FE96F8E}" destId="{E06F21A6-6330-4C2F-A123-939E5CF0D137}" srcOrd="4" destOrd="0" parTransId="{46173556-2581-43E7-8736-3493C01F8D9B}" sibTransId="{155FE90A-CF67-4EE3-A0EE-61DE033254B1}"/>
    <dgm:cxn modelId="{B59621FC-CB9A-45FC-A3CD-CEA6B8C3A7EE}" srcId="{8EED2EE4-840E-44DA-A193-5C67CC499C2F}" destId="{A785E36E-4C77-40E7-B4D8-2317A8E3CF3E}" srcOrd="6" destOrd="0" parTransId="{B90F7455-8B5A-4FFD-B77C-CBBAEB0EC5E9}" sibTransId="{54B4F8B6-874A-4B9C-BA7C-DCC589AC41AB}"/>
    <dgm:cxn modelId="{02CFC669-C991-435C-BCB7-4DF7A05D9246}" type="presOf" srcId="{E3DE41B1-1189-49B6-AFEB-717365A347C8}" destId="{A0827422-2292-4154-BBE6-1FA744544999}" srcOrd="0" destOrd="2" presId="urn:microsoft.com/office/officeart/2005/8/layout/vList5"/>
    <dgm:cxn modelId="{7B654334-24D3-4F12-A66E-2F98863D1015}" srcId="{2D85AE57-0613-4A6F-A4E3-8EA21CA715E4}" destId="{D7928715-6B3E-4FA1-8CE6-EDB5A81E3900}" srcOrd="3" destOrd="0" parTransId="{0A82B6AD-34A1-476C-97D8-97164301EA17}" sibTransId="{C8C72818-0F32-44EC-8233-E44BE653481F}"/>
    <dgm:cxn modelId="{FB6C1663-F37F-48BA-BE9C-C8173700B753}" srcId="{2D85AE57-0613-4A6F-A4E3-8EA21CA715E4}" destId="{7BB92FAE-5F9C-487B-B360-90213919894B}" srcOrd="4" destOrd="0" parTransId="{88EE142A-3998-4928-BDEA-9C150F8133B0}" sibTransId="{3F44F4D0-9576-499C-8CF8-607DC5A4A325}"/>
    <dgm:cxn modelId="{FDED01AD-7D46-4164-9368-56D60CC29A94}" type="presOf" srcId="{8EED2EE4-840E-44DA-A193-5C67CC499C2F}" destId="{69C8F74D-8240-4C51-81B7-104851B360CD}" srcOrd="0" destOrd="0" presId="urn:microsoft.com/office/officeart/2005/8/layout/vList5"/>
    <dgm:cxn modelId="{7F0736AC-062D-4870-B82D-B844ACA366DA}" type="presOf" srcId="{7BB92FAE-5F9C-487B-B360-90213919894B}" destId="{767F8726-7764-466F-9D83-247FC08002AD}" srcOrd="0" destOrd="4" presId="urn:microsoft.com/office/officeart/2005/8/layout/vList5"/>
    <dgm:cxn modelId="{006C4F0A-F953-4B80-ADCA-69B2D4BCBCFE}" srcId="{8EED2EE4-840E-44DA-A193-5C67CC499C2F}" destId="{E3DE41B1-1189-49B6-AFEB-717365A347C8}" srcOrd="2" destOrd="0" parTransId="{8B5B4E67-D27A-4EB7-9977-5BA929B07CA7}" sibTransId="{8040F1AC-65B8-48B9-AC53-5FD8871F49F7}"/>
    <dgm:cxn modelId="{FE36B921-74AD-4C48-B4CB-4AA62C9018BB}" type="presOf" srcId="{50171145-FF63-4DA3-8C88-E81A9E60C008}" destId="{A0827422-2292-4154-BBE6-1FA744544999}" srcOrd="0" destOrd="1" presId="urn:microsoft.com/office/officeart/2005/8/layout/vList5"/>
    <dgm:cxn modelId="{29A6D1A6-C7B7-4E7E-B697-05ACD405A010}" type="presOf" srcId="{CFF4DA05-4940-4FCC-954C-90B601B1CDBD}" destId="{767F8726-7764-466F-9D83-247FC08002AD}" srcOrd="0" destOrd="5" presId="urn:microsoft.com/office/officeart/2005/8/layout/vList5"/>
    <dgm:cxn modelId="{86C2AC7A-6D8A-4224-9165-B266E04DDCEA}" type="presOf" srcId="{B94BD1DD-D201-483E-9A8F-05AF9FE96F8E}" destId="{73AAF87C-D5F3-4E56-920E-6A05A4E4CB79}" srcOrd="0" destOrd="0" presId="urn:microsoft.com/office/officeart/2005/8/layout/vList5"/>
    <dgm:cxn modelId="{E4412381-DAB2-4D7C-9AB8-DB7A3F740966}" srcId="{49CE4A19-05AC-43A7-BF4E-D4FD879454BF}" destId="{2D85AE57-0613-4A6F-A4E3-8EA21CA715E4}" srcOrd="2" destOrd="0" parTransId="{56814FBC-6E19-4FFB-B1F2-861CB08E625E}" sibTransId="{41EE9230-5955-4194-AE03-BC7DAFC16EBD}"/>
    <dgm:cxn modelId="{36EC1717-F14B-464D-A3EA-C63E434E3D9D}" srcId="{8EED2EE4-840E-44DA-A193-5C67CC499C2F}" destId="{690064E1-42C4-411F-863E-58395F002F98}" srcOrd="5" destOrd="0" parTransId="{1B8A689C-C3EB-4ACF-9C0A-7656F99B60AA}" sibTransId="{9663DBCF-DB86-4286-9764-FAC512485445}"/>
    <dgm:cxn modelId="{8B42B1FA-B769-497A-A468-2C70F30C9C87}" type="presOf" srcId="{88164669-1DD7-4C18-90BA-6F47C40BDCDF}" destId="{00CFB97D-5A91-4749-B067-E9DD702E5244}" srcOrd="0" destOrd="0" presId="urn:microsoft.com/office/officeart/2005/8/layout/vList5"/>
    <dgm:cxn modelId="{06211195-3DED-4D04-A253-247B2E1DFE01}" type="presOf" srcId="{186F8EC4-F939-48AB-9055-2CF2B0E3FE9E}" destId="{A0827422-2292-4154-BBE6-1FA744544999}" srcOrd="0" destOrd="0" presId="urn:microsoft.com/office/officeart/2005/8/layout/vList5"/>
    <dgm:cxn modelId="{ABCCA335-D06D-4B99-82A7-770161DD4388}" srcId="{49CE4A19-05AC-43A7-BF4E-D4FD879454BF}" destId="{B94BD1DD-D201-483E-9A8F-05AF9FE96F8E}" srcOrd="0" destOrd="0" parTransId="{41D8FF2F-1267-4E77-B1E6-A5E0FC8C17AC}" sibTransId="{C3CB10E7-6AAC-4BF2-B76B-4425182232DA}"/>
    <dgm:cxn modelId="{D5817A89-5B0D-4FD8-B36C-8879CBD13B5F}" type="presOf" srcId="{D6D0ABBA-F4EA-4704-954A-B5ED292AABED}" destId="{00CFB97D-5A91-4749-B067-E9DD702E5244}" srcOrd="0" destOrd="1" presId="urn:microsoft.com/office/officeart/2005/8/layout/vList5"/>
    <dgm:cxn modelId="{757A9828-02AB-4CBE-9B1E-60E8278BD60D}" srcId="{2D85AE57-0613-4A6F-A4E3-8EA21CA715E4}" destId="{639884A0-DCAD-4071-89C8-F199D43103B7}" srcOrd="2" destOrd="0" parTransId="{FF076034-0273-497E-B33F-6C227A27F2EA}" sibTransId="{4CE03AF5-F6AA-4CC0-B957-6CEDE4426A1B}"/>
    <dgm:cxn modelId="{D43446E8-0F76-4EE1-BF11-50B95855C6F4}" srcId="{8EED2EE4-840E-44DA-A193-5C67CC499C2F}" destId="{2C2F5277-AD78-4DEA-A614-E37AA120E8B8}" srcOrd="4" destOrd="0" parTransId="{58E882DD-0008-4C9A-9F91-97A480D50F4D}" sibTransId="{3ED63EEC-1CD2-454F-8705-A9AB5CD432AB}"/>
    <dgm:cxn modelId="{AC5F2165-C68F-47F0-A0C7-DA00D9925081}" type="presOf" srcId="{690064E1-42C4-411F-863E-58395F002F98}" destId="{A0827422-2292-4154-BBE6-1FA744544999}" srcOrd="0" destOrd="5" presId="urn:microsoft.com/office/officeart/2005/8/layout/vList5"/>
    <dgm:cxn modelId="{E143EAB4-8FEE-44C3-9AC2-B5D87D14CEC8}" type="presOf" srcId="{E06F21A6-6330-4C2F-A123-939E5CF0D137}" destId="{00CFB97D-5A91-4749-B067-E9DD702E5244}" srcOrd="0" destOrd="4" presId="urn:microsoft.com/office/officeart/2005/8/layout/vList5"/>
    <dgm:cxn modelId="{0248A5CA-DD99-4009-AB8C-7D93CDEFD21C}" srcId="{B94BD1DD-D201-483E-9A8F-05AF9FE96F8E}" destId="{88164669-1DD7-4C18-90BA-6F47C40BDCDF}" srcOrd="0" destOrd="0" parTransId="{C9A4D220-2D7B-4DEF-B867-BFB612FB9DA8}" sibTransId="{12DEA165-9810-48A9-B5F0-FF0F1AF558ED}"/>
    <dgm:cxn modelId="{481AC79D-D1AD-4B6C-BB0D-44A2CD59B2F4}" type="presOf" srcId="{3FCEF63A-02B5-43CE-8B1C-150BF4E34047}" destId="{A0827422-2292-4154-BBE6-1FA744544999}" srcOrd="0" destOrd="3" presId="urn:microsoft.com/office/officeart/2005/8/layout/vList5"/>
    <dgm:cxn modelId="{54223BB1-D4C7-4E10-B8E8-023A0063C5D4}" srcId="{B94BD1DD-D201-483E-9A8F-05AF9FE96F8E}" destId="{688EEAA9-2267-4CF8-8D6D-43A4191992F6}" srcOrd="3" destOrd="0" parTransId="{C9D3C588-D119-4A54-A7EB-9015C6ACAF09}" sibTransId="{4A870098-AF39-408C-B83B-F487C551FEB4}"/>
    <dgm:cxn modelId="{6B01755D-BE4C-47C3-9304-897BCEED23A5}" srcId="{8EED2EE4-840E-44DA-A193-5C67CC499C2F}" destId="{186F8EC4-F939-48AB-9055-2CF2B0E3FE9E}" srcOrd="0" destOrd="0" parTransId="{2F915EEA-2606-41EE-AACD-FB56E5DA63F1}" sibTransId="{21C232F6-CEE3-4E43-A895-850759EFFC3D}"/>
    <dgm:cxn modelId="{586B2EA5-9A49-4395-B2BA-843124660D72}" type="presParOf" srcId="{DD21D57A-6F70-489E-8E12-43534348227D}" destId="{096388B5-65F1-4A47-8F42-EA020CBF7960}" srcOrd="0" destOrd="0" presId="urn:microsoft.com/office/officeart/2005/8/layout/vList5"/>
    <dgm:cxn modelId="{FDD55E40-2FD8-4795-A380-3C962127C31E}" type="presParOf" srcId="{096388B5-65F1-4A47-8F42-EA020CBF7960}" destId="{73AAF87C-D5F3-4E56-920E-6A05A4E4CB79}" srcOrd="0" destOrd="0" presId="urn:microsoft.com/office/officeart/2005/8/layout/vList5"/>
    <dgm:cxn modelId="{C48D04EE-BCDE-4AFF-8759-D7B09396B3D2}" type="presParOf" srcId="{096388B5-65F1-4A47-8F42-EA020CBF7960}" destId="{00CFB97D-5A91-4749-B067-E9DD702E5244}" srcOrd="1" destOrd="0" presId="urn:microsoft.com/office/officeart/2005/8/layout/vList5"/>
    <dgm:cxn modelId="{3A697298-762E-4419-BA9A-08CAB0ACC9AB}" type="presParOf" srcId="{DD21D57A-6F70-489E-8E12-43534348227D}" destId="{FCC0268B-1101-4492-A2EF-EB032AF29F6B}" srcOrd="1" destOrd="0" presId="urn:microsoft.com/office/officeart/2005/8/layout/vList5"/>
    <dgm:cxn modelId="{38DF2CB2-EFE5-4965-A523-914C6460D29B}" type="presParOf" srcId="{DD21D57A-6F70-489E-8E12-43534348227D}" destId="{46CD95DE-0505-4DFC-9B7D-30EFE52F643C}" srcOrd="2" destOrd="0" presId="urn:microsoft.com/office/officeart/2005/8/layout/vList5"/>
    <dgm:cxn modelId="{18598A64-A3AB-493C-A436-04596BE8C8F3}" type="presParOf" srcId="{46CD95DE-0505-4DFC-9B7D-30EFE52F643C}" destId="{D0FAA055-B412-487F-A6E6-D5F04513A634}" srcOrd="0" destOrd="0" presId="urn:microsoft.com/office/officeart/2005/8/layout/vList5"/>
    <dgm:cxn modelId="{98905493-30F7-4C37-A155-EFA62C594108}" type="presParOf" srcId="{46CD95DE-0505-4DFC-9B7D-30EFE52F643C}" destId="{85A3879F-6432-4DA7-8009-A433B23F15AF}" srcOrd="1" destOrd="0" presId="urn:microsoft.com/office/officeart/2005/8/layout/vList5"/>
    <dgm:cxn modelId="{E411C556-1F98-4123-A877-BAD2D782028E}" type="presParOf" srcId="{DD21D57A-6F70-489E-8E12-43534348227D}" destId="{EF61E0C2-05E2-48D2-A930-9665A91124C3}" srcOrd="3" destOrd="0" presId="urn:microsoft.com/office/officeart/2005/8/layout/vList5"/>
    <dgm:cxn modelId="{0F911654-2216-414E-B056-D1FE012158AA}" type="presParOf" srcId="{DD21D57A-6F70-489E-8E12-43534348227D}" destId="{ECC54BE5-BA58-448F-B496-222707183C8C}" srcOrd="4" destOrd="0" presId="urn:microsoft.com/office/officeart/2005/8/layout/vList5"/>
    <dgm:cxn modelId="{2235BF66-AEC4-49DD-AADC-A69D61BC81FE}" type="presParOf" srcId="{ECC54BE5-BA58-448F-B496-222707183C8C}" destId="{DFAE157F-3B05-4701-BAD5-72057A1D13F8}" srcOrd="0" destOrd="0" presId="urn:microsoft.com/office/officeart/2005/8/layout/vList5"/>
    <dgm:cxn modelId="{EAFC68B7-4732-46B5-BEF0-4CB785ECD5E0}" type="presParOf" srcId="{ECC54BE5-BA58-448F-B496-222707183C8C}" destId="{767F8726-7764-466F-9D83-247FC08002AD}" srcOrd="1" destOrd="0" presId="urn:microsoft.com/office/officeart/2005/8/layout/vList5"/>
    <dgm:cxn modelId="{4334B219-495A-4C83-875E-71EBEC6A7FF0}" type="presParOf" srcId="{DD21D57A-6F70-489E-8E12-43534348227D}" destId="{AE762D80-B0BB-49A9-8E5A-61517325900A}" srcOrd="5" destOrd="0" presId="urn:microsoft.com/office/officeart/2005/8/layout/vList5"/>
    <dgm:cxn modelId="{E79457E8-33FF-41B2-BFE2-6A52AC998171}" type="presParOf" srcId="{DD21D57A-6F70-489E-8E12-43534348227D}" destId="{7012B8D8-14AB-4C2E-9607-6FEB1DDBD114}" srcOrd="6" destOrd="0" presId="urn:microsoft.com/office/officeart/2005/8/layout/vList5"/>
    <dgm:cxn modelId="{1B696E6B-0FB7-4C13-89EB-4DB1429D4CDF}" type="presParOf" srcId="{7012B8D8-14AB-4C2E-9607-6FEB1DDBD114}" destId="{69C8F74D-8240-4C51-81B7-104851B360CD}" srcOrd="0" destOrd="0" presId="urn:microsoft.com/office/officeart/2005/8/layout/vList5"/>
    <dgm:cxn modelId="{BA17F3ED-E509-40DF-9387-A7C0678AF7D6}" type="presParOf" srcId="{7012B8D8-14AB-4C2E-9607-6FEB1DDBD114}" destId="{A0827422-2292-4154-BBE6-1FA74454499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90A89CE-CFA6-4ECF-8913-09FEAC6F868C}" type="doc">
      <dgm:prSet loTypeId="urn:microsoft.com/office/officeart/2005/8/layout/vList5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3CC7EA8A-1A8A-4E87-A08E-9B3E2A678E23}">
      <dgm:prSet phldrT="[Текст]" custT="1">
        <dgm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dgm:style>
      </dgm:prSet>
      <dgm:spPr>
        <a:solidFill>
          <a:srgbClr val="FF0000"/>
        </a:solidFill>
        <a:ln>
          <a:solidFill>
            <a:schemeClr val="bg1"/>
          </a:solidFill>
        </a:ln>
      </dgm:spPr>
      <dgm:t>
        <a:bodyPr/>
        <a:lstStyle/>
        <a:p>
          <a:r>
            <a:rPr lang="uk-UA" sz="2800" b="1" dirty="0" smtClean="0">
              <a:solidFill>
                <a:schemeClr val="tx1"/>
              </a:solidFill>
            </a:rPr>
            <a:t>ХУДОЖНИКИ</a:t>
          </a:r>
          <a:endParaRPr lang="ru-RU" sz="2800" b="1" dirty="0">
            <a:solidFill>
              <a:schemeClr val="tx1"/>
            </a:solidFill>
          </a:endParaRPr>
        </a:p>
      </dgm:t>
    </dgm:pt>
    <dgm:pt modelId="{86DDC6FE-3E20-45CD-9116-D9B7539200EE}" type="parTrans" cxnId="{336A7750-B0CE-4FC1-9500-35808771D976}">
      <dgm:prSet/>
      <dgm:spPr/>
      <dgm:t>
        <a:bodyPr/>
        <a:lstStyle/>
        <a:p>
          <a:endParaRPr lang="ru-RU"/>
        </a:p>
      </dgm:t>
    </dgm:pt>
    <dgm:pt modelId="{EE082531-0791-436E-8AC0-A8ED9CDD4346}" type="sibTrans" cxnId="{336A7750-B0CE-4FC1-9500-35808771D976}">
      <dgm:prSet/>
      <dgm:spPr/>
      <dgm:t>
        <a:bodyPr/>
        <a:lstStyle/>
        <a:p>
          <a:endParaRPr lang="ru-RU"/>
        </a:p>
      </dgm:t>
    </dgm:pt>
    <dgm:pt modelId="{37EFA10B-15BF-4C45-BDF2-CED4A73B7FA5}">
      <dgm:prSet phldrT="[Текст]" custT="1"/>
      <dgm:spPr>
        <a:solidFill>
          <a:schemeClr val="accent2">
            <a:lumMod val="60000"/>
            <a:lumOff val="40000"/>
            <a:alpha val="90000"/>
          </a:schemeClr>
        </a:solidFill>
        <a:ln>
          <a:solidFill>
            <a:schemeClr val="bg1">
              <a:alpha val="90000"/>
            </a:schemeClr>
          </a:solidFill>
        </a:ln>
      </dgm:spPr>
      <dgm:t>
        <a:bodyPr/>
        <a:lstStyle/>
        <a:p>
          <a:r>
            <a:rPr lang="uk-UA" sz="2400" b="1" dirty="0" smtClean="0"/>
            <a:t>Як створюється казка за допомогою фарб?</a:t>
          </a:r>
          <a:endParaRPr lang="ru-RU" sz="2400" b="1" dirty="0"/>
        </a:p>
      </dgm:t>
    </dgm:pt>
    <dgm:pt modelId="{7FDD9308-4D64-4E3F-9779-6E5B711CA3AA}" type="parTrans" cxnId="{45B100DA-4BDA-4B55-A7DF-D6BC05494EC0}">
      <dgm:prSet/>
      <dgm:spPr/>
      <dgm:t>
        <a:bodyPr/>
        <a:lstStyle/>
        <a:p>
          <a:endParaRPr lang="ru-RU"/>
        </a:p>
      </dgm:t>
    </dgm:pt>
    <dgm:pt modelId="{B6FBDFDD-47F7-4B55-8ECA-309C525C621F}" type="sibTrans" cxnId="{45B100DA-4BDA-4B55-A7DF-D6BC05494EC0}">
      <dgm:prSet/>
      <dgm:spPr/>
      <dgm:t>
        <a:bodyPr/>
        <a:lstStyle/>
        <a:p>
          <a:endParaRPr lang="ru-RU"/>
        </a:p>
      </dgm:t>
    </dgm:pt>
    <dgm:pt modelId="{789AC38B-3537-4FBE-B43C-84B495AB0EE9}">
      <dgm:prSet phldrT="[Текст]" custT="1"/>
      <dgm:spPr>
        <a:solidFill>
          <a:srgbClr val="00B050"/>
        </a:solidFill>
      </dgm:spPr>
      <dgm:t>
        <a:bodyPr/>
        <a:lstStyle/>
        <a:p>
          <a:r>
            <a:rPr lang="ru-RU" sz="2800" b="1" dirty="0" smtClean="0">
              <a:solidFill>
                <a:schemeClr val="tx1"/>
              </a:solidFill>
            </a:rPr>
            <a:t>ДОСЛІДНИКИ</a:t>
          </a:r>
          <a:endParaRPr lang="ru-RU" sz="2800" b="1" dirty="0">
            <a:solidFill>
              <a:schemeClr val="tx1"/>
            </a:solidFill>
          </a:endParaRPr>
        </a:p>
      </dgm:t>
    </dgm:pt>
    <dgm:pt modelId="{8CD12351-709D-48F1-B90F-7170FED52C70}" type="parTrans" cxnId="{554BF751-E192-483F-A974-B82211F7A510}">
      <dgm:prSet/>
      <dgm:spPr/>
      <dgm:t>
        <a:bodyPr/>
        <a:lstStyle/>
        <a:p>
          <a:endParaRPr lang="ru-RU"/>
        </a:p>
      </dgm:t>
    </dgm:pt>
    <dgm:pt modelId="{435FC212-AED6-447A-B188-703F1C2F071D}" type="sibTrans" cxnId="{554BF751-E192-483F-A974-B82211F7A510}">
      <dgm:prSet/>
      <dgm:spPr/>
      <dgm:t>
        <a:bodyPr/>
        <a:lstStyle/>
        <a:p>
          <a:endParaRPr lang="ru-RU"/>
        </a:p>
      </dgm:t>
    </dgm:pt>
    <dgm:pt modelId="{DBB7FB92-FFA2-4150-9A3E-8231DB844317}">
      <dgm:prSet phldrT="[Текст]" custT="1"/>
      <dgm:spPr>
        <a:solidFill>
          <a:srgbClr val="92D050">
            <a:alpha val="90000"/>
          </a:srgbClr>
        </a:solidFill>
      </dgm:spPr>
      <dgm:t>
        <a:bodyPr/>
        <a:lstStyle/>
        <a:p>
          <a:r>
            <a:rPr lang="uk-UA" sz="2400" b="1" dirty="0" smtClean="0"/>
            <a:t>Навіщо придумують казки?</a:t>
          </a:r>
          <a:endParaRPr lang="ru-RU" sz="2400" b="1" dirty="0"/>
        </a:p>
      </dgm:t>
    </dgm:pt>
    <dgm:pt modelId="{6B24D2D8-0B68-4130-B4CC-0960B814E3E3}" type="parTrans" cxnId="{F92C4429-4D0F-48F2-8764-C6806DA5BCE3}">
      <dgm:prSet/>
      <dgm:spPr/>
      <dgm:t>
        <a:bodyPr/>
        <a:lstStyle/>
        <a:p>
          <a:endParaRPr lang="ru-RU"/>
        </a:p>
      </dgm:t>
    </dgm:pt>
    <dgm:pt modelId="{4200BDB4-2EE7-4F40-8CB9-C1B283F89E45}" type="sibTrans" cxnId="{F92C4429-4D0F-48F2-8764-C6806DA5BCE3}">
      <dgm:prSet/>
      <dgm:spPr/>
      <dgm:t>
        <a:bodyPr/>
        <a:lstStyle/>
        <a:p>
          <a:endParaRPr lang="ru-RU"/>
        </a:p>
      </dgm:t>
    </dgm:pt>
    <dgm:pt modelId="{2B5CC2F4-FFA3-47BF-937B-60DFBE87CFA0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solidFill>
          <a:schemeClr val="bg1">
            <a:lumMod val="65000"/>
          </a:schemeClr>
        </a:solidFill>
        <a:ln>
          <a:solidFill>
            <a:schemeClr val="bg1"/>
          </a:solidFill>
        </a:ln>
      </dgm:spPr>
      <dgm:t>
        <a:bodyPr/>
        <a:lstStyle/>
        <a:p>
          <a:r>
            <a:rPr lang="uk-UA" sz="2800" b="1" dirty="0" smtClean="0">
              <a:solidFill>
                <a:schemeClr val="tx1"/>
              </a:solidFill>
            </a:rPr>
            <a:t>КАЗКАРІ</a:t>
          </a:r>
          <a:endParaRPr lang="ru-RU" sz="2800" b="1" dirty="0">
            <a:solidFill>
              <a:schemeClr val="tx1"/>
            </a:solidFill>
          </a:endParaRPr>
        </a:p>
      </dgm:t>
    </dgm:pt>
    <dgm:pt modelId="{6CC0424B-98F9-413F-AD0A-3E4CC6977640}" type="parTrans" cxnId="{7A715750-02E8-449E-9CFA-B5362B16CF38}">
      <dgm:prSet/>
      <dgm:spPr/>
      <dgm:t>
        <a:bodyPr/>
        <a:lstStyle/>
        <a:p>
          <a:endParaRPr lang="ru-RU"/>
        </a:p>
      </dgm:t>
    </dgm:pt>
    <dgm:pt modelId="{CB27AB27-8D53-4E7F-A9A1-C61098EC0D44}" type="sibTrans" cxnId="{7A715750-02E8-449E-9CFA-B5362B16CF38}">
      <dgm:prSet/>
      <dgm:spPr/>
      <dgm:t>
        <a:bodyPr/>
        <a:lstStyle/>
        <a:p>
          <a:endParaRPr lang="ru-RU"/>
        </a:p>
      </dgm:t>
    </dgm:pt>
    <dgm:pt modelId="{FFF106F6-810A-46F1-8FA5-1E94389648C8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solidFill>
          <a:schemeClr val="bg1">
            <a:lumMod val="75000"/>
          </a:schemeClr>
        </a:solidFill>
        <a:ln>
          <a:solidFill>
            <a:schemeClr val="bg1"/>
          </a:solidFill>
        </a:ln>
      </dgm:spPr>
      <dgm:t>
        <a:bodyPr/>
        <a:lstStyle/>
        <a:p>
          <a:r>
            <a:rPr lang="uk-UA" sz="2400" b="1" dirty="0" smtClean="0"/>
            <a:t>Які дива живуть у казках?</a:t>
          </a:r>
          <a:endParaRPr lang="ru-RU" sz="2400" b="1" dirty="0"/>
        </a:p>
      </dgm:t>
    </dgm:pt>
    <dgm:pt modelId="{32A367D3-CDBB-49F2-8071-EC58D7E32789}" type="parTrans" cxnId="{BF57ECD3-C65B-4073-9907-74817E3818FB}">
      <dgm:prSet/>
      <dgm:spPr/>
      <dgm:t>
        <a:bodyPr/>
        <a:lstStyle/>
        <a:p>
          <a:endParaRPr lang="ru-RU"/>
        </a:p>
      </dgm:t>
    </dgm:pt>
    <dgm:pt modelId="{F5F98558-C4DF-45BC-BD47-7A5268289C7D}" type="sibTrans" cxnId="{BF57ECD3-C65B-4073-9907-74817E3818FB}">
      <dgm:prSet/>
      <dgm:spPr/>
      <dgm:t>
        <a:bodyPr/>
        <a:lstStyle/>
        <a:p>
          <a:endParaRPr lang="ru-RU"/>
        </a:p>
      </dgm:t>
    </dgm:pt>
    <dgm:pt modelId="{E2651763-88A8-4271-8B3F-C9A721D3D7C5}">
      <dgm:prSet custT="1"/>
      <dgm:spPr>
        <a:solidFill>
          <a:srgbClr val="0070C0"/>
        </a:solidFill>
      </dgm:spPr>
      <dgm:t>
        <a:bodyPr/>
        <a:lstStyle/>
        <a:p>
          <a:r>
            <a:rPr lang="uk-UA" sz="2800" b="1" dirty="0" smtClean="0">
              <a:solidFill>
                <a:schemeClr val="tx1"/>
              </a:solidFill>
            </a:rPr>
            <a:t>ЛІТЕРАТОРИ</a:t>
          </a:r>
          <a:endParaRPr lang="ru-RU" sz="2800" b="1" dirty="0">
            <a:solidFill>
              <a:schemeClr val="tx1"/>
            </a:solidFill>
          </a:endParaRPr>
        </a:p>
      </dgm:t>
    </dgm:pt>
    <dgm:pt modelId="{9750296B-1E63-4175-8230-29BDE5535455}" type="parTrans" cxnId="{0486366D-9CE2-4D6E-ADDA-7FDAC6D8B797}">
      <dgm:prSet/>
      <dgm:spPr/>
      <dgm:t>
        <a:bodyPr/>
        <a:lstStyle/>
        <a:p>
          <a:endParaRPr lang="ru-RU"/>
        </a:p>
      </dgm:t>
    </dgm:pt>
    <dgm:pt modelId="{95C78C71-499A-4348-8B09-6BCFAFE3E022}" type="sibTrans" cxnId="{0486366D-9CE2-4D6E-ADDA-7FDAC6D8B797}">
      <dgm:prSet/>
      <dgm:spPr/>
      <dgm:t>
        <a:bodyPr/>
        <a:lstStyle/>
        <a:p>
          <a:endParaRPr lang="ru-RU"/>
        </a:p>
      </dgm:t>
    </dgm:pt>
    <dgm:pt modelId="{C3F6AA05-26B5-4E7E-A8A2-42CA670626E8}">
      <dgm:prSet custT="1"/>
      <dgm:spPr>
        <a:solidFill>
          <a:srgbClr val="00B0F0">
            <a:alpha val="90000"/>
          </a:srgbClr>
        </a:solidFill>
      </dgm:spPr>
      <dgm:t>
        <a:bodyPr/>
        <a:lstStyle/>
        <a:p>
          <a:r>
            <a:rPr lang="uk-UA" sz="2400" b="1" dirty="0" smtClean="0"/>
            <a:t>Якою мовою написана казка?</a:t>
          </a:r>
          <a:endParaRPr lang="ru-RU" sz="2400" b="1" dirty="0"/>
        </a:p>
      </dgm:t>
    </dgm:pt>
    <dgm:pt modelId="{54AC9783-2264-4425-8031-0944725C88A9}" type="parTrans" cxnId="{292B48CD-C935-4A6D-B23F-42AB6FD4C0EA}">
      <dgm:prSet/>
      <dgm:spPr/>
      <dgm:t>
        <a:bodyPr/>
        <a:lstStyle/>
        <a:p>
          <a:endParaRPr lang="ru-RU"/>
        </a:p>
      </dgm:t>
    </dgm:pt>
    <dgm:pt modelId="{34A37CE2-785D-4E23-9763-CCA5ED44B128}" type="sibTrans" cxnId="{292B48CD-C935-4A6D-B23F-42AB6FD4C0EA}">
      <dgm:prSet/>
      <dgm:spPr/>
      <dgm:t>
        <a:bodyPr/>
        <a:lstStyle/>
        <a:p>
          <a:endParaRPr lang="ru-RU"/>
        </a:p>
      </dgm:t>
    </dgm:pt>
    <dgm:pt modelId="{27224F12-531F-4048-9019-3FAA23605139}" type="pres">
      <dgm:prSet presAssocID="{590A89CE-CFA6-4ECF-8913-09FEAC6F868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9710CC4-796D-43D6-A8D2-11CA1F2A3DEA}" type="pres">
      <dgm:prSet presAssocID="{3CC7EA8A-1A8A-4E87-A08E-9B3E2A678E23}" presName="linNode" presStyleCnt="0"/>
      <dgm:spPr/>
      <dgm:t>
        <a:bodyPr/>
        <a:lstStyle/>
        <a:p>
          <a:endParaRPr lang="ru-RU"/>
        </a:p>
      </dgm:t>
    </dgm:pt>
    <dgm:pt modelId="{FE3D624D-E839-44CE-BAF6-9E67675CBDA9}" type="pres">
      <dgm:prSet presAssocID="{3CC7EA8A-1A8A-4E87-A08E-9B3E2A678E23}" presName="parentText" presStyleLbl="node1" presStyleIdx="0" presStyleCnt="4" custLinFactY="100000" custLinFactNeighborY="11034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1C94BF-8BE6-4A41-B423-49E4F8005638}" type="pres">
      <dgm:prSet presAssocID="{3CC7EA8A-1A8A-4E87-A08E-9B3E2A678E23}" presName="descendantText" presStyleLbl="alignAccFollowNode1" presStyleIdx="0" presStyleCnt="4" custLinFactY="100000" custLinFactNeighborX="-701" custLinFactNeighborY="16465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77962B-F7F7-4F9C-B4A3-D679AE8097AC}" type="pres">
      <dgm:prSet presAssocID="{EE082531-0791-436E-8AC0-A8ED9CDD4346}" presName="sp" presStyleCnt="0"/>
      <dgm:spPr/>
      <dgm:t>
        <a:bodyPr/>
        <a:lstStyle/>
        <a:p>
          <a:endParaRPr lang="ru-RU"/>
        </a:p>
      </dgm:t>
    </dgm:pt>
    <dgm:pt modelId="{CB8EBC39-DF69-45BC-8F93-9D025F33A259}" type="pres">
      <dgm:prSet presAssocID="{E2651763-88A8-4271-8B3F-C9A721D3D7C5}" presName="linNode" presStyleCnt="0"/>
      <dgm:spPr/>
      <dgm:t>
        <a:bodyPr/>
        <a:lstStyle/>
        <a:p>
          <a:endParaRPr lang="ru-RU"/>
        </a:p>
      </dgm:t>
    </dgm:pt>
    <dgm:pt modelId="{743835E7-3B33-401F-BAC8-FADAE7A08D10}" type="pres">
      <dgm:prSet presAssocID="{E2651763-88A8-4271-8B3F-C9A721D3D7C5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A7947A-0C74-41DC-9EDE-38CD3B58E107}" type="pres">
      <dgm:prSet presAssocID="{E2651763-88A8-4271-8B3F-C9A721D3D7C5}" presName="descendantText" presStyleLbl="alignAccFollowNode1" presStyleIdx="1" presStyleCnt="4" custLinFactNeighborX="-349" custLinFactNeighborY="46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4DCBBA9-095B-4FE2-8096-B0C2DC7A3776}" type="pres">
      <dgm:prSet presAssocID="{95C78C71-499A-4348-8B09-6BCFAFE3E022}" presName="sp" presStyleCnt="0"/>
      <dgm:spPr/>
      <dgm:t>
        <a:bodyPr/>
        <a:lstStyle/>
        <a:p>
          <a:endParaRPr lang="ru-RU"/>
        </a:p>
      </dgm:t>
    </dgm:pt>
    <dgm:pt modelId="{635D8FF7-8128-487C-81A2-12C9D4F60F75}" type="pres">
      <dgm:prSet presAssocID="{789AC38B-3537-4FBE-B43C-84B495AB0EE9}" presName="linNode" presStyleCnt="0"/>
      <dgm:spPr/>
      <dgm:t>
        <a:bodyPr/>
        <a:lstStyle/>
        <a:p>
          <a:endParaRPr lang="ru-RU"/>
        </a:p>
      </dgm:t>
    </dgm:pt>
    <dgm:pt modelId="{2A6AA48A-A7F4-4540-8E2B-F86675511D31}" type="pres">
      <dgm:prSet presAssocID="{789AC38B-3537-4FBE-B43C-84B495AB0EE9}" presName="parentText" presStyleLbl="node1" presStyleIdx="2" presStyleCnt="4" custLinFactY="-100000" custLinFactNeighborX="0" custLinFactNeighborY="-11020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AB7D30-1036-4805-8341-9C5805B5824D}" type="pres">
      <dgm:prSet presAssocID="{789AC38B-3537-4FBE-B43C-84B495AB0EE9}" presName="descendantText" presStyleLbl="alignAccFollowNode1" presStyleIdx="2" presStyleCnt="4" custLinFactY="-100000" custLinFactNeighborX="-419" custLinFactNeighborY="-1602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042078-17E5-4139-AC54-DCC7899F37A3}" type="pres">
      <dgm:prSet presAssocID="{435FC212-AED6-447A-B188-703F1C2F071D}" presName="sp" presStyleCnt="0"/>
      <dgm:spPr/>
      <dgm:t>
        <a:bodyPr/>
        <a:lstStyle/>
        <a:p>
          <a:endParaRPr lang="ru-RU"/>
        </a:p>
      </dgm:t>
    </dgm:pt>
    <dgm:pt modelId="{9983DF76-BE73-44E6-B415-1643932FAFE1}" type="pres">
      <dgm:prSet presAssocID="{2B5CC2F4-FFA3-47BF-937B-60DFBE87CFA0}" presName="linNode" presStyleCnt="0"/>
      <dgm:spPr/>
      <dgm:t>
        <a:bodyPr/>
        <a:lstStyle/>
        <a:p>
          <a:endParaRPr lang="ru-RU"/>
        </a:p>
      </dgm:t>
    </dgm:pt>
    <dgm:pt modelId="{3A1D927F-9769-4375-B28B-123BA63FF45D}" type="pres">
      <dgm:prSet presAssocID="{2B5CC2F4-FFA3-47BF-937B-60DFBE87CFA0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7C18BE7-36A1-43C5-AB33-4F8BF34EF121}" type="pres">
      <dgm:prSet presAssocID="{2B5CC2F4-FFA3-47BF-937B-60DFBE87CFA0}" presName="descendantText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92C4429-4D0F-48F2-8764-C6806DA5BCE3}" srcId="{789AC38B-3537-4FBE-B43C-84B495AB0EE9}" destId="{DBB7FB92-FFA2-4150-9A3E-8231DB844317}" srcOrd="0" destOrd="0" parTransId="{6B24D2D8-0B68-4130-B4CC-0960B814E3E3}" sibTransId="{4200BDB4-2EE7-4F40-8CB9-C1B283F89E45}"/>
    <dgm:cxn modelId="{0486366D-9CE2-4D6E-ADDA-7FDAC6D8B797}" srcId="{590A89CE-CFA6-4ECF-8913-09FEAC6F868C}" destId="{E2651763-88A8-4271-8B3F-C9A721D3D7C5}" srcOrd="1" destOrd="0" parTransId="{9750296B-1E63-4175-8230-29BDE5535455}" sibTransId="{95C78C71-499A-4348-8B09-6BCFAFE3E022}"/>
    <dgm:cxn modelId="{247A158F-E4E1-407E-ADC0-084692C108AC}" type="presOf" srcId="{37EFA10B-15BF-4C45-BDF2-CED4A73B7FA5}" destId="{9C1C94BF-8BE6-4A41-B423-49E4F8005638}" srcOrd="0" destOrd="0" presId="urn:microsoft.com/office/officeart/2005/8/layout/vList5"/>
    <dgm:cxn modelId="{554BF751-E192-483F-A974-B82211F7A510}" srcId="{590A89CE-CFA6-4ECF-8913-09FEAC6F868C}" destId="{789AC38B-3537-4FBE-B43C-84B495AB0EE9}" srcOrd="2" destOrd="0" parTransId="{8CD12351-709D-48F1-B90F-7170FED52C70}" sibTransId="{435FC212-AED6-447A-B188-703F1C2F071D}"/>
    <dgm:cxn modelId="{CA64B18E-3242-491B-A18C-241FF749781E}" type="presOf" srcId="{DBB7FB92-FFA2-4150-9A3E-8231DB844317}" destId="{1EAB7D30-1036-4805-8341-9C5805B5824D}" srcOrd="0" destOrd="0" presId="urn:microsoft.com/office/officeart/2005/8/layout/vList5"/>
    <dgm:cxn modelId="{7A715750-02E8-449E-9CFA-B5362B16CF38}" srcId="{590A89CE-CFA6-4ECF-8913-09FEAC6F868C}" destId="{2B5CC2F4-FFA3-47BF-937B-60DFBE87CFA0}" srcOrd="3" destOrd="0" parTransId="{6CC0424B-98F9-413F-AD0A-3E4CC6977640}" sibTransId="{CB27AB27-8D53-4E7F-A9A1-C61098EC0D44}"/>
    <dgm:cxn modelId="{336A7750-B0CE-4FC1-9500-35808771D976}" srcId="{590A89CE-CFA6-4ECF-8913-09FEAC6F868C}" destId="{3CC7EA8A-1A8A-4E87-A08E-9B3E2A678E23}" srcOrd="0" destOrd="0" parTransId="{86DDC6FE-3E20-45CD-9116-D9B7539200EE}" sibTransId="{EE082531-0791-436E-8AC0-A8ED9CDD4346}"/>
    <dgm:cxn modelId="{1942EB62-4A7B-48A2-8B28-97EE33193E60}" type="presOf" srcId="{590A89CE-CFA6-4ECF-8913-09FEAC6F868C}" destId="{27224F12-531F-4048-9019-3FAA23605139}" srcOrd="0" destOrd="0" presId="urn:microsoft.com/office/officeart/2005/8/layout/vList5"/>
    <dgm:cxn modelId="{292B48CD-C935-4A6D-B23F-42AB6FD4C0EA}" srcId="{E2651763-88A8-4271-8B3F-C9A721D3D7C5}" destId="{C3F6AA05-26B5-4E7E-A8A2-42CA670626E8}" srcOrd="0" destOrd="0" parTransId="{54AC9783-2264-4425-8031-0944725C88A9}" sibTransId="{34A37CE2-785D-4E23-9763-CCA5ED44B128}"/>
    <dgm:cxn modelId="{BF57ECD3-C65B-4073-9907-74817E3818FB}" srcId="{2B5CC2F4-FFA3-47BF-937B-60DFBE87CFA0}" destId="{FFF106F6-810A-46F1-8FA5-1E94389648C8}" srcOrd="0" destOrd="0" parTransId="{32A367D3-CDBB-49F2-8071-EC58D7E32789}" sibTransId="{F5F98558-C4DF-45BC-BD47-7A5268289C7D}"/>
    <dgm:cxn modelId="{711F4F3F-AF3F-4607-A3D3-FAE32A736164}" type="presOf" srcId="{FFF106F6-810A-46F1-8FA5-1E94389648C8}" destId="{47C18BE7-36A1-43C5-AB33-4F8BF34EF121}" srcOrd="0" destOrd="0" presId="urn:microsoft.com/office/officeart/2005/8/layout/vList5"/>
    <dgm:cxn modelId="{3FD4643D-658D-402F-8CF8-A90FD273A8A0}" type="presOf" srcId="{2B5CC2F4-FFA3-47BF-937B-60DFBE87CFA0}" destId="{3A1D927F-9769-4375-B28B-123BA63FF45D}" srcOrd="0" destOrd="0" presId="urn:microsoft.com/office/officeart/2005/8/layout/vList5"/>
    <dgm:cxn modelId="{89BA53D9-86B7-4274-8494-54CC1736C1D4}" type="presOf" srcId="{789AC38B-3537-4FBE-B43C-84B495AB0EE9}" destId="{2A6AA48A-A7F4-4540-8E2B-F86675511D31}" srcOrd="0" destOrd="0" presId="urn:microsoft.com/office/officeart/2005/8/layout/vList5"/>
    <dgm:cxn modelId="{E3E2A0CD-2F58-439D-A4BC-4F7B367DB980}" type="presOf" srcId="{3CC7EA8A-1A8A-4E87-A08E-9B3E2A678E23}" destId="{FE3D624D-E839-44CE-BAF6-9E67675CBDA9}" srcOrd="0" destOrd="0" presId="urn:microsoft.com/office/officeart/2005/8/layout/vList5"/>
    <dgm:cxn modelId="{8A79EDA8-08E5-4BA9-82CB-D83C3F11BB7C}" type="presOf" srcId="{E2651763-88A8-4271-8B3F-C9A721D3D7C5}" destId="{743835E7-3B33-401F-BAC8-FADAE7A08D10}" srcOrd="0" destOrd="0" presId="urn:microsoft.com/office/officeart/2005/8/layout/vList5"/>
    <dgm:cxn modelId="{EE0358D7-D254-4340-AEEB-27A02EDEEADE}" type="presOf" srcId="{C3F6AA05-26B5-4E7E-A8A2-42CA670626E8}" destId="{86A7947A-0C74-41DC-9EDE-38CD3B58E107}" srcOrd="0" destOrd="0" presId="urn:microsoft.com/office/officeart/2005/8/layout/vList5"/>
    <dgm:cxn modelId="{45B100DA-4BDA-4B55-A7DF-D6BC05494EC0}" srcId="{3CC7EA8A-1A8A-4E87-A08E-9B3E2A678E23}" destId="{37EFA10B-15BF-4C45-BDF2-CED4A73B7FA5}" srcOrd="0" destOrd="0" parTransId="{7FDD9308-4D64-4E3F-9779-6E5B711CA3AA}" sibTransId="{B6FBDFDD-47F7-4B55-8ECA-309C525C621F}"/>
    <dgm:cxn modelId="{2517DF6C-2279-4079-A191-A457A91E3932}" type="presParOf" srcId="{27224F12-531F-4048-9019-3FAA23605139}" destId="{79710CC4-796D-43D6-A8D2-11CA1F2A3DEA}" srcOrd="0" destOrd="0" presId="urn:microsoft.com/office/officeart/2005/8/layout/vList5"/>
    <dgm:cxn modelId="{50D853AE-F8A6-4384-8A50-2C88477EAA30}" type="presParOf" srcId="{79710CC4-796D-43D6-A8D2-11CA1F2A3DEA}" destId="{FE3D624D-E839-44CE-BAF6-9E67675CBDA9}" srcOrd="0" destOrd="0" presId="urn:microsoft.com/office/officeart/2005/8/layout/vList5"/>
    <dgm:cxn modelId="{A1496172-057A-45AF-AF5C-B610DEE99E45}" type="presParOf" srcId="{79710CC4-796D-43D6-A8D2-11CA1F2A3DEA}" destId="{9C1C94BF-8BE6-4A41-B423-49E4F8005638}" srcOrd="1" destOrd="0" presId="urn:microsoft.com/office/officeart/2005/8/layout/vList5"/>
    <dgm:cxn modelId="{3239307C-FCA1-413F-AA36-0E881B5905D7}" type="presParOf" srcId="{27224F12-531F-4048-9019-3FAA23605139}" destId="{0D77962B-F7F7-4F9C-B4A3-D679AE8097AC}" srcOrd="1" destOrd="0" presId="urn:microsoft.com/office/officeart/2005/8/layout/vList5"/>
    <dgm:cxn modelId="{ABEF0FF7-518F-4B98-8E3D-8C48E8685934}" type="presParOf" srcId="{27224F12-531F-4048-9019-3FAA23605139}" destId="{CB8EBC39-DF69-45BC-8F93-9D025F33A259}" srcOrd="2" destOrd="0" presId="urn:microsoft.com/office/officeart/2005/8/layout/vList5"/>
    <dgm:cxn modelId="{A081168A-7F07-4371-A374-6B5191BF200A}" type="presParOf" srcId="{CB8EBC39-DF69-45BC-8F93-9D025F33A259}" destId="{743835E7-3B33-401F-BAC8-FADAE7A08D10}" srcOrd="0" destOrd="0" presId="urn:microsoft.com/office/officeart/2005/8/layout/vList5"/>
    <dgm:cxn modelId="{A039CD58-2E1F-42B4-BF42-86B97AA62AC4}" type="presParOf" srcId="{CB8EBC39-DF69-45BC-8F93-9D025F33A259}" destId="{86A7947A-0C74-41DC-9EDE-38CD3B58E107}" srcOrd="1" destOrd="0" presId="urn:microsoft.com/office/officeart/2005/8/layout/vList5"/>
    <dgm:cxn modelId="{62DEA66C-D485-49CE-8CA0-827FCD1C5B4C}" type="presParOf" srcId="{27224F12-531F-4048-9019-3FAA23605139}" destId="{E4DCBBA9-095B-4FE2-8096-B0C2DC7A3776}" srcOrd="3" destOrd="0" presId="urn:microsoft.com/office/officeart/2005/8/layout/vList5"/>
    <dgm:cxn modelId="{831A369B-B651-435B-88EF-B086A57EB60D}" type="presParOf" srcId="{27224F12-531F-4048-9019-3FAA23605139}" destId="{635D8FF7-8128-487C-81A2-12C9D4F60F75}" srcOrd="4" destOrd="0" presId="urn:microsoft.com/office/officeart/2005/8/layout/vList5"/>
    <dgm:cxn modelId="{ED941746-5470-4730-828A-460BC4CDB88A}" type="presParOf" srcId="{635D8FF7-8128-487C-81A2-12C9D4F60F75}" destId="{2A6AA48A-A7F4-4540-8E2B-F86675511D31}" srcOrd="0" destOrd="0" presId="urn:microsoft.com/office/officeart/2005/8/layout/vList5"/>
    <dgm:cxn modelId="{7C840758-A605-41B0-A414-A54B0FD2DB7E}" type="presParOf" srcId="{635D8FF7-8128-487C-81A2-12C9D4F60F75}" destId="{1EAB7D30-1036-4805-8341-9C5805B5824D}" srcOrd="1" destOrd="0" presId="urn:microsoft.com/office/officeart/2005/8/layout/vList5"/>
    <dgm:cxn modelId="{42B7EAB4-9BCD-4C88-B86E-EBE1B1A2070D}" type="presParOf" srcId="{27224F12-531F-4048-9019-3FAA23605139}" destId="{4F042078-17E5-4139-AC54-DCC7899F37A3}" srcOrd="5" destOrd="0" presId="urn:microsoft.com/office/officeart/2005/8/layout/vList5"/>
    <dgm:cxn modelId="{B12A1B03-79DF-415F-997F-209A60F6E4B7}" type="presParOf" srcId="{27224F12-531F-4048-9019-3FAA23605139}" destId="{9983DF76-BE73-44E6-B415-1643932FAFE1}" srcOrd="6" destOrd="0" presId="urn:microsoft.com/office/officeart/2005/8/layout/vList5"/>
    <dgm:cxn modelId="{1F73953D-4EA5-41CF-8E89-6E4A2BB3206B}" type="presParOf" srcId="{9983DF76-BE73-44E6-B415-1643932FAFE1}" destId="{3A1D927F-9769-4375-B28B-123BA63FF45D}" srcOrd="0" destOrd="0" presId="urn:microsoft.com/office/officeart/2005/8/layout/vList5"/>
    <dgm:cxn modelId="{CD211963-3B0D-4E92-8B49-B5887A187B65}" type="presParOf" srcId="{9983DF76-BE73-44E6-B415-1643932FAFE1}" destId="{47C18BE7-36A1-43C5-AB33-4F8BF34EF12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0CFB97D-5A91-4749-B067-E9DD702E5244}">
      <dsp:nvSpPr>
        <dsp:cNvPr id="0" name=""/>
        <dsp:cNvSpPr/>
      </dsp:nvSpPr>
      <dsp:spPr>
        <a:xfrm rot="5400000">
          <a:off x="5045658" y="-2881887"/>
          <a:ext cx="1158452" cy="7004681"/>
        </a:xfrm>
        <a:prstGeom prst="round2SameRect">
          <a:avLst/>
        </a:prstGeom>
        <a:gradFill rotWithShape="1">
          <a:gsLst>
            <a:gs pos="0">
              <a:schemeClr val="accent4">
                <a:shade val="51000"/>
                <a:satMod val="130000"/>
              </a:schemeClr>
            </a:gs>
            <a:gs pos="80000">
              <a:schemeClr val="accent4">
                <a:shade val="93000"/>
                <a:satMod val="130000"/>
              </a:schemeClr>
            </a:gs>
            <a:gs pos="100000">
              <a:schemeClr val="accent4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4"/>
        </a:lnRef>
        <a:fillRef idx="3">
          <a:schemeClr val="accent4"/>
        </a:fillRef>
        <a:effectRef idx="2">
          <a:schemeClr val="accent4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err="1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Поглибити</a:t>
          </a:r>
          <a:r>
            <a:rPr lang="ru-RU" sz="18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  </a:t>
          </a:r>
          <a:r>
            <a:rPr lang="ru-RU" sz="1800" b="1" kern="1200" dirty="0" err="1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знання</a:t>
          </a:r>
          <a:r>
            <a:rPr lang="ru-RU" sz="18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 </a:t>
          </a:r>
          <a:r>
            <a:rPr lang="ru-RU" sz="1800" b="1" kern="1200" dirty="0" err="1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дітей</a:t>
          </a:r>
          <a:r>
            <a:rPr lang="ru-RU" sz="18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 про </a:t>
          </a:r>
          <a:r>
            <a:rPr lang="ru-RU" sz="1800" b="1" kern="1200" dirty="0" err="1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казку</a:t>
          </a:r>
          <a:r>
            <a:rPr lang="ru-RU" sz="18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.</a:t>
          </a:r>
          <a:endParaRPr lang="ru-RU" sz="1800" b="1" kern="1200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err="1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Розвивати</a:t>
          </a:r>
          <a:r>
            <a:rPr lang="ru-RU" sz="18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 </a:t>
          </a:r>
          <a:r>
            <a:rPr lang="uk-UA" sz="18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зв’язне мовлення.</a:t>
          </a:r>
          <a:endParaRPr lang="ru-RU" sz="1800" b="1" kern="1200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Розвивати творчі здібності.</a:t>
          </a:r>
          <a:endParaRPr lang="ru-RU" sz="1800" b="1" kern="1200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err="1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Виховувати</a:t>
          </a:r>
          <a:r>
            <a:rPr lang="ru-RU" sz="18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 </a:t>
          </a:r>
          <a:r>
            <a:rPr lang="ru-RU" sz="1800" b="1" kern="1200" dirty="0" err="1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прагнення</a:t>
          </a:r>
          <a:r>
            <a:rPr lang="ru-RU" sz="18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 до добра та </a:t>
          </a:r>
          <a:r>
            <a:rPr lang="ru-RU" sz="1800" b="1" kern="1200" dirty="0" err="1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справедливості</a:t>
          </a:r>
          <a:r>
            <a:rPr lang="ru-RU" sz="18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.</a:t>
          </a:r>
          <a:endParaRPr lang="ru-RU" sz="1800" b="1" kern="1200" dirty="0">
            <a:solidFill>
              <a:srgbClr val="FFFF00"/>
            </a:solidFill>
          </a:endParaRP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900" kern="1200" dirty="0"/>
        </a:p>
      </dsp:txBody>
      <dsp:txXfrm rot="5400000">
        <a:off x="5045658" y="-2881887"/>
        <a:ext cx="1158452" cy="7004681"/>
      </dsp:txXfrm>
    </dsp:sp>
    <dsp:sp modelId="{73AAF87C-D5F3-4E56-920E-6A05A4E4CB79}">
      <dsp:nvSpPr>
        <dsp:cNvPr id="0" name=""/>
        <dsp:cNvSpPr/>
      </dsp:nvSpPr>
      <dsp:spPr>
        <a:xfrm>
          <a:off x="765" y="4273"/>
          <a:ext cx="2133762" cy="1165007"/>
        </a:xfrm>
        <a:prstGeom prst="roundRect">
          <a:avLst/>
        </a:prstGeom>
        <a:gradFill rotWithShape="1">
          <a:gsLst>
            <a:gs pos="0">
              <a:schemeClr val="accent4">
                <a:tint val="50000"/>
                <a:satMod val="300000"/>
              </a:schemeClr>
            </a:gs>
            <a:gs pos="35000">
              <a:schemeClr val="accent4">
                <a:tint val="37000"/>
                <a:satMod val="300000"/>
              </a:schemeClr>
            </a:gs>
            <a:gs pos="100000">
              <a:schemeClr val="accent4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4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4"/>
        </a:lnRef>
        <a:fillRef idx="2">
          <a:schemeClr val="accent4"/>
        </a:fillRef>
        <a:effectRef idx="1">
          <a:schemeClr val="accent4"/>
        </a:effectRef>
        <a:fontRef idx="minor">
          <a:schemeClr val="dk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+mn-lt"/>
              <a:cs typeface="Arial" pitchFamily="34" charset="0"/>
            </a:rPr>
            <a:t>Мета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latin typeface="+mn-lt"/>
              <a:cs typeface="Arial" pitchFamily="34" charset="0"/>
            </a:rPr>
            <a:t>проекту </a:t>
          </a:r>
          <a:endParaRPr lang="ru-RU" sz="2800" b="1" kern="1200" dirty="0">
            <a:latin typeface="+mn-lt"/>
            <a:cs typeface="Arial" pitchFamily="34" charset="0"/>
          </a:endParaRPr>
        </a:p>
      </dsp:txBody>
      <dsp:txXfrm>
        <a:off x="765" y="4273"/>
        <a:ext cx="2133762" cy="1165007"/>
      </dsp:txXfrm>
    </dsp:sp>
    <dsp:sp modelId="{85A3879F-6432-4DA7-8009-A433B23F15AF}">
      <dsp:nvSpPr>
        <dsp:cNvPr id="0" name=""/>
        <dsp:cNvSpPr/>
      </dsp:nvSpPr>
      <dsp:spPr>
        <a:xfrm rot="5400000">
          <a:off x="5465164" y="-1764487"/>
          <a:ext cx="657064" cy="6700606"/>
        </a:xfrm>
        <a:prstGeom prst="round2SameRect">
          <a:avLst/>
        </a:prstGeom>
        <a:gradFill rotWithShape="1">
          <a:gsLst>
            <a:gs pos="0">
              <a:schemeClr val="accent3">
                <a:shade val="51000"/>
                <a:satMod val="130000"/>
              </a:schemeClr>
            </a:gs>
            <a:gs pos="80000">
              <a:schemeClr val="accent3">
                <a:shade val="93000"/>
                <a:satMod val="130000"/>
              </a:schemeClr>
            </a:gs>
            <a:gs pos="100000">
              <a:schemeClr val="accent3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Удосконалювати взаємодію з сучасним навколишнім світом.</a:t>
          </a:r>
          <a:endParaRPr lang="ru-RU" sz="1800" b="1" kern="1200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</dsp:txBody>
      <dsp:txXfrm rot="5400000">
        <a:off x="5465164" y="-1764487"/>
        <a:ext cx="657064" cy="6700606"/>
      </dsp:txXfrm>
    </dsp:sp>
    <dsp:sp modelId="{D0FAA055-B412-487F-A6E6-D5F04513A634}">
      <dsp:nvSpPr>
        <dsp:cNvPr id="0" name=""/>
        <dsp:cNvSpPr/>
      </dsp:nvSpPr>
      <dsp:spPr>
        <a:xfrm>
          <a:off x="765" y="1235208"/>
          <a:ext cx="2425592" cy="710201"/>
        </a:xfrm>
        <a:prstGeom prst="round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err="1" smtClean="0">
              <a:latin typeface="+mn-lt"/>
              <a:cs typeface="Arial" pitchFamily="34" charset="0"/>
            </a:rPr>
            <a:t>Актуальність</a:t>
          </a:r>
          <a:endParaRPr lang="ru-RU" sz="2400" b="1" kern="1200" dirty="0" smtClean="0">
            <a:latin typeface="+mn-lt"/>
            <a:cs typeface="Arial" pitchFamily="34" charset="0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latin typeface="+mn-lt"/>
              <a:cs typeface="Arial" pitchFamily="34" charset="0"/>
            </a:rPr>
            <a:t>проекту</a:t>
          </a:r>
          <a:endParaRPr lang="ru-RU" sz="2400" b="1" kern="1200" dirty="0">
            <a:latin typeface="+mn-lt"/>
            <a:cs typeface="Arial" pitchFamily="34" charset="0"/>
          </a:endParaRPr>
        </a:p>
      </dsp:txBody>
      <dsp:txXfrm>
        <a:off x="765" y="1235208"/>
        <a:ext cx="2425592" cy="710201"/>
      </dsp:txXfrm>
    </dsp:sp>
    <dsp:sp modelId="{767F8726-7764-466F-9D83-247FC08002AD}">
      <dsp:nvSpPr>
        <dsp:cNvPr id="0" name=""/>
        <dsp:cNvSpPr/>
      </dsp:nvSpPr>
      <dsp:spPr>
        <a:xfrm rot="5400000">
          <a:off x="4330698" y="-426032"/>
          <a:ext cx="2342020" cy="7281784"/>
        </a:xfrm>
        <a:prstGeom prst="round2SameRect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400" b="1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Формувати в учнів навички проектної та дослідницької діяльності.</a:t>
          </a:r>
          <a:endParaRPr lang="ru-RU" sz="1800" b="1" kern="1200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Розвивати  пізнавальний інтерес, творчі здібності, активну, виразну мову через постановку театралізованої діяльності.</a:t>
          </a:r>
          <a:endParaRPr lang="ru-RU" sz="1800" b="1" kern="1200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Виховувати добро, справедливість, любов до рідної культури.</a:t>
          </a:r>
          <a:endParaRPr lang="ru-RU" sz="1800" b="1" kern="1200" dirty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Удосконалювати навички спільної колективної роботи. </a:t>
          </a:r>
          <a:endParaRPr lang="ru-RU" sz="1800" b="1" kern="1200" dirty="0" smtClean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900" kern="1200" dirty="0"/>
        </a:p>
      </dsp:txBody>
      <dsp:txXfrm rot="5400000">
        <a:off x="4330698" y="-426032"/>
        <a:ext cx="2342020" cy="7281784"/>
      </dsp:txXfrm>
    </dsp:sp>
    <dsp:sp modelId="{DFAE157F-3B05-4701-BAD5-72057A1D13F8}">
      <dsp:nvSpPr>
        <dsp:cNvPr id="0" name=""/>
        <dsp:cNvSpPr/>
      </dsp:nvSpPr>
      <dsp:spPr>
        <a:xfrm>
          <a:off x="765" y="2042916"/>
          <a:ext cx="1860051" cy="2313939"/>
        </a:xfrm>
        <a:prstGeom prst="round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latin typeface="+mn-lt"/>
              <a:cs typeface="Arial" pitchFamily="34" charset="0"/>
            </a:rPr>
            <a:t>Завдання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latin typeface="+mn-lt"/>
              <a:cs typeface="Arial" pitchFamily="34" charset="0"/>
            </a:rPr>
            <a:t>проекту</a:t>
          </a:r>
          <a:endParaRPr lang="ru-RU" sz="2400" b="1" kern="1200" dirty="0">
            <a:latin typeface="+mn-lt"/>
            <a:cs typeface="Arial" pitchFamily="34" charset="0"/>
          </a:endParaRPr>
        </a:p>
      </dsp:txBody>
      <dsp:txXfrm>
        <a:off x="765" y="2042916"/>
        <a:ext cx="1860051" cy="2313939"/>
      </dsp:txXfrm>
    </dsp:sp>
    <dsp:sp modelId="{A0827422-2292-4154-BBE6-1FA744544999}">
      <dsp:nvSpPr>
        <dsp:cNvPr id="0" name=""/>
        <dsp:cNvSpPr/>
      </dsp:nvSpPr>
      <dsp:spPr>
        <a:xfrm rot="5400000">
          <a:off x="4797401" y="1815197"/>
          <a:ext cx="1692976" cy="6998690"/>
        </a:xfrm>
        <a:prstGeom prst="round2SameRect">
          <a:avLst/>
        </a:prstGeom>
        <a:gradFill rotWithShape="1">
          <a:gsLst>
            <a:gs pos="0">
              <a:schemeClr val="accent2">
                <a:shade val="51000"/>
                <a:satMod val="130000"/>
              </a:schemeClr>
            </a:gs>
            <a:gs pos="80000">
              <a:schemeClr val="accent2">
                <a:shade val="93000"/>
                <a:satMod val="130000"/>
              </a:schemeClr>
            </a:gs>
            <a:gs pos="100000">
              <a:schemeClr val="accent2"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9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Активізація пізнавальної діяльності.</a:t>
          </a:r>
          <a:endParaRPr lang="ru-RU" sz="1800" b="1" kern="1200" dirty="0" smtClean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Розширення читацьких інтересів.</a:t>
          </a:r>
          <a:endParaRPr lang="ru-RU" sz="1800" b="1" kern="1200" dirty="0" smtClean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Розвиток творчих здібностей.</a:t>
          </a:r>
          <a:endParaRPr lang="ru-RU" sz="1800" b="1" kern="1200" dirty="0" smtClean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Формування  навичок самостійної роботи з додатковими джерелами інформації.</a:t>
          </a:r>
          <a:endParaRPr lang="ru-RU" sz="1800" b="1" kern="1200" dirty="0" smtClean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b="1" kern="1200" dirty="0" smtClean="0">
              <a:solidFill>
                <a:srgbClr val="FFFF00"/>
              </a:solidFill>
              <a:latin typeface="Arial" pitchFamily="34" charset="0"/>
              <a:cs typeface="Arial" pitchFamily="34" charset="0"/>
            </a:rPr>
            <a:t>Формування вміння працювати в команді.</a:t>
          </a:r>
          <a:endParaRPr lang="ru-RU" sz="1800" b="1" kern="1200" dirty="0" smtClean="0">
            <a:solidFill>
              <a:srgbClr val="FFFF00"/>
            </a:solidFill>
            <a:latin typeface="Arial" pitchFamily="34" charset="0"/>
            <a:cs typeface="Arial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 smtClean="0"/>
        </a:p>
      </dsp:txBody>
      <dsp:txXfrm rot="5400000">
        <a:off x="4797401" y="1815197"/>
        <a:ext cx="1692976" cy="6998690"/>
      </dsp:txXfrm>
    </dsp:sp>
    <dsp:sp modelId="{69C8F74D-8240-4C51-81B7-104851B360CD}">
      <dsp:nvSpPr>
        <dsp:cNvPr id="0" name=""/>
        <dsp:cNvSpPr/>
      </dsp:nvSpPr>
      <dsp:spPr>
        <a:xfrm>
          <a:off x="765" y="4519214"/>
          <a:ext cx="2143779" cy="1643679"/>
        </a:xfrm>
        <a:prstGeom prst="round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latin typeface="+mn-lt"/>
              <a:cs typeface="Arial" pitchFamily="34" charset="0"/>
            </a:rPr>
            <a:t>Очікуваний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latin typeface="+mn-lt"/>
              <a:cs typeface="Arial" pitchFamily="34" charset="0"/>
            </a:rPr>
            <a:t>результат</a:t>
          </a:r>
          <a:endParaRPr lang="ru-RU" sz="2400" b="1" kern="1200" dirty="0">
            <a:latin typeface="+mn-lt"/>
            <a:cs typeface="Arial" pitchFamily="34" charset="0"/>
          </a:endParaRPr>
        </a:p>
      </dsp:txBody>
      <dsp:txXfrm>
        <a:off x="765" y="4519214"/>
        <a:ext cx="2143779" cy="164367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C1C94BF-8BE6-4A41-B423-49E4F8005638}">
      <dsp:nvSpPr>
        <dsp:cNvPr id="0" name=""/>
        <dsp:cNvSpPr/>
      </dsp:nvSpPr>
      <dsp:spPr>
        <a:xfrm rot="5400000">
          <a:off x="5361910" y="542734"/>
          <a:ext cx="1012303" cy="5543454"/>
        </a:xfrm>
        <a:prstGeom prst="round2SameRect">
          <a:avLst/>
        </a:prstGeom>
        <a:solidFill>
          <a:schemeClr val="accent2">
            <a:lumMod val="60000"/>
            <a:lumOff val="40000"/>
            <a:alpha val="90000"/>
          </a:schemeClr>
        </a:solidFill>
        <a:ln w="25400" cap="flat" cmpd="sng" algn="ctr">
          <a:solidFill>
            <a:schemeClr val="bg1">
              <a:alpha val="9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b="1" kern="1200" dirty="0" smtClean="0"/>
            <a:t>Як створюється казка за допомогою фарб?</a:t>
          </a:r>
          <a:endParaRPr lang="ru-RU" sz="2400" b="1" kern="1200" dirty="0"/>
        </a:p>
      </dsp:txBody>
      <dsp:txXfrm rot="5400000">
        <a:off x="5361910" y="542734"/>
        <a:ext cx="1012303" cy="5543454"/>
      </dsp:txXfrm>
    </dsp:sp>
    <dsp:sp modelId="{FE3D624D-E839-44CE-BAF6-9E67675CBDA9}">
      <dsp:nvSpPr>
        <dsp:cNvPr id="0" name=""/>
        <dsp:cNvSpPr/>
      </dsp:nvSpPr>
      <dsp:spPr>
        <a:xfrm>
          <a:off x="0" y="2664292"/>
          <a:ext cx="3118193" cy="1265378"/>
        </a:xfrm>
        <a:prstGeom prst="roundRect">
          <a:avLst/>
        </a:prstGeom>
        <a:solidFill>
          <a:srgbClr val="FF0000"/>
        </a:solidFill>
        <a:ln w="9525" cap="flat" cmpd="sng" algn="ctr">
          <a:solidFill>
            <a:schemeClr val="bg1"/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hemeClr val="accent3"/>
        </a:lnRef>
        <a:fillRef idx="3">
          <a:schemeClr val="accent3"/>
        </a:fillRef>
        <a:effectRef idx="2">
          <a:schemeClr val="accent3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solidFill>
                <a:schemeClr val="tx1"/>
              </a:solidFill>
            </a:rPr>
            <a:t>ХУДОЖНИКИ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0" y="2664292"/>
        <a:ext cx="3118193" cy="1265378"/>
      </dsp:txXfrm>
    </dsp:sp>
    <dsp:sp modelId="{86A7947A-0C74-41DC-9EDE-38CD3B58E107}">
      <dsp:nvSpPr>
        <dsp:cNvPr id="0" name=""/>
        <dsp:cNvSpPr/>
      </dsp:nvSpPr>
      <dsp:spPr>
        <a:xfrm rot="5400000">
          <a:off x="5372886" y="-760201"/>
          <a:ext cx="1012303" cy="5543454"/>
        </a:xfrm>
        <a:prstGeom prst="round2SameRect">
          <a:avLst/>
        </a:prstGeom>
        <a:solidFill>
          <a:srgbClr val="00B0F0">
            <a:alpha val="90000"/>
          </a:srgbClr>
        </a:solidFill>
        <a:ln w="25400" cap="flat" cmpd="sng" algn="ctr">
          <a:solidFill>
            <a:schemeClr val="accent2">
              <a:tint val="40000"/>
              <a:alpha val="90000"/>
              <a:hueOff val="1675274"/>
              <a:satOff val="-1459"/>
              <a:lumOff val="-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b="1" kern="1200" dirty="0" smtClean="0"/>
            <a:t>Якою мовою написана казка?</a:t>
          </a:r>
          <a:endParaRPr lang="ru-RU" sz="2400" b="1" kern="1200" dirty="0"/>
        </a:p>
      </dsp:txBody>
      <dsp:txXfrm rot="5400000">
        <a:off x="5372886" y="-760201"/>
        <a:ext cx="1012303" cy="5543454"/>
      </dsp:txXfrm>
    </dsp:sp>
    <dsp:sp modelId="{743835E7-3B33-401F-BAC8-FADAE7A08D10}">
      <dsp:nvSpPr>
        <dsp:cNvPr id="0" name=""/>
        <dsp:cNvSpPr/>
      </dsp:nvSpPr>
      <dsp:spPr>
        <a:xfrm>
          <a:off x="0" y="1331278"/>
          <a:ext cx="3118193" cy="1265378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solidFill>
                <a:schemeClr val="tx1"/>
              </a:solidFill>
            </a:rPr>
            <a:t>ЛІТЕРАТОРИ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0" y="1331278"/>
        <a:ext cx="3118193" cy="1265378"/>
      </dsp:txXfrm>
    </dsp:sp>
    <dsp:sp modelId="{1EAB7D30-1036-4805-8341-9C5805B5824D}">
      <dsp:nvSpPr>
        <dsp:cNvPr id="0" name=""/>
        <dsp:cNvSpPr/>
      </dsp:nvSpPr>
      <dsp:spPr>
        <a:xfrm rot="5400000">
          <a:off x="5370703" y="-2113215"/>
          <a:ext cx="1012303" cy="5543454"/>
        </a:xfrm>
        <a:prstGeom prst="round2SameRect">
          <a:avLst/>
        </a:prstGeom>
        <a:solidFill>
          <a:srgbClr val="92D050">
            <a:alpha val="90000"/>
          </a:srgbClr>
        </a:solidFill>
        <a:ln w="25400" cap="flat" cmpd="sng" algn="ctr">
          <a:solidFill>
            <a:schemeClr val="accent2">
              <a:tint val="40000"/>
              <a:alpha val="90000"/>
              <a:hueOff val="3350547"/>
              <a:satOff val="-2919"/>
              <a:lumOff val="-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b="1" kern="1200" dirty="0" smtClean="0"/>
            <a:t>Навіщо придумують казки?</a:t>
          </a:r>
          <a:endParaRPr lang="ru-RU" sz="2400" b="1" kern="1200" dirty="0"/>
        </a:p>
      </dsp:txBody>
      <dsp:txXfrm rot="5400000">
        <a:off x="5370703" y="-2113215"/>
        <a:ext cx="1012303" cy="5543454"/>
      </dsp:txXfrm>
    </dsp:sp>
    <dsp:sp modelId="{2A6AA48A-A7F4-4540-8E2B-F86675511D31}">
      <dsp:nvSpPr>
        <dsp:cNvPr id="0" name=""/>
        <dsp:cNvSpPr/>
      </dsp:nvSpPr>
      <dsp:spPr>
        <a:xfrm>
          <a:off x="0" y="0"/>
          <a:ext cx="3118193" cy="1265378"/>
        </a:xfrm>
        <a:prstGeom prst="roundRect">
          <a:avLst/>
        </a:prstGeom>
        <a:solidFill>
          <a:srgbClr val="00B05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</a:rPr>
            <a:t>ДОСЛІДНИКИ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0" y="0"/>
        <a:ext cx="3118193" cy="1265378"/>
      </dsp:txXfrm>
    </dsp:sp>
    <dsp:sp modelId="{47C18BE7-36A1-43C5-AB33-4F8BF34EF121}">
      <dsp:nvSpPr>
        <dsp:cNvPr id="0" name=""/>
        <dsp:cNvSpPr/>
      </dsp:nvSpPr>
      <dsp:spPr>
        <a:xfrm rot="5400000">
          <a:off x="5383769" y="1849536"/>
          <a:ext cx="1012303" cy="5543454"/>
        </a:xfrm>
        <a:prstGeom prst="round2SameRect">
          <a:avLst/>
        </a:prstGeom>
        <a:solidFill>
          <a:schemeClr val="bg1">
            <a:lumMod val="75000"/>
          </a:schemeClr>
        </a:solidFill>
        <a:ln w="9525" cap="flat" cmpd="sng" algn="ctr">
          <a:solidFill>
            <a:schemeClr val="bg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400" b="1" kern="1200" dirty="0" smtClean="0"/>
            <a:t>Які дива живуть у казках?</a:t>
          </a:r>
          <a:endParaRPr lang="ru-RU" sz="2400" b="1" kern="1200" dirty="0"/>
        </a:p>
      </dsp:txBody>
      <dsp:txXfrm rot="5400000">
        <a:off x="5383769" y="1849536"/>
        <a:ext cx="1012303" cy="5543454"/>
      </dsp:txXfrm>
    </dsp:sp>
    <dsp:sp modelId="{3A1D927F-9769-4375-B28B-123BA63FF45D}">
      <dsp:nvSpPr>
        <dsp:cNvPr id="0" name=""/>
        <dsp:cNvSpPr/>
      </dsp:nvSpPr>
      <dsp:spPr>
        <a:xfrm>
          <a:off x="0" y="3988574"/>
          <a:ext cx="3118193" cy="1265378"/>
        </a:xfrm>
        <a:prstGeom prst="roundRect">
          <a:avLst/>
        </a:prstGeom>
        <a:solidFill>
          <a:schemeClr val="bg1">
            <a:lumMod val="65000"/>
          </a:schemeClr>
        </a:solidFill>
        <a:ln w="9525" cap="flat" cmpd="sng" algn="ctr">
          <a:solidFill>
            <a:schemeClr val="bg1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>
              <a:solidFill>
                <a:schemeClr val="tx1"/>
              </a:solidFill>
            </a:rPr>
            <a:t>КАЗКАРІ</a:t>
          </a:r>
          <a:endParaRPr lang="ru-RU" sz="2800" b="1" kern="1200" dirty="0">
            <a:solidFill>
              <a:schemeClr val="tx1"/>
            </a:solidFill>
          </a:endParaRPr>
        </a:p>
      </dsp:txBody>
      <dsp:txXfrm>
        <a:off x="0" y="3988574"/>
        <a:ext cx="3118193" cy="12653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60E460-E9B6-499C-BC35-95823C57FC0A}" type="datetimeFigureOut">
              <a:rPr lang="ru-RU" smtClean="0"/>
              <a:pPr/>
              <a:t>04.01.2018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5C8303-1307-4EAE-B268-5AE396810C2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1017365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5C8303-1307-4EAE-B268-5AE396810C2E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9F0D6-34BA-4AE8-AF4B-4E736F350500}" type="datetimeFigureOut">
              <a:rPr lang="ru-RU" smtClean="0"/>
              <a:pPr/>
              <a:t>04.01.2018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21513-F39E-464A-911C-4FEA725A5A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9F0D6-34BA-4AE8-AF4B-4E736F350500}" type="datetimeFigureOut">
              <a:rPr lang="ru-RU" smtClean="0"/>
              <a:pPr/>
              <a:t>04.01.2018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21513-F39E-464A-911C-4FEA725A5A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9F0D6-34BA-4AE8-AF4B-4E736F350500}" type="datetimeFigureOut">
              <a:rPr lang="ru-RU" smtClean="0"/>
              <a:pPr/>
              <a:t>04.01.2018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21513-F39E-464A-911C-4FEA725A5A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9F0D6-34BA-4AE8-AF4B-4E736F350500}" type="datetimeFigureOut">
              <a:rPr lang="ru-RU" smtClean="0"/>
              <a:pPr/>
              <a:t>04.01.2018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21513-F39E-464A-911C-4FEA725A5A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9F0D6-34BA-4AE8-AF4B-4E736F350500}" type="datetimeFigureOut">
              <a:rPr lang="ru-RU" smtClean="0"/>
              <a:pPr/>
              <a:t>04.01.2018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21513-F39E-464A-911C-4FEA725A5A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9F0D6-34BA-4AE8-AF4B-4E736F350500}" type="datetimeFigureOut">
              <a:rPr lang="ru-RU" smtClean="0"/>
              <a:pPr/>
              <a:t>04.01.2018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21513-F39E-464A-911C-4FEA725A5A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9F0D6-34BA-4AE8-AF4B-4E736F350500}" type="datetimeFigureOut">
              <a:rPr lang="ru-RU" smtClean="0"/>
              <a:pPr/>
              <a:t>04.01.2018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21513-F39E-464A-911C-4FEA725A5A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9F0D6-34BA-4AE8-AF4B-4E736F350500}" type="datetimeFigureOut">
              <a:rPr lang="ru-RU" smtClean="0"/>
              <a:pPr/>
              <a:t>04.01.2018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21513-F39E-464A-911C-4FEA725A5A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9F0D6-34BA-4AE8-AF4B-4E736F350500}" type="datetimeFigureOut">
              <a:rPr lang="ru-RU" smtClean="0"/>
              <a:pPr/>
              <a:t>04.01.2018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21513-F39E-464A-911C-4FEA725A5A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9F0D6-34BA-4AE8-AF4B-4E736F350500}" type="datetimeFigureOut">
              <a:rPr lang="ru-RU" smtClean="0"/>
              <a:pPr/>
              <a:t>04.01.2018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21513-F39E-464A-911C-4FEA725A5A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89F0D6-34BA-4AE8-AF4B-4E736F350500}" type="datetimeFigureOut">
              <a:rPr lang="ru-RU" smtClean="0"/>
              <a:pPr/>
              <a:t>04.01.2018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21513-F39E-464A-911C-4FEA725A5AF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89F0D6-34BA-4AE8-AF4B-4E736F350500}" type="datetimeFigureOut">
              <a:rPr lang="ru-RU" smtClean="0"/>
              <a:pPr/>
              <a:t>04.01.2018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021513-F39E-464A-911C-4FEA725A5AF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Neizvestnyj_ispolnitel_-_Muzyka_iz_skazki_(get-tune.net).mp3" TargetMode="Externa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2708920"/>
            <a:ext cx="8928992" cy="1754326"/>
          </a:xfrm>
          <a:prstGeom prst="rect">
            <a:avLst/>
          </a:prstGeom>
          <a:solidFill>
            <a:schemeClr val="accent6">
              <a:alpha val="41000"/>
            </a:schemeClr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Мандри</a:t>
            </a: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5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сторінками</a:t>
            </a: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5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чарівних</a:t>
            </a:r>
            <a:r>
              <a:rPr lang="ru-RU" sz="5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5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казок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92088"/>
          </a:xfrm>
        </p:spPr>
        <p:txBody>
          <a:bodyPr>
            <a:noAutofit/>
          </a:bodyPr>
          <a:lstStyle/>
          <a:p>
            <a:r>
              <a:rPr lang="uk-UA" sz="60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Казкарі</a:t>
            </a:r>
            <a:endParaRPr lang="ru-RU" sz="6000" b="1" dirty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79712" y="1196752"/>
            <a:ext cx="6563072" cy="4680520"/>
          </a:xfrm>
        </p:spPr>
        <p:txBody>
          <a:bodyPr>
            <a:normAutofit/>
          </a:bodyPr>
          <a:lstStyle/>
          <a:p>
            <a:pPr marL="457200" indent="-457200">
              <a:lnSpc>
                <a:spcPct val="115000"/>
              </a:lnSpc>
              <a:buAutoNum type="arabicPeriod"/>
            </a:pPr>
            <a:r>
              <a:rPr lang="uk-UA" sz="2800" b="1" dirty="0" smtClean="0">
                <a:solidFill>
                  <a:srgbClr val="C00000"/>
                </a:solidFill>
                <a:latin typeface="Georgia" pitchFamily="18" charset="0"/>
              </a:rPr>
              <a:t>Які чарівні перетворення відбуваються  у  казках?</a:t>
            </a:r>
          </a:p>
          <a:p>
            <a:pPr marL="457200" indent="-457200">
              <a:lnSpc>
                <a:spcPct val="115000"/>
              </a:lnSpc>
              <a:buAutoNum type="arabicPeriod"/>
            </a:pPr>
            <a:r>
              <a:rPr lang="uk-UA" sz="2800" b="1" dirty="0" smtClean="0">
                <a:solidFill>
                  <a:srgbClr val="C00000"/>
                </a:solidFill>
                <a:latin typeface="Georgia" pitchFamily="18" charset="0"/>
              </a:rPr>
              <a:t>Які чарівні помічники зустрічаються  у казках?</a:t>
            </a:r>
          </a:p>
          <a:p>
            <a:pPr marL="457200" indent="-457200">
              <a:lnSpc>
                <a:spcPct val="115000"/>
              </a:lnSpc>
              <a:buAutoNum type="arabicPeriod"/>
            </a:pPr>
            <a:r>
              <a:rPr lang="uk-UA" sz="2800" b="1" dirty="0" smtClean="0">
                <a:solidFill>
                  <a:srgbClr val="C00000"/>
                </a:solidFill>
                <a:latin typeface="Georgia" pitchFamily="18" charset="0"/>
              </a:rPr>
              <a:t>Які чарівні предмети</a:t>
            </a:r>
          </a:p>
          <a:p>
            <a:pPr marL="457200" indent="-457200">
              <a:lnSpc>
                <a:spcPct val="115000"/>
              </a:lnSpc>
              <a:buNone/>
            </a:pPr>
            <a:r>
              <a:rPr lang="uk-UA" sz="2800" b="1" dirty="0" smtClean="0">
                <a:solidFill>
                  <a:srgbClr val="C00000"/>
                </a:solidFill>
                <a:latin typeface="Georgia" pitchFamily="18" charset="0"/>
              </a:rPr>
              <a:t>     є у казках?</a:t>
            </a:r>
          </a:p>
          <a:p>
            <a:pPr marL="457200" indent="-457200">
              <a:lnSpc>
                <a:spcPct val="115000"/>
              </a:lnSpc>
              <a:buAutoNum type="arabicPeriod"/>
            </a:pPr>
            <a:endParaRPr lang="uk-UA" sz="1900" b="1" u="sng" dirty="0" smtClean="0">
              <a:solidFill>
                <a:srgbClr val="C00000"/>
              </a:solidFill>
              <a:latin typeface="Georgia" pitchFamily="18" charset="0"/>
            </a:endParaRPr>
          </a:p>
          <a:p>
            <a:pPr marL="457200" indent="-457200">
              <a:lnSpc>
                <a:spcPct val="115000"/>
              </a:lnSpc>
              <a:buAutoNum type="arabicPeriod"/>
            </a:pPr>
            <a:endParaRPr lang="ru-RU" sz="1900" b="1" u="sng" dirty="0">
              <a:solidFill>
                <a:srgbClr val="C00000"/>
              </a:solidFill>
              <a:latin typeface="Georgia" pitchFamily="18" charset="0"/>
            </a:endParaRPr>
          </a:p>
          <a:p>
            <a:pPr marL="114300" indent="0">
              <a:lnSpc>
                <a:spcPct val="115000"/>
              </a:lnSpc>
              <a:buNone/>
            </a:pPr>
            <a:r>
              <a:rPr lang="uk-UA" sz="1800" b="1" dirty="0">
                <a:solidFill>
                  <a:srgbClr val="C00000"/>
                </a:solidFill>
                <a:latin typeface="Georgia" pitchFamily="18" charset="0"/>
              </a:rPr>
              <a:t> </a:t>
            </a:r>
            <a:endParaRPr lang="ru-RU" sz="1800" b="1" dirty="0">
              <a:solidFill>
                <a:srgbClr val="C00000"/>
              </a:solidFill>
              <a:latin typeface="Georgia" pitchFamily="18" charset="0"/>
            </a:endParaRPr>
          </a:p>
          <a:p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5827" y="3560045"/>
            <a:ext cx="3948173" cy="32979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2023439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051720" y="251788"/>
            <a:ext cx="46805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КНИГА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8" name="Содержимое 7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24380" y="1268760"/>
            <a:ext cx="5492036" cy="3766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9" name="Рисунок 8" descr="IMG.tif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=""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131840" y="1364518"/>
            <a:ext cx="5040560" cy="356081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70576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3568" y="251788"/>
            <a:ext cx="79928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 якої казки ці чарівні предмети?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Содержимое 2" descr="klubochek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149544" y="1412776"/>
            <a:ext cx="5468107" cy="3600400"/>
          </a:xfrm>
        </p:spPr>
      </p:pic>
    </p:spTree>
    <p:extLst>
      <p:ext uri="{BB962C8B-B14F-4D97-AF65-F5344CB8AC3E}">
        <p14:creationId xmlns="" xmlns:p14="http://schemas.microsoft.com/office/powerpoint/2010/main" val="1870576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2" descr="булав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915816" y="980728"/>
            <a:ext cx="5865440" cy="5132260"/>
          </a:xfrm>
          <a:effectLst>
            <a:softEdge rad="317500"/>
          </a:effectLst>
        </p:spPr>
      </p:pic>
    </p:spTree>
    <p:extLst>
      <p:ext uri="{BB962C8B-B14F-4D97-AF65-F5344CB8AC3E}">
        <p14:creationId xmlns="" xmlns:p14="http://schemas.microsoft.com/office/powerpoint/2010/main" val="1870576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2" descr="яйце.jpe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987824" y="1124744"/>
            <a:ext cx="5709449" cy="5040560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</p:spTree>
    <p:extLst>
      <p:ext uri="{BB962C8B-B14F-4D97-AF65-F5344CB8AC3E}">
        <p14:creationId xmlns="" xmlns:p14="http://schemas.microsoft.com/office/powerpoint/2010/main" val="1870576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2" descr="Kover-samolet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097461" y="-428652"/>
            <a:ext cx="6046539" cy="6046539"/>
          </a:xfrm>
          <a:effectLst>
            <a:softEdge rad="635000"/>
          </a:effectLst>
        </p:spPr>
      </p:pic>
    </p:spTree>
    <p:extLst>
      <p:ext uri="{BB962C8B-B14F-4D97-AF65-F5344CB8AC3E}">
        <p14:creationId xmlns="" xmlns:p14="http://schemas.microsoft.com/office/powerpoint/2010/main" val="1870576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2" descr="яблуко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000364" y="928670"/>
            <a:ext cx="5184576" cy="5169635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</p:spTree>
    <p:extLst>
      <p:ext uri="{BB962C8B-B14F-4D97-AF65-F5344CB8AC3E}">
        <p14:creationId xmlns="" xmlns:p14="http://schemas.microsoft.com/office/powerpoint/2010/main" val="1870576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3568" y="251788"/>
            <a:ext cx="8208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Упізнайте   казкового   героя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Содержимое 3" descr="62313ae5c763(2)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63888" y="980728"/>
            <a:ext cx="4370089" cy="5535446"/>
          </a:xfrm>
        </p:spPr>
      </p:pic>
    </p:spTree>
    <p:extLst>
      <p:ext uri="{BB962C8B-B14F-4D97-AF65-F5344CB8AC3E}">
        <p14:creationId xmlns="" xmlns:p14="http://schemas.microsoft.com/office/powerpoint/2010/main" val="1870576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2" descr="Жарптиця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786050" y="500042"/>
            <a:ext cx="5850650" cy="4680520"/>
          </a:xfrm>
          <a:prstGeom prst="ellipse">
            <a:avLst/>
          </a:prstGeom>
          <a:ln>
            <a:noFill/>
          </a:ln>
          <a:effectLst>
            <a:softEdge rad="317500"/>
          </a:effectLst>
        </p:spPr>
      </p:pic>
    </p:spTree>
    <p:extLst>
      <p:ext uri="{BB962C8B-B14F-4D97-AF65-F5344CB8AC3E}">
        <p14:creationId xmlns="" xmlns:p14="http://schemas.microsoft.com/office/powerpoint/2010/main" val="1870576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2" descr="Кривенька качечка.jpe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779912" y="209943"/>
            <a:ext cx="4248472" cy="6326529"/>
          </a:xfrm>
          <a:effectLst>
            <a:softEdge rad="317500"/>
          </a:effectLst>
        </p:spPr>
      </p:pic>
    </p:spTree>
    <p:extLst>
      <p:ext uri="{BB962C8B-B14F-4D97-AF65-F5344CB8AC3E}">
        <p14:creationId xmlns="" xmlns:p14="http://schemas.microsoft.com/office/powerpoint/2010/main" val="1870576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"/>
            <a:ext cx="9144000" cy="769441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Мандри</a:t>
            </a:r>
            <a:r>
              <a:rPr lang="ru-RU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4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сторінками</a:t>
            </a:r>
            <a:r>
              <a:rPr lang="ru-RU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4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чарівних</a:t>
            </a:r>
            <a:r>
              <a:rPr lang="ru-RU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 </a:t>
            </a:r>
            <a:r>
              <a:rPr lang="ru-RU" sz="4400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cs typeface="Times New Roman" pitchFamily="18" charset="0"/>
              </a:rPr>
              <a:t>казок</a:t>
            </a:r>
            <a:endParaRPr lang="ru-RU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  <a:cs typeface="Times New Roman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="" xmlns:p14="http://schemas.microsoft.com/office/powerpoint/2010/main" val="3684246866"/>
              </p:ext>
            </p:extLst>
          </p:nvPr>
        </p:nvGraphicFramePr>
        <p:xfrm>
          <a:off x="0" y="692696"/>
          <a:ext cx="9144000" cy="6165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2" descr="Сивка Бурка.jpe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707904" y="293907"/>
            <a:ext cx="4752528" cy="6231631"/>
          </a:xfrm>
          <a:prstGeom prst="ellipse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="" xmlns:p14="http://schemas.microsoft.com/office/powerpoint/2010/main" val="1870576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11560" y="251788"/>
            <a:ext cx="8352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 якої казки ця ілюстрація?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Содержимое 3" descr="1389203491_garptuca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131840" y="1124744"/>
            <a:ext cx="5472608" cy="5487320"/>
          </a:xfrm>
          <a:effectLst>
            <a:softEdge rad="635000"/>
          </a:effectLst>
        </p:spPr>
      </p:pic>
    </p:spTree>
    <p:extLst>
      <p:ext uri="{BB962C8B-B14F-4D97-AF65-F5344CB8AC3E}">
        <p14:creationId xmlns="" xmlns:p14="http://schemas.microsoft.com/office/powerpoint/2010/main" val="1870576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2" descr="Покотигорошко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786182" y="285728"/>
            <a:ext cx="4464496" cy="6377851"/>
          </a:xfrm>
          <a:effectLst>
            <a:softEdge rad="317500"/>
          </a:effectLst>
        </p:spPr>
      </p:pic>
    </p:spTree>
    <p:extLst>
      <p:ext uri="{BB962C8B-B14F-4D97-AF65-F5344CB8AC3E}">
        <p14:creationId xmlns="" xmlns:p14="http://schemas.microsoft.com/office/powerpoint/2010/main" val="1870576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одержимое 2" descr="Попелюш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85786" y="357166"/>
            <a:ext cx="7560840" cy="6048672"/>
          </a:xfrm>
          <a:effectLst>
            <a:softEdge rad="317500"/>
          </a:effectLst>
        </p:spPr>
      </p:pic>
    </p:spTree>
    <p:extLst>
      <p:ext uri="{BB962C8B-B14F-4D97-AF65-F5344CB8AC3E}">
        <p14:creationId xmlns="" xmlns:p14="http://schemas.microsoft.com/office/powerpoint/2010/main" val="1870576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Царівна-жаб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71472" y="1000108"/>
            <a:ext cx="8302203" cy="4877544"/>
          </a:xfrm>
          <a:effectLst>
            <a:softEdge rad="317500"/>
          </a:effectLst>
        </p:spPr>
      </p:pic>
    </p:spTree>
    <p:extLst>
      <p:ext uri="{BB962C8B-B14F-4D97-AF65-F5344CB8AC3E}">
        <p14:creationId xmlns="" xmlns:p14="http://schemas.microsoft.com/office/powerpoint/2010/main" val="1870576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6381328"/>
            <a:ext cx="5616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Автор, название компании, сайта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4"/>
          <p:cNvSpPr txBox="1">
            <a:spLocks noChangeArrowheads="1"/>
          </p:cNvSpPr>
          <p:nvPr/>
        </p:nvSpPr>
        <p:spPr>
          <a:xfrm>
            <a:off x="899592" y="0"/>
            <a:ext cx="5400600" cy="715963"/>
          </a:xfrm>
          <a:prstGeom prst="flowChartAlternateProcess">
            <a:avLst/>
          </a:prstGeom>
          <a:noFill/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Название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слайда</a:t>
            </a:r>
          </a:p>
        </p:txBody>
      </p:sp>
      <p:sp>
        <p:nvSpPr>
          <p:cNvPr id="4" name="Rectangle 5"/>
          <p:cNvSpPr txBox="1">
            <a:spLocks noChangeArrowheads="1"/>
          </p:cNvSpPr>
          <p:nvPr/>
        </p:nvSpPr>
        <p:spPr>
          <a:xfrm>
            <a:off x="107504" y="620688"/>
            <a:ext cx="6912768" cy="3672408"/>
          </a:xfrm>
          <a:prstGeom prst="flowChartAlternateProcess">
            <a:avLst/>
          </a:prstGeom>
          <a:noFill/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altLang="ko-KR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굴림" charset="-127"/>
                <a:cs typeface="Times New Roman" pitchFamily="18" charset="0"/>
              </a:rPr>
              <a:t>Ваш текст здесь</a:t>
            </a:r>
            <a:endParaRPr kumimoji="0" lang="en-US" altLang="ko-KR" sz="20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굴림" charset="-127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kumimoji="0" lang="en-US" altLang="ko-KR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굴림" charset="-127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굴림" charset="-127"/>
                <a:cs typeface="Times New Roman" pitchFamily="18" charset="0"/>
              </a:rPr>
              <a:t>текст</a:t>
            </a:r>
            <a:endParaRPr kumimoji="0" lang="en-US" altLang="ko-KR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굴림" charset="-127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kumimoji="0" lang="en-US" altLang="ko-KR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굴림" charset="-127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altLang="ko-KR" sz="1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굴림" charset="-127"/>
                <a:cs typeface="Times New Roman" pitchFamily="18" charset="0"/>
              </a:rPr>
              <a:t>текст</a:t>
            </a:r>
            <a:endParaRPr kumimoji="0" 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71077"/>
            <a:ext cx="9144000" cy="6929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51521" y="0"/>
            <a:ext cx="720079" cy="70212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РУКАВИЧК</a:t>
            </a:r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7" name="Neizvestnyj_ispolnitel_-_Muzyka_iz_skazki_(get-tun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8" name="Neizvestnyj_ispolnitel_-_Muzyka_iz_skazki_(get-tun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964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6964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 txBox="1">
            <a:spLocks noChangeArrowheads="1"/>
          </p:cNvSpPr>
          <p:nvPr/>
        </p:nvSpPr>
        <p:spPr>
          <a:xfrm>
            <a:off x="251520" y="548680"/>
            <a:ext cx="2808312" cy="2448272"/>
          </a:xfrm>
          <a:prstGeom prst="flowChartAlternateProcess">
            <a:avLst/>
          </a:prstGeom>
          <a:noFill/>
        </p:spPr>
        <p:txBody>
          <a:bodyPr/>
          <a:lstStyle/>
          <a:p>
            <a:pPr lvl="0">
              <a:lnSpc>
                <a:spcPct val="80000"/>
              </a:lnSpc>
              <a:spcBef>
                <a:spcPct val="20000"/>
              </a:spcBef>
              <a:defRPr/>
            </a:pPr>
            <a:r>
              <a:rPr lang="uk-UA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 Gothic"/>
                <a:ea typeface="+mj-ea"/>
                <a:cs typeface="+mj-cs"/>
              </a:rPr>
              <a:t>Мандри сторінками чарівних казок</a:t>
            </a:r>
            <a:endParaRPr kumimoji="0" lang="ru-RU" sz="1200" b="1" i="0" u="none" strike="noStrike" kern="1200" normalizeH="0" baseline="0" noProof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uLnTx/>
              <a:uFillTx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0148" y="188640"/>
            <a:ext cx="6544731" cy="52562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64020593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488" y="428604"/>
            <a:ext cx="571504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9263">
              <a:buFont typeface="Wingdings" pitchFamily="2" charset="2"/>
              <a:buChar char="v"/>
              <a:tabLst>
                <a:tab pos="623888" algn="l"/>
              </a:tabLst>
            </a:pPr>
            <a:r>
              <a:rPr lang="uk-UA" sz="2800" dirty="0" smtClean="0">
                <a:solidFill>
                  <a:srgbClr val="FF0000"/>
                </a:solidFill>
                <a:latin typeface="Arial Black" pitchFamily="34" charset="0"/>
              </a:rPr>
              <a:t>Подарунок від батьків</a:t>
            </a:r>
          </a:p>
          <a:p>
            <a:pPr indent="449263">
              <a:buFont typeface="Wingdings" pitchFamily="2" charset="2"/>
              <a:buChar char="v"/>
              <a:tabLst>
                <a:tab pos="623888" algn="l"/>
              </a:tabLst>
            </a:pPr>
            <a:r>
              <a:rPr lang="uk-UA" sz="2800" dirty="0" smtClean="0">
                <a:solidFill>
                  <a:srgbClr val="FF0000"/>
                </a:solidFill>
                <a:latin typeface="Arial Black" pitchFamily="34" charset="0"/>
              </a:rPr>
              <a:t>Екскурсія до міської </a:t>
            </a:r>
          </a:p>
          <a:p>
            <a:pPr indent="536575">
              <a:tabLst>
                <a:tab pos="536575" algn="l"/>
                <a:tab pos="623888" algn="l"/>
              </a:tabLst>
            </a:pPr>
            <a:r>
              <a:rPr lang="uk-UA" sz="2800" dirty="0" smtClean="0">
                <a:solidFill>
                  <a:srgbClr val="FF0000"/>
                </a:solidFill>
                <a:latin typeface="Arial Black" pitchFamily="34" charset="0"/>
              </a:rPr>
              <a:t>дитячої     бібліотеки</a:t>
            </a:r>
          </a:p>
          <a:p>
            <a:pPr indent="449263">
              <a:buFont typeface="Wingdings" pitchFamily="2" charset="2"/>
              <a:buChar char="v"/>
              <a:tabLst>
                <a:tab pos="623888" algn="l"/>
              </a:tabLst>
            </a:pPr>
            <a:r>
              <a:rPr lang="uk-UA" sz="2800" dirty="0" smtClean="0">
                <a:solidFill>
                  <a:srgbClr val="FF0000"/>
                </a:solidFill>
                <a:latin typeface="Arial Black" pitchFamily="34" charset="0"/>
              </a:rPr>
              <a:t>Книжкова виставка </a:t>
            </a:r>
          </a:p>
          <a:p>
            <a:pPr indent="449263">
              <a:tabLst>
                <a:tab pos="623888" algn="l"/>
              </a:tabLst>
            </a:pPr>
            <a:r>
              <a:rPr lang="uk-UA" sz="2800" dirty="0" err="1" smtClean="0">
                <a:solidFill>
                  <a:srgbClr val="FF0000"/>
                </a:solidFill>
                <a:latin typeface="Arial Black" pitchFamily="34" charset="0"/>
              </a:rPr>
              <a:t>“Сторінками</a:t>
            </a:r>
            <a:r>
              <a:rPr lang="uk-UA" sz="2800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uk-UA" sz="2800" dirty="0" err="1" smtClean="0">
                <a:solidFill>
                  <a:srgbClr val="FF0000"/>
                </a:solidFill>
                <a:latin typeface="Arial Black" pitchFamily="34" charset="0"/>
              </a:rPr>
              <a:t>казок”</a:t>
            </a:r>
            <a:endParaRPr lang="uk-UA" sz="28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indent="449263">
              <a:buFont typeface="Wingdings" pitchFamily="2" charset="2"/>
              <a:buChar char="v"/>
              <a:tabLst>
                <a:tab pos="623888" algn="l"/>
              </a:tabLst>
            </a:pPr>
            <a:r>
              <a:rPr lang="uk-UA" sz="2800" dirty="0" smtClean="0">
                <a:solidFill>
                  <a:srgbClr val="FF0000"/>
                </a:solidFill>
                <a:latin typeface="Arial Black" pitchFamily="34" charset="0"/>
              </a:rPr>
              <a:t>Вікторина </a:t>
            </a:r>
            <a:r>
              <a:rPr lang="uk-UA" sz="2800" dirty="0" err="1" smtClean="0">
                <a:solidFill>
                  <a:srgbClr val="FF0000"/>
                </a:solidFill>
                <a:latin typeface="Arial Black" pitchFamily="34" charset="0"/>
              </a:rPr>
              <a:t>“Дивовижний</a:t>
            </a:r>
            <a:r>
              <a:rPr lang="uk-UA" sz="2800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</a:p>
          <a:p>
            <a:pPr indent="449263">
              <a:tabLst>
                <a:tab pos="623888" algn="l"/>
              </a:tabLst>
            </a:pPr>
            <a:r>
              <a:rPr lang="uk-UA" sz="2800" dirty="0" smtClean="0">
                <a:solidFill>
                  <a:srgbClr val="FF0000"/>
                </a:solidFill>
                <a:latin typeface="Arial Black" pitchFamily="34" charset="0"/>
              </a:rPr>
              <a:t>світ </a:t>
            </a:r>
            <a:r>
              <a:rPr lang="uk-UA" sz="2800" dirty="0" err="1" smtClean="0">
                <a:solidFill>
                  <a:srgbClr val="FF0000"/>
                </a:solidFill>
                <a:latin typeface="Arial Black" pitchFamily="34" charset="0"/>
              </a:rPr>
              <a:t>казок”</a:t>
            </a:r>
            <a:endParaRPr lang="uk-UA" sz="28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indent="449263">
              <a:buFont typeface="Wingdings" pitchFamily="2" charset="2"/>
              <a:buChar char="v"/>
              <a:tabLst>
                <a:tab pos="623888" algn="l"/>
              </a:tabLst>
            </a:pPr>
            <a:r>
              <a:rPr lang="uk-UA" sz="2800" dirty="0" smtClean="0">
                <a:solidFill>
                  <a:srgbClr val="FF0000"/>
                </a:solidFill>
                <a:latin typeface="Arial Black" pitchFamily="34" charset="0"/>
              </a:rPr>
              <a:t>Похід до театру</a:t>
            </a:r>
          </a:p>
          <a:p>
            <a:pPr indent="449263">
              <a:buFont typeface="Wingdings" pitchFamily="2" charset="2"/>
              <a:buChar char="v"/>
              <a:tabLst>
                <a:tab pos="623888" algn="l"/>
              </a:tabLst>
            </a:pPr>
            <a:r>
              <a:rPr lang="uk-UA" sz="2800" dirty="0" err="1" smtClean="0">
                <a:solidFill>
                  <a:srgbClr val="FF0000"/>
                </a:solidFill>
                <a:latin typeface="Arial Black" pitchFamily="34" charset="0"/>
              </a:rPr>
              <a:t>“Казковий</a:t>
            </a:r>
            <a:r>
              <a:rPr lang="uk-UA" sz="2800" dirty="0" smtClean="0">
                <a:solidFill>
                  <a:srgbClr val="FF0000"/>
                </a:solidFill>
                <a:latin typeface="Arial Black" pitchFamily="34" charset="0"/>
              </a:rPr>
              <a:t> </a:t>
            </a:r>
            <a:r>
              <a:rPr lang="uk-UA" sz="2800" dirty="0" err="1" smtClean="0">
                <a:solidFill>
                  <a:srgbClr val="FF0000"/>
                </a:solidFill>
                <a:latin typeface="Arial Black" pitchFamily="34" charset="0"/>
              </a:rPr>
              <a:t>кінозал”</a:t>
            </a:r>
            <a:endParaRPr lang="uk-UA" sz="2800" dirty="0" smtClean="0">
              <a:solidFill>
                <a:srgbClr val="FF0000"/>
              </a:solidFill>
              <a:latin typeface="Arial Black" pitchFamily="34" charset="0"/>
            </a:endParaRPr>
          </a:p>
          <a:p>
            <a:pPr indent="449263">
              <a:buFont typeface="Wingdings" pitchFamily="2" charset="2"/>
              <a:buChar char="v"/>
              <a:tabLst>
                <a:tab pos="623888" algn="l"/>
              </a:tabLst>
            </a:pPr>
            <a:r>
              <a:rPr lang="uk-UA" sz="2800" dirty="0" smtClean="0">
                <a:solidFill>
                  <a:srgbClr val="FF0000"/>
                </a:solidFill>
                <a:latin typeface="Arial Black" pitchFamily="34" charset="0"/>
              </a:rPr>
              <a:t>Художній салон</a:t>
            </a:r>
          </a:p>
          <a:p>
            <a:pPr indent="449263">
              <a:buFont typeface="Wingdings" pitchFamily="2" charset="2"/>
              <a:buChar char="v"/>
              <a:tabLst>
                <a:tab pos="623888" algn="l"/>
              </a:tabLst>
            </a:pPr>
            <a:r>
              <a:rPr lang="uk-UA" sz="2800" dirty="0" smtClean="0">
                <a:solidFill>
                  <a:srgbClr val="FF0000"/>
                </a:solidFill>
                <a:latin typeface="Arial Black" pitchFamily="34" charset="0"/>
              </a:rPr>
              <a:t>Музична вітальня</a:t>
            </a:r>
          </a:p>
          <a:p>
            <a:pPr indent="449263">
              <a:buFont typeface="Wingdings" pitchFamily="2" charset="2"/>
              <a:buChar char="v"/>
              <a:tabLst>
                <a:tab pos="623888" algn="l"/>
              </a:tabLst>
            </a:pPr>
            <a:r>
              <a:rPr lang="uk-UA" sz="2800" dirty="0" smtClean="0">
                <a:solidFill>
                  <a:srgbClr val="FF0000"/>
                </a:solidFill>
                <a:latin typeface="Arial Black" pitchFamily="34" charset="0"/>
              </a:rPr>
              <a:t>Театральна вітальня</a:t>
            </a:r>
            <a:endParaRPr lang="ru-RU" sz="28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5272286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 advClick="0" advTm="2000">
        <p14:ripple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043608" y="251788"/>
            <a:ext cx="68407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 В О Р Ч І       Г Р У П И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109063824"/>
              </p:ext>
            </p:extLst>
          </p:nvPr>
        </p:nvGraphicFramePr>
        <p:xfrm>
          <a:off x="251520" y="980728"/>
          <a:ext cx="8661648" cy="52565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="" xmlns:p14="http://schemas.microsoft.com/office/powerpoint/2010/main" val="1870576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uk-UA" sz="6700" b="1" dirty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Дослідники</a:t>
            </a:r>
            <a:r>
              <a:rPr lang="uk-UA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556792"/>
            <a:ext cx="4824536" cy="5085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5696" y="1196753"/>
            <a:ext cx="6624736" cy="3456384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ru-RU" dirty="0" smtClean="0">
                <a:solidFill>
                  <a:srgbClr val="0070C0"/>
                </a:solidFill>
              </a:rPr>
              <a:t> </a:t>
            </a: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1. Чим відрізняється літературна казка від народної?</a:t>
            </a:r>
          </a:p>
          <a:p>
            <a:pPr marL="514350" indent="-514350">
              <a:buNone/>
            </a:pP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2. Чого  навчає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казка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514350" indent="-514350">
              <a:buNone/>
            </a:pPr>
            <a:r>
              <a:rPr lang="uk-UA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Як в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народних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казках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зображується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добро </a:t>
            </a:r>
            <a:r>
              <a:rPr lang="ru-RU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зло?</a:t>
            </a:r>
          </a:p>
          <a:p>
            <a:pPr marL="0" indent="0">
              <a:buNone/>
            </a:pPr>
            <a:endParaRPr lang="ru-RU" b="1" dirty="0" smtClean="0">
              <a:solidFill>
                <a:srgbClr val="FFFF00"/>
              </a:solidFill>
              <a:latin typeface="Georgia" pitchFamily="18" charset="0"/>
            </a:endParaRPr>
          </a:p>
          <a:p>
            <a:pPr marL="0" indent="0">
              <a:buNone/>
            </a:pPr>
            <a:endParaRPr lang="uk-UA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4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95732953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92088"/>
          </a:xfrm>
        </p:spPr>
        <p:txBody>
          <a:bodyPr>
            <a:noAutofit/>
          </a:bodyPr>
          <a:lstStyle/>
          <a:p>
            <a:r>
              <a:rPr lang="uk-UA" sz="5400" b="1" dirty="0" smtClean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Літератори</a:t>
            </a:r>
            <a:endParaRPr lang="ru-RU" sz="5400" b="1" dirty="0">
              <a:ln w="1905"/>
              <a:solidFill>
                <a:srgbClr val="00B0F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63688" y="1196752"/>
            <a:ext cx="7056784" cy="4680520"/>
          </a:xfrm>
        </p:spPr>
        <p:txBody>
          <a:bodyPr>
            <a:normAutofit/>
          </a:bodyPr>
          <a:lstStyle/>
          <a:p>
            <a:pPr marL="457200" indent="-457200">
              <a:lnSpc>
                <a:spcPct val="115000"/>
              </a:lnSpc>
              <a:buAutoNum type="arabicPeriod"/>
            </a:pPr>
            <a:r>
              <a:rPr lang="uk-UA" sz="2800" b="1" dirty="0" smtClean="0">
                <a:solidFill>
                  <a:srgbClr val="002060"/>
                </a:solidFill>
                <a:latin typeface="Georgia" pitchFamily="18" charset="0"/>
              </a:rPr>
              <a:t>Які </a:t>
            </a:r>
            <a:r>
              <a:rPr lang="uk-UA" sz="2800" b="1" dirty="0">
                <a:solidFill>
                  <a:srgbClr val="002060"/>
                </a:solidFill>
                <a:latin typeface="Georgia" pitchFamily="18" charset="0"/>
              </a:rPr>
              <a:t>особливі слова і вирази використовуються </a:t>
            </a:r>
            <a:r>
              <a:rPr lang="uk-UA" sz="2800" b="1" dirty="0" smtClean="0">
                <a:solidFill>
                  <a:srgbClr val="002060"/>
                </a:solidFill>
                <a:latin typeface="Georgia" pitchFamily="18" charset="0"/>
              </a:rPr>
              <a:t>в казках?</a:t>
            </a:r>
          </a:p>
          <a:p>
            <a:pPr marL="457200" indent="-457200">
              <a:lnSpc>
                <a:spcPct val="115000"/>
              </a:lnSpc>
              <a:buFont typeface="Arial" pitchFamily="34" charset="0"/>
              <a:buAutoNum type="arabicPeriod"/>
            </a:pPr>
            <a:r>
              <a:rPr lang="uk-UA" sz="2800" b="1" dirty="0" smtClean="0">
                <a:solidFill>
                  <a:srgbClr val="002060"/>
                </a:solidFill>
                <a:latin typeface="Georgia" pitchFamily="18" charset="0"/>
              </a:rPr>
              <a:t>Які магічні числа зустрічаються у чарівній казці?</a:t>
            </a:r>
          </a:p>
          <a:p>
            <a:pPr marL="457200" indent="-457200">
              <a:lnSpc>
                <a:spcPct val="115000"/>
              </a:lnSpc>
              <a:buFont typeface="Arial" pitchFamily="34" charset="0"/>
              <a:buAutoNum type="arabicPeriod"/>
            </a:pPr>
            <a:r>
              <a:rPr lang="uk-UA" sz="2800" b="1" dirty="0" smtClean="0">
                <a:solidFill>
                  <a:srgbClr val="002060"/>
                </a:solidFill>
                <a:latin typeface="Georgia" pitchFamily="18" charset="0"/>
              </a:rPr>
              <a:t>На які частини ділиться казка? </a:t>
            </a:r>
            <a:endParaRPr lang="ru-RU" sz="2800" b="1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457200" indent="-457200">
              <a:lnSpc>
                <a:spcPct val="115000"/>
              </a:lnSpc>
              <a:buAutoNum type="arabicPeriod"/>
            </a:pPr>
            <a:endParaRPr lang="uk-UA" sz="1900" b="1" u="sng" dirty="0" smtClean="0">
              <a:solidFill>
                <a:srgbClr val="002060"/>
              </a:solidFill>
              <a:latin typeface="Georgia" pitchFamily="18" charset="0"/>
            </a:endParaRPr>
          </a:p>
          <a:p>
            <a:pPr marL="457200" indent="-457200">
              <a:lnSpc>
                <a:spcPct val="115000"/>
              </a:lnSpc>
              <a:buAutoNum type="arabicPeriod"/>
            </a:pPr>
            <a:endParaRPr lang="ru-RU" sz="1900" b="1" u="sng" dirty="0">
              <a:solidFill>
                <a:srgbClr val="002060"/>
              </a:solidFill>
              <a:latin typeface="Georgia" pitchFamily="18" charset="0"/>
            </a:endParaRPr>
          </a:p>
          <a:p>
            <a:pPr marL="114300" indent="0">
              <a:lnSpc>
                <a:spcPct val="115000"/>
              </a:lnSpc>
              <a:buNone/>
            </a:pPr>
            <a:r>
              <a:rPr lang="uk-UA" sz="1800" b="1" dirty="0">
                <a:solidFill>
                  <a:srgbClr val="002060"/>
                </a:solidFill>
                <a:latin typeface="Georgia" pitchFamily="18" charset="0"/>
              </a:rPr>
              <a:t> </a:t>
            </a:r>
            <a:endParaRPr lang="ru-RU" sz="1800" b="1" dirty="0">
              <a:solidFill>
                <a:srgbClr val="002060"/>
              </a:solidFill>
              <a:latin typeface="Georgia" pitchFamily="18" charset="0"/>
            </a:endParaRPr>
          </a:p>
          <a:p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7321f3a4ae36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29454" y="3636182"/>
            <a:ext cx="2214546" cy="322181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023439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Autofit/>
          </a:bodyPr>
          <a:lstStyle/>
          <a:p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Художники</a:t>
            </a:r>
            <a:endParaRPr lang="ru-RU" sz="5400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924944"/>
            <a:ext cx="5715000" cy="4276725"/>
          </a:xfrm>
          <a:prstGeom prst="ellipse">
            <a:avLst/>
          </a:prstGeom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7704" y="1268760"/>
            <a:ext cx="6984776" cy="5184576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uk-UA" sz="2800" b="1" dirty="0" smtClean="0">
                <a:solidFill>
                  <a:srgbClr val="7030A0"/>
                </a:solidFill>
                <a:latin typeface="Georgia" pitchFamily="18" charset="0"/>
              </a:rPr>
              <a:t>Як </a:t>
            </a:r>
            <a:r>
              <a:rPr lang="uk-UA" sz="2800" b="1" dirty="0">
                <a:solidFill>
                  <a:srgbClr val="7030A0"/>
                </a:solidFill>
                <a:latin typeface="Georgia" pitchFamily="18" charset="0"/>
              </a:rPr>
              <a:t>створюється казка за допомогою фарб</a:t>
            </a:r>
            <a:r>
              <a:rPr lang="uk-UA" sz="2800" b="1" dirty="0" smtClean="0">
                <a:solidFill>
                  <a:srgbClr val="7030A0"/>
                </a:solidFill>
                <a:latin typeface="Georgia" pitchFamily="18" charset="0"/>
              </a:rPr>
              <a:t>?</a:t>
            </a:r>
          </a:p>
          <a:p>
            <a:pPr marL="514350" indent="-514350">
              <a:buAutoNum type="arabicPeriod"/>
            </a:pPr>
            <a:r>
              <a:rPr lang="uk-UA" sz="2800" b="1" dirty="0" smtClean="0">
                <a:solidFill>
                  <a:srgbClr val="7030A0"/>
                </a:solidFill>
                <a:latin typeface="Georgia" pitchFamily="18" charset="0"/>
              </a:rPr>
              <a:t>Якими художники зображують добрих казкових героїв?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uk-UA" sz="2800" b="1" dirty="0" smtClean="0">
                <a:solidFill>
                  <a:srgbClr val="7030A0"/>
                </a:solidFill>
                <a:latin typeface="Georgia" pitchFamily="18" charset="0"/>
              </a:rPr>
              <a:t>Якими художники зображують злих казкових героїв?</a:t>
            </a:r>
          </a:p>
          <a:p>
            <a:pPr marL="514350" indent="-514350">
              <a:buNone/>
            </a:pPr>
            <a:endParaRPr lang="uk-UA" b="1" u="sng" dirty="0" smtClean="0">
              <a:solidFill>
                <a:srgbClr val="7030A0"/>
              </a:solidFill>
              <a:latin typeface="Georgia" pitchFamily="18" charset="0"/>
            </a:endParaRPr>
          </a:p>
          <a:p>
            <a:pPr marL="228600" indent="-228600">
              <a:buAutoNum type="arabicPeriod"/>
            </a:pPr>
            <a:endParaRPr lang="ru-RU" sz="800" b="1" u="sng" dirty="0">
              <a:solidFill>
                <a:srgbClr val="7030A0"/>
              </a:solidFill>
              <a:latin typeface="Georgia" pitchFamily="18" charset="0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626408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051720" y="251788"/>
            <a:ext cx="4680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Казковий   альбом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Содержимое 3" descr="0_90055_8ec767a5_orig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75856" y="908720"/>
            <a:ext cx="4176464" cy="5464627"/>
          </a:xfrm>
        </p:spPr>
      </p:pic>
      <p:sp>
        <p:nvSpPr>
          <p:cNvPr id="6" name="TextBox 5"/>
          <p:cNvSpPr txBox="1"/>
          <p:nvPr/>
        </p:nvSpPr>
        <p:spPr>
          <a:xfrm>
            <a:off x="3563888" y="5805264"/>
            <a:ext cx="3742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КАЗКОВИЙ   АЛЬБОМ</a:t>
            </a:r>
            <a:endParaRPr lang="ru-RU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705767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1305</TotalTime>
  <Words>319</Words>
  <Application>Microsoft Office PowerPoint</Application>
  <PresentationFormat>Экран (4:3)</PresentationFormat>
  <Paragraphs>86</Paragraphs>
  <Slides>25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Дослідники </vt:lpstr>
      <vt:lpstr>Літератори</vt:lpstr>
      <vt:lpstr>Художники</vt:lpstr>
      <vt:lpstr>Слайд 9</vt:lpstr>
      <vt:lpstr>Казкарі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</dc:creator>
  <cp:lastModifiedBy>Пользователь</cp:lastModifiedBy>
  <cp:revision>146</cp:revision>
  <dcterms:created xsi:type="dcterms:W3CDTF">2012-10-16T17:01:32Z</dcterms:created>
  <dcterms:modified xsi:type="dcterms:W3CDTF">2018-01-04T15:09:28Z</dcterms:modified>
</cp:coreProperties>
</file>