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1" r:id="rId1"/>
  </p:sldMasterIdLst>
  <p:notesMasterIdLst>
    <p:notesMasterId r:id="rId32"/>
  </p:notesMasterIdLst>
  <p:sldIdLst>
    <p:sldId id="256" r:id="rId2"/>
    <p:sldId id="257" r:id="rId3"/>
    <p:sldId id="264" r:id="rId4"/>
    <p:sldId id="263" r:id="rId5"/>
    <p:sldId id="273" r:id="rId6"/>
    <p:sldId id="274" r:id="rId7"/>
    <p:sldId id="276" r:id="rId8"/>
    <p:sldId id="278" r:id="rId9"/>
    <p:sldId id="279" r:id="rId10"/>
    <p:sldId id="277" r:id="rId11"/>
    <p:sldId id="280" r:id="rId12"/>
    <p:sldId id="293" r:id="rId13"/>
    <p:sldId id="272" r:id="rId14"/>
    <p:sldId id="281" r:id="rId15"/>
    <p:sldId id="282" r:id="rId16"/>
    <p:sldId id="268" r:id="rId17"/>
    <p:sldId id="283" r:id="rId18"/>
    <p:sldId id="290" r:id="rId19"/>
    <p:sldId id="284" r:id="rId20"/>
    <p:sldId id="291" r:id="rId21"/>
    <p:sldId id="292" r:id="rId22"/>
    <p:sldId id="285" r:id="rId23"/>
    <p:sldId id="286" r:id="rId24"/>
    <p:sldId id="287" r:id="rId25"/>
    <p:sldId id="269" r:id="rId26"/>
    <p:sldId id="289" r:id="rId27"/>
    <p:sldId id="288" r:id="rId28"/>
    <p:sldId id="270" r:id="rId29"/>
    <p:sldId id="271" r:id="rId30"/>
    <p:sldId id="267" r:id="rId3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Verdana" panose="020B0604030504040204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7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CE32F606-EAD8-4519-A07B-A145B19552D2}" type="presOf" srcId="{953F56D4-8D65-422F-AEAB-2BA9BFCFC1FC}" destId="{1DCBF99D-5895-415E-9B11-235E4FF61EAB}" srcOrd="0" destOrd="0" presId="urn:microsoft.com/office/officeart/2005/8/layout/cycle3"/>
    <dgm:cxn modelId="{02883566-8FD2-4E07-859E-C02B8620C0A0}" type="presOf" srcId="{32D1B0AC-09DE-4181-A604-8D965C997687}" destId="{6B56E08F-14DD-41EA-BF2B-3BBF34DEA500}" srcOrd="0" destOrd="0" presId="urn:microsoft.com/office/officeart/2005/8/layout/cycle3"/>
    <dgm:cxn modelId="{26D04FF0-A085-42BF-97AC-9A6D8AF94482}" type="presOf" srcId="{A85C3829-CD8C-4BF2-A7AA-BB600BA283F5}" destId="{07F16A51-0A18-4F42-8805-CF1ADD7BAA95}" srcOrd="0" destOrd="0" presId="urn:microsoft.com/office/officeart/2005/8/layout/cycle3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4D1B74EF-B160-4E71-B599-6F861EC13C39}" type="presOf" srcId="{DD6006B7-263E-45E3-AD32-FD7D33E9A955}" destId="{B6D4AF47-E93A-45B0-A23F-AE08DC4B2BEE}" srcOrd="0" destOrd="0" presId="urn:microsoft.com/office/officeart/2005/8/layout/cycle3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5E1D1B9B-5812-496F-B1CA-BB5E63F720E4}" type="presOf" srcId="{CDAE9369-D984-496A-A06B-FC0CEFE2CF7C}" destId="{F68BDDDC-49A9-4B91-9D15-8C0587E0A911}" srcOrd="0" destOrd="0" presId="urn:microsoft.com/office/officeart/2005/8/layout/cycle3"/>
    <dgm:cxn modelId="{962339D2-C306-4540-A024-E28137E24015}" type="presOf" srcId="{3C3E5565-442A-4A83-86B9-D9CB73529F15}" destId="{D4B521D7-3B38-4BE0-9FBB-9519C916B881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1B150836-8224-4676-871B-99A3EBB34E22}" type="presOf" srcId="{677309F5-86FB-4837-A2E7-D5E4D6A4ADFC}" destId="{BF29974E-8FD3-4827-A863-5075DE37372A}" srcOrd="0" destOrd="0" presId="urn:microsoft.com/office/officeart/2005/8/layout/cycle3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C04B24BB-F1FD-4346-AE6C-2918483BF2AB}" type="presOf" srcId="{083D342E-846B-43C4-8F12-05F02BC5EF16}" destId="{8F033736-D552-417A-99ED-D8D065546912}" srcOrd="0" destOrd="0" presId="urn:microsoft.com/office/officeart/2005/8/layout/cycle3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591A807F-6932-415A-A8F9-1E6AEB4896F9}" type="presParOf" srcId="{F68BDDDC-49A9-4B91-9D15-8C0587E0A911}" destId="{25D210BE-CC90-4D54-8AAE-D7CAD070F493}" srcOrd="0" destOrd="0" presId="urn:microsoft.com/office/officeart/2005/8/layout/cycle3"/>
    <dgm:cxn modelId="{8E62A55D-7402-49CB-8275-C0AA1B4D5454}" type="presParOf" srcId="{25D210BE-CC90-4D54-8AAE-D7CAD070F493}" destId="{D4B521D7-3B38-4BE0-9FBB-9519C916B881}" srcOrd="0" destOrd="0" presId="urn:microsoft.com/office/officeart/2005/8/layout/cycle3"/>
    <dgm:cxn modelId="{B46CA346-6073-44CB-8C90-6CF0193F6719}" type="presParOf" srcId="{25D210BE-CC90-4D54-8AAE-D7CAD070F493}" destId="{8F033736-D552-417A-99ED-D8D065546912}" srcOrd="1" destOrd="0" presId="urn:microsoft.com/office/officeart/2005/8/layout/cycle3"/>
    <dgm:cxn modelId="{05D3463A-B74A-483D-9890-86FE6930813D}" type="presParOf" srcId="{25D210BE-CC90-4D54-8AAE-D7CAD070F493}" destId="{6B56E08F-14DD-41EA-BF2B-3BBF34DEA500}" srcOrd="2" destOrd="0" presId="urn:microsoft.com/office/officeart/2005/8/layout/cycle3"/>
    <dgm:cxn modelId="{B0BF5898-812B-4B1D-BD70-33ADA3913C7D}" type="presParOf" srcId="{25D210BE-CC90-4D54-8AAE-D7CAD070F493}" destId="{BF29974E-8FD3-4827-A863-5075DE37372A}" srcOrd="3" destOrd="0" presId="urn:microsoft.com/office/officeart/2005/8/layout/cycle3"/>
    <dgm:cxn modelId="{58F4F20A-426B-4140-9B1B-C739749ABF42}" type="presParOf" srcId="{25D210BE-CC90-4D54-8AAE-D7CAD070F493}" destId="{1DCBF99D-5895-415E-9B11-235E4FF61EAB}" srcOrd="4" destOrd="0" presId="urn:microsoft.com/office/officeart/2005/8/layout/cycle3"/>
    <dgm:cxn modelId="{F1012F3D-38DF-488F-870F-05A786409ED6}" type="presParOf" srcId="{25D210BE-CC90-4D54-8AAE-D7CAD070F493}" destId="{07F16A51-0A18-4F42-8805-CF1ADD7BAA95}" srcOrd="5" destOrd="0" presId="urn:microsoft.com/office/officeart/2005/8/layout/cycle3"/>
    <dgm:cxn modelId="{5716D994-C49D-4A89-8DD0-5C9F450011AA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8BD4C5BB-4149-43F2-BFCC-177C4F983C29}" type="presOf" srcId="{CDAE9369-D984-496A-A06B-FC0CEFE2CF7C}" destId="{F68BDDDC-49A9-4B91-9D15-8C0587E0A911}" srcOrd="0" destOrd="0" presId="urn:microsoft.com/office/officeart/2005/8/layout/cycle3"/>
    <dgm:cxn modelId="{46A7E762-E00F-45E1-9277-DCA2B4FF94A3}" type="presOf" srcId="{953F56D4-8D65-422F-AEAB-2BA9BFCFC1FC}" destId="{1DCBF99D-5895-415E-9B11-235E4FF61EAB}" srcOrd="0" destOrd="0" presId="urn:microsoft.com/office/officeart/2005/8/layout/cycle3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6C6DE3FD-F8F2-47C7-9DB3-8B8888A2BBB5}" type="presOf" srcId="{3C3E5565-442A-4A83-86B9-D9CB73529F15}" destId="{D4B521D7-3B38-4BE0-9FBB-9519C916B881}" srcOrd="0" destOrd="0" presId="urn:microsoft.com/office/officeart/2005/8/layout/cycle3"/>
    <dgm:cxn modelId="{A56E6FDA-502D-4025-84FC-F2546739B4FB}" type="presOf" srcId="{677309F5-86FB-4837-A2E7-D5E4D6A4ADFC}" destId="{BF29974E-8FD3-4827-A863-5075DE37372A}" srcOrd="0" destOrd="0" presId="urn:microsoft.com/office/officeart/2005/8/layout/cycle3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D7C5E1C7-E533-493B-BA58-B6EA49726827}" type="presOf" srcId="{32D1B0AC-09DE-4181-A604-8D965C997687}" destId="{6B56E08F-14DD-41EA-BF2B-3BBF34DEA500}" srcOrd="0" destOrd="0" presId="urn:microsoft.com/office/officeart/2005/8/layout/cycle3"/>
    <dgm:cxn modelId="{2C6C89DA-26BE-4D7D-A683-2EFA801ACD05}" type="presOf" srcId="{A85C3829-CD8C-4BF2-A7AA-BB600BA283F5}" destId="{07F16A51-0A18-4F42-8805-CF1ADD7BAA95}" srcOrd="0" destOrd="0" presId="urn:microsoft.com/office/officeart/2005/8/layout/cycle3"/>
    <dgm:cxn modelId="{DD983964-424D-4348-A76E-E3236A0863BD}" type="presOf" srcId="{DD6006B7-263E-45E3-AD32-FD7D33E9A955}" destId="{B6D4AF47-E93A-45B0-A23F-AE08DC4B2BEE}" srcOrd="0" destOrd="0" presId="urn:microsoft.com/office/officeart/2005/8/layout/cycle3"/>
    <dgm:cxn modelId="{B3DDB3F8-FAE5-46A4-BD71-FB207609FB4E}" type="presOf" srcId="{083D342E-846B-43C4-8F12-05F02BC5EF16}" destId="{8F033736-D552-417A-99ED-D8D065546912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A64C5394-B45D-4E21-BDD4-0D3B23773014}" type="presParOf" srcId="{F68BDDDC-49A9-4B91-9D15-8C0587E0A911}" destId="{25D210BE-CC90-4D54-8AAE-D7CAD070F493}" srcOrd="0" destOrd="0" presId="urn:microsoft.com/office/officeart/2005/8/layout/cycle3"/>
    <dgm:cxn modelId="{EE7F5538-9985-4756-BE6A-A3C6CD9E57EF}" type="presParOf" srcId="{25D210BE-CC90-4D54-8AAE-D7CAD070F493}" destId="{D4B521D7-3B38-4BE0-9FBB-9519C916B881}" srcOrd="0" destOrd="0" presId="urn:microsoft.com/office/officeart/2005/8/layout/cycle3"/>
    <dgm:cxn modelId="{8C3BEEA4-7284-4470-8882-1762DC2F6B61}" type="presParOf" srcId="{25D210BE-CC90-4D54-8AAE-D7CAD070F493}" destId="{8F033736-D552-417A-99ED-D8D065546912}" srcOrd="1" destOrd="0" presId="urn:microsoft.com/office/officeart/2005/8/layout/cycle3"/>
    <dgm:cxn modelId="{3126B27D-0C02-45CA-9A92-A600CE860B8A}" type="presParOf" srcId="{25D210BE-CC90-4D54-8AAE-D7CAD070F493}" destId="{6B56E08F-14DD-41EA-BF2B-3BBF34DEA500}" srcOrd="2" destOrd="0" presId="urn:microsoft.com/office/officeart/2005/8/layout/cycle3"/>
    <dgm:cxn modelId="{80A798B4-4C42-48E5-89F9-1810B06933D0}" type="presParOf" srcId="{25D210BE-CC90-4D54-8AAE-D7CAD070F493}" destId="{BF29974E-8FD3-4827-A863-5075DE37372A}" srcOrd="3" destOrd="0" presId="urn:microsoft.com/office/officeart/2005/8/layout/cycle3"/>
    <dgm:cxn modelId="{CA39B55A-D2FF-404D-8C74-E50F3D6D8C59}" type="presParOf" srcId="{25D210BE-CC90-4D54-8AAE-D7CAD070F493}" destId="{1DCBF99D-5895-415E-9B11-235E4FF61EAB}" srcOrd="4" destOrd="0" presId="urn:microsoft.com/office/officeart/2005/8/layout/cycle3"/>
    <dgm:cxn modelId="{803D6027-A139-4C6B-9BE2-CCC28A30EE8A}" type="presParOf" srcId="{25D210BE-CC90-4D54-8AAE-D7CAD070F493}" destId="{07F16A51-0A18-4F42-8805-CF1ADD7BAA95}" srcOrd="5" destOrd="0" presId="urn:microsoft.com/office/officeart/2005/8/layout/cycle3"/>
    <dgm:cxn modelId="{341195CF-1E73-4447-9444-2B045BA93023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 custRadScaleRad="115944" custRadScaleInc="1822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823FBA86-71BF-4018-A696-83EEA523B218}" type="presOf" srcId="{3C3E5565-442A-4A83-86B9-D9CB73529F15}" destId="{D4B521D7-3B38-4BE0-9FBB-9519C916B881}" srcOrd="0" destOrd="0" presId="urn:microsoft.com/office/officeart/2005/8/layout/cycle3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785A7068-F59E-4F57-982B-28A87AF14C48}" type="presOf" srcId="{DD6006B7-263E-45E3-AD32-FD7D33E9A955}" destId="{B6D4AF47-E93A-45B0-A23F-AE08DC4B2BEE}" srcOrd="0" destOrd="0" presId="urn:microsoft.com/office/officeart/2005/8/layout/cycle3"/>
    <dgm:cxn modelId="{8AD6DE3D-A167-49B2-9ACD-44D4E7308850}" type="presOf" srcId="{083D342E-846B-43C4-8F12-05F02BC5EF16}" destId="{8F033736-D552-417A-99ED-D8D065546912}" srcOrd="0" destOrd="0" presId="urn:microsoft.com/office/officeart/2005/8/layout/cycle3"/>
    <dgm:cxn modelId="{022E3704-6E42-4769-8D64-F37EE9196BF4}" type="presOf" srcId="{A85C3829-CD8C-4BF2-A7AA-BB600BA283F5}" destId="{07F16A51-0A18-4F42-8805-CF1ADD7BAA95}" srcOrd="0" destOrd="0" presId="urn:microsoft.com/office/officeart/2005/8/layout/cycle3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155ADA91-6609-436E-A9EA-19817782358A}" type="presOf" srcId="{32D1B0AC-09DE-4181-A604-8D965C997687}" destId="{6B56E08F-14DD-41EA-BF2B-3BBF34DEA500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EFC16C64-8859-4D8B-9AE1-2B3CD9A2101C}" type="presOf" srcId="{CDAE9369-D984-496A-A06B-FC0CEFE2CF7C}" destId="{F68BDDDC-49A9-4B91-9D15-8C0587E0A911}" srcOrd="0" destOrd="0" presId="urn:microsoft.com/office/officeart/2005/8/layout/cycle3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EDBB5B7B-C46E-491D-9082-EDB30298783E}" type="presOf" srcId="{953F56D4-8D65-422F-AEAB-2BA9BFCFC1FC}" destId="{1DCBF99D-5895-415E-9B11-235E4FF61EAB}" srcOrd="0" destOrd="0" presId="urn:microsoft.com/office/officeart/2005/8/layout/cycle3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5BD215E5-9B47-4939-B536-BEE55EAB7E91}" type="presOf" srcId="{677309F5-86FB-4837-A2E7-D5E4D6A4ADFC}" destId="{BF29974E-8FD3-4827-A863-5075DE37372A}" srcOrd="0" destOrd="0" presId="urn:microsoft.com/office/officeart/2005/8/layout/cycle3"/>
    <dgm:cxn modelId="{11F5CC6C-7C62-4302-AB83-0BCC717545A8}" type="presParOf" srcId="{F68BDDDC-49A9-4B91-9D15-8C0587E0A911}" destId="{25D210BE-CC90-4D54-8AAE-D7CAD070F493}" srcOrd="0" destOrd="0" presId="urn:microsoft.com/office/officeart/2005/8/layout/cycle3"/>
    <dgm:cxn modelId="{99ED1B7A-D925-4756-881B-59CF4E7C9912}" type="presParOf" srcId="{25D210BE-CC90-4D54-8AAE-D7CAD070F493}" destId="{D4B521D7-3B38-4BE0-9FBB-9519C916B881}" srcOrd="0" destOrd="0" presId="urn:microsoft.com/office/officeart/2005/8/layout/cycle3"/>
    <dgm:cxn modelId="{510BB739-4D3C-4D32-B61F-06D863AE50E6}" type="presParOf" srcId="{25D210BE-CC90-4D54-8AAE-D7CAD070F493}" destId="{8F033736-D552-417A-99ED-D8D065546912}" srcOrd="1" destOrd="0" presId="urn:microsoft.com/office/officeart/2005/8/layout/cycle3"/>
    <dgm:cxn modelId="{1DF4BF16-3CA8-4953-B4C4-D70BFC36AC6B}" type="presParOf" srcId="{25D210BE-CC90-4D54-8AAE-D7CAD070F493}" destId="{6B56E08F-14DD-41EA-BF2B-3BBF34DEA500}" srcOrd="2" destOrd="0" presId="urn:microsoft.com/office/officeart/2005/8/layout/cycle3"/>
    <dgm:cxn modelId="{1FC417A5-5C43-457E-9F9A-789B27DAF2AD}" type="presParOf" srcId="{25D210BE-CC90-4D54-8AAE-D7CAD070F493}" destId="{BF29974E-8FD3-4827-A863-5075DE37372A}" srcOrd="3" destOrd="0" presId="urn:microsoft.com/office/officeart/2005/8/layout/cycle3"/>
    <dgm:cxn modelId="{BA38B9C8-F4D4-438C-A7D7-89084B511CA7}" type="presParOf" srcId="{25D210BE-CC90-4D54-8AAE-D7CAD070F493}" destId="{1DCBF99D-5895-415E-9B11-235E4FF61EAB}" srcOrd="4" destOrd="0" presId="urn:microsoft.com/office/officeart/2005/8/layout/cycle3"/>
    <dgm:cxn modelId="{1F74829A-8658-49DF-9AA3-238A800A09E5}" type="presParOf" srcId="{25D210BE-CC90-4D54-8AAE-D7CAD070F493}" destId="{07F16A51-0A18-4F42-8805-CF1ADD7BAA95}" srcOrd="5" destOrd="0" presId="urn:microsoft.com/office/officeart/2005/8/layout/cycle3"/>
    <dgm:cxn modelId="{13896DDD-F515-48BA-B4EE-322310061C86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8B88D5BC-79BD-4A4D-BF89-87608AA4B15E}" type="presOf" srcId="{CDAE9369-D984-496A-A06B-FC0CEFE2CF7C}" destId="{F68BDDDC-49A9-4B91-9D15-8C0587E0A911}" srcOrd="0" destOrd="0" presId="urn:microsoft.com/office/officeart/2005/8/layout/cycle3"/>
    <dgm:cxn modelId="{368C059D-DB2F-4EC2-9C47-A4242B202807}" type="presOf" srcId="{A85C3829-CD8C-4BF2-A7AA-BB600BA283F5}" destId="{07F16A51-0A18-4F42-8805-CF1ADD7BAA95}" srcOrd="0" destOrd="0" presId="urn:microsoft.com/office/officeart/2005/8/layout/cycle3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37D3552D-C4F4-4E33-904B-47B2D6A323F2}" type="presOf" srcId="{DD6006B7-263E-45E3-AD32-FD7D33E9A955}" destId="{B6D4AF47-E93A-45B0-A23F-AE08DC4B2BEE}" srcOrd="0" destOrd="0" presId="urn:microsoft.com/office/officeart/2005/8/layout/cycle3"/>
    <dgm:cxn modelId="{81751443-0E2E-43F4-935E-E49E46AF349E}" type="presOf" srcId="{083D342E-846B-43C4-8F12-05F02BC5EF16}" destId="{8F033736-D552-417A-99ED-D8D065546912}" srcOrd="0" destOrd="0" presId="urn:microsoft.com/office/officeart/2005/8/layout/cycle3"/>
    <dgm:cxn modelId="{AB182901-FBE2-4431-9359-9A5CD2D9087D}" type="presOf" srcId="{32D1B0AC-09DE-4181-A604-8D965C997687}" destId="{6B56E08F-14DD-41EA-BF2B-3BBF34DEA500}" srcOrd="0" destOrd="0" presId="urn:microsoft.com/office/officeart/2005/8/layout/cycle3"/>
    <dgm:cxn modelId="{2A09F67F-AFAC-44E4-8C5B-C08D9C80C1B9}" type="presOf" srcId="{3C3E5565-442A-4A83-86B9-D9CB73529F15}" destId="{D4B521D7-3B38-4BE0-9FBB-9519C916B881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159A7B59-ADBA-49D0-B98C-095B2C339794}" type="presOf" srcId="{677309F5-86FB-4837-A2E7-D5E4D6A4ADFC}" destId="{BF29974E-8FD3-4827-A863-5075DE37372A}" srcOrd="0" destOrd="0" presId="urn:microsoft.com/office/officeart/2005/8/layout/cycle3"/>
    <dgm:cxn modelId="{800309CB-F9B7-4D4F-8B12-D8372EFDB20A}" type="presOf" srcId="{953F56D4-8D65-422F-AEAB-2BA9BFCFC1FC}" destId="{1DCBF99D-5895-415E-9B11-235E4FF61EAB}" srcOrd="0" destOrd="0" presId="urn:microsoft.com/office/officeart/2005/8/layout/cycle3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D6329B6E-412F-4020-8B12-EA607E08599B}" type="presParOf" srcId="{F68BDDDC-49A9-4B91-9D15-8C0587E0A911}" destId="{25D210BE-CC90-4D54-8AAE-D7CAD070F493}" srcOrd="0" destOrd="0" presId="urn:microsoft.com/office/officeart/2005/8/layout/cycle3"/>
    <dgm:cxn modelId="{BB0963BE-9DD5-40AC-9DCB-8C42F81CC4C3}" type="presParOf" srcId="{25D210BE-CC90-4D54-8AAE-D7CAD070F493}" destId="{D4B521D7-3B38-4BE0-9FBB-9519C916B881}" srcOrd="0" destOrd="0" presId="urn:microsoft.com/office/officeart/2005/8/layout/cycle3"/>
    <dgm:cxn modelId="{FCBA8218-8AF1-4185-8D74-D60B3BE0D74A}" type="presParOf" srcId="{25D210BE-CC90-4D54-8AAE-D7CAD070F493}" destId="{8F033736-D552-417A-99ED-D8D065546912}" srcOrd="1" destOrd="0" presId="urn:microsoft.com/office/officeart/2005/8/layout/cycle3"/>
    <dgm:cxn modelId="{F137ACB6-92D7-453D-A845-C4C2B16D8EF1}" type="presParOf" srcId="{25D210BE-CC90-4D54-8AAE-D7CAD070F493}" destId="{6B56E08F-14DD-41EA-BF2B-3BBF34DEA500}" srcOrd="2" destOrd="0" presId="urn:microsoft.com/office/officeart/2005/8/layout/cycle3"/>
    <dgm:cxn modelId="{F608C68A-F3B1-445C-85A1-58409E5C3BEA}" type="presParOf" srcId="{25D210BE-CC90-4D54-8AAE-D7CAD070F493}" destId="{BF29974E-8FD3-4827-A863-5075DE37372A}" srcOrd="3" destOrd="0" presId="urn:microsoft.com/office/officeart/2005/8/layout/cycle3"/>
    <dgm:cxn modelId="{39421091-CA2D-48A0-A7DC-3D817442BF2A}" type="presParOf" srcId="{25D210BE-CC90-4D54-8AAE-D7CAD070F493}" destId="{1DCBF99D-5895-415E-9B11-235E4FF61EAB}" srcOrd="4" destOrd="0" presId="urn:microsoft.com/office/officeart/2005/8/layout/cycle3"/>
    <dgm:cxn modelId="{F0530FEA-F57D-4159-A864-1E20910C71D5}" type="presParOf" srcId="{25D210BE-CC90-4D54-8AAE-D7CAD070F493}" destId="{07F16A51-0A18-4F42-8805-CF1ADD7BAA95}" srcOrd="5" destOrd="0" presId="urn:microsoft.com/office/officeart/2005/8/layout/cycle3"/>
    <dgm:cxn modelId="{6A23AAB4-83E6-4912-944A-F7BC8BF4E4EF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 custRadScaleRad="110679" custRadScaleInc="1832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6DB9502A-718B-4325-8308-BAB7AAD5A70D}" type="presOf" srcId="{3C3E5565-442A-4A83-86B9-D9CB73529F15}" destId="{D4B521D7-3B38-4BE0-9FBB-9519C916B881}" srcOrd="0" destOrd="0" presId="urn:microsoft.com/office/officeart/2005/8/layout/cycle3"/>
    <dgm:cxn modelId="{0811ACB1-7E44-44FD-8393-BFC332C4426F}" type="presOf" srcId="{677309F5-86FB-4837-A2E7-D5E4D6A4ADFC}" destId="{BF29974E-8FD3-4827-A863-5075DE37372A}" srcOrd="0" destOrd="0" presId="urn:microsoft.com/office/officeart/2005/8/layout/cycle3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7B0301AE-A94A-45B7-B2A4-A7C0307B783A}" type="presOf" srcId="{32D1B0AC-09DE-4181-A604-8D965C997687}" destId="{6B56E08F-14DD-41EA-BF2B-3BBF34DEA500}" srcOrd="0" destOrd="0" presId="urn:microsoft.com/office/officeart/2005/8/layout/cycle3"/>
    <dgm:cxn modelId="{AE4EF452-0121-49D7-8262-27DD565F86A3}" type="presOf" srcId="{953F56D4-8D65-422F-AEAB-2BA9BFCFC1FC}" destId="{1DCBF99D-5895-415E-9B11-235E4FF61EAB}" srcOrd="0" destOrd="0" presId="urn:microsoft.com/office/officeart/2005/8/layout/cycle3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0D1218EE-88E1-4C9C-8184-D25D83437AFC}" type="presOf" srcId="{A85C3829-CD8C-4BF2-A7AA-BB600BA283F5}" destId="{07F16A51-0A18-4F42-8805-CF1ADD7BAA95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C0E99E33-A21A-498D-B9B9-E24FCB7E77B5}" type="presOf" srcId="{DD6006B7-263E-45E3-AD32-FD7D33E9A955}" destId="{B6D4AF47-E93A-45B0-A23F-AE08DC4B2BEE}" srcOrd="0" destOrd="0" presId="urn:microsoft.com/office/officeart/2005/8/layout/cycle3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0EED79B0-1190-4049-A85C-553482970A3D}" type="presOf" srcId="{CDAE9369-D984-496A-A06B-FC0CEFE2CF7C}" destId="{F68BDDDC-49A9-4B91-9D15-8C0587E0A911}" srcOrd="0" destOrd="0" presId="urn:microsoft.com/office/officeart/2005/8/layout/cycle3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700DA001-9CEC-49F9-8A80-A2518026DBCC}" type="presOf" srcId="{083D342E-846B-43C4-8F12-05F02BC5EF16}" destId="{8F033736-D552-417A-99ED-D8D065546912}" srcOrd="0" destOrd="0" presId="urn:microsoft.com/office/officeart/2005/8/layout/cycle3"/>
    <dgm:cxn modelId="{A9321646-A266-446F-8662-6866C7930E36}" type="presParOf" srcId="{F68BDDDC-49A9-4B91-9D15-8C0587E0A911}" destId="{25D210BE-CC90-4D54-8AAE-D7CAD070F493}" srcOrd="0" destOrd="0" presId="urn:microsoft.com/office/officeart/2005/8/layout/cycle3"/>
    <dgm:cxn modelId="{28692FA6-9A31-4929-BB76-53D61C192A02}" type="presParOf" srcId="{25D210BE-CC90-4D54-8AAE-D7CAD070F493}" destId="{D4B521D7-3B38-4BE0-9FBB-9519C916B881}" srcOrd="0" destOrd="0" presId="urn:microsoft.com/office/officeart/2005/8/layout/cycle3"/>
    <dgm:cxn modelId="{3889CAA4-D664-41DD-B61A-9E6F6719EBFF}" type="presParOf" srcId="{25D210BE-CC90-4D54-8AAE-D7CAD070F493}" destId="{8F033736-D552-417A-99ED-D8D065546912}" srcOrd="1" destOrd="0" presId="urn:microsoft.com/office/officeart/2005/8/layout/cycle3"/>
    <dgm:cxn modelId="{291598B0-6504-4B22-9815-1BAE980154D5}" type="presParOf" srcId="{25D210BE-CC90-4D54-8AAE-D7CAD070F493}" destId="{6B56E08F-14DD-41EA-BF2B-3BBF34DEA500}" srcOrd="2" destOrd="0" presId="urn:microsoft.com/office/officeart/2005/8/layout/cycle3"/>
    <dgm:cxn modelId="{2D5014AF-F893-42EE-8584-0FE7234F57D5}" type="presParOf" srcId="{25D210BE-CC90-4D54-8AAE-D7CAD070F493}" destId="{BF29974E-8FD3-4827-A863-5075DE37372A}" srcOrd="3" destOrd="0" presId="urn:microsoft.com/office/officeart/2005/8/layout/cycle3"/>
    <dgm:cxn modelId="{979F7CD9-FF01-454B-AD64-E02C9F1094DD}" type="presParOf" srcId="{25D210BE-CC90-4D54-8AAE-D7CAD070F493}" destId="{1DCBF99D-5895-415E-9B11-235E4FF61EAB}" srcOrd="4" destOrd="0" presId="urn:microsoft.com/office/officeart/2005/8/layout/cycle3"/>
    <dgm:cxn modelId="{2D820988-B968-410B-9F81-7CD811EE3F70}" type="presParOf" srcId="{25D210BE-CC90-4D54-8AAE-D7CAD070F493}" destId="{07F16A51-0A18-4F42-8805-CF1ADD7BAA95}" srcOrd="5" destOrd="0" presId="urn:microsoft.com/office/officeart/2005/8/layout/cycle3"/>
    <dgm:cxn modelId="{569C88EC-757C-43EB-A217-8861162FA472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AE9369-D984-496A-A06B-FC0CEFE2CF7C}" type="doc">
      <dgm:prSet loTypeId="urn:microsoft.com/office/officeart/2005/8/layout/cycle3" loCatId="cycle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uk-UA"/>
        </a:p>
      </dgm:t>
    </dgm:pt>
    <dgm:pt modelId="{3C3E5565-442A-4A83-86B9-D9CB73529F15}">
      <dgm:prSet phldrT="[Текст]" custT="1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sz="2400" b="1" dirty="0" smtClean="0">
              <a:solidFill>
                <a:sysClr val="windowText" lastClr="000000"/>
              </a:solidFill>
            </a:rPr>
            <a:t>1 станція</a:t>
          </a:r>
        </a:p>
        <a:p>
          <a:r>
            <a:rPr lang="uk-UA" sz="2400" b="1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dirty="0">
            <a:solidFill>
              <a:sysClr val="windowText" lastClr="000000"/>
            </a:solidFill>
          </a:endParaRPr>
        </a:p>
      </dgm:t>
    </dgm:pt>
    <dgm:pt modelId="{CDD7C3E1-F8A7-40F8-AC4F-35C236B8B1F8}" type="parTrans" cxnId="{8DD2FE80-6E18-4C79-A419-EBE299086C7B}">
      <dgm:prSet/>
      <dgm:spPr/>
      <dgm:t>
        <a:bodyPr/>
        <a:lstStyle/>
        <a:p>
          <a:endParaRPr lang="uk-UA"/>
        </a:p>
      </dgm:t>
    </dgm:pt>
    <dgm:pt modelId="{083D342E-846B-43C4-8F12-05F02BC5EF16}" type="sibTrans" cxnId="{8DD2FE80-6E18-4C79-A419-EBE299086C7B}">
      <dgm:prSet/>
      <dgm:spPr/>
      <dgm:t>
        <a:bodyPr/>
        <a:lstStyle/>
        <a:p>
          <a:endParaRPr lang="uk-UA"/>
        </a:p>
      </dgm:t>
    </dgm:pt>
    <dgm:pt modelId="{32D1B0AC-09DE-4181-A604-8D965C997687}">
      <dgm:prSet phldrT="[Текст]" custT="1"/>
      <dgm:spPr>
        <a:blipFill rotWithShape="0">
          <a:blip xmlns:r="http://schemas.openxmlformats.org/officeDocument/2006/relationships" r:embed="rId2"/>
          <a:tile tx="0" ty="0" sx="100000" sy="100000" flip="none" algn="tl"/>
        </a:blipFill>
      </dgm:spPr>
      <dgm:t>
        <a:bodyPr/>
        <a:lstStyle/>
        <a:p>
          <a:r>
            <a:rPr lang="uk-UA" sz="2000" b="1" dirty="0" smtClean="0">
              <a:solidFill>
                <a:sysClr val="windowText" lastClr="000000"/>
              </a:solidFill>
            </a:rPr>
            <a:t>2 станція</a:t>
          </a:r>
        </a:p>
        <a:p>
          <a:r>
            <a:rPr lang="uk-UA" sz="2000" b="1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dirty="0">
            <a:solidFill>
              <a:sysClr val="windowText" lastClr="000000"/>
            </a:solidFill>
          </a:endParaRPr>
        </a:p>
      </dgm:t>
    </dgm:pt>
    <dgm:pt modelId="{6C70612C-3D91-401C-B6E1-C0C732A16361}" type="parTrans" cxnId="{16A79260-E239-48C9-8A02-6FFA0F96E7AA}">
      <dgm:prSet/>
      <dgm:spPr/>
      <dgm:t>
        <a:bodyPr/>
        <a:lstStyle/>
        <a:p>
          <a:endParaRPr lang="uk-UA"/>
        </a:p>
      </dgm:t>
    </dgm:pt>
    <dgm:pt modelId="{AE1F37AB-D6DE-4BE8-8A98-8ECBC45DF857}" type="sibTrans" cxnId="{16A79260-E239-48C9-8A02-6FFA0F96E7AA}">
      <dgm:prSet/>
      <dgm:spPr/>
      <dgm:t>
        <a:bodyPr/>
        <a:lstStyle/>
        <a:p>
          <a:endParaRPr lang="uk-UA"/>
        </a:p>
      </dgm:t>
    </dgm:pt>
    <dgm:pt modelId="{677309F5-86FB-4837-A2E7-D5E4D6A4ADFC}">
      <dgm:prSet phldrT="[Текст]"/>
      <dgm:spPr>
        <a:blipFill rotWithShape="0">
          <a:blip xmlns:r="http://schemas.openxmlformats.org/officeDocument/2006/relationships" r:embed="rId3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3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«Розумників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і розумниць»</a:t>
          </a:r>
          <a:endParaRPr lang="uk-UA" dirty="0">
            <a:solidFill>
              <a:sysClr val="windowText" lastClr="000000"/>
            </a:solidFill>
          </a:endParaRPr>
        </a:p>
      </dgm:t>
    </dgm:pt>
    <dgm:pt modelId="{1BF96D53-84B0-464B-A44E-591DC4685B41}" type="parTrans" cxnId="{AEFAE116-B869-4345-9E25-B170057298DE}">
      <dgm:prSet/>
      <dgm:spPr/>
      <dgm:t>
        <a:bodyPr/>
        <a:lstStyle/>
        <a:p>
          <a:endParaRPr lang="uk-UA"/>
        </a:p>
      </dgm:t>
    </dgm:pt>
    <dgm:pt modelId="{873BF676-4EB5-470F-BE66-683E0E7E870E}" type="sibTrans" cxnId="{AEFAE116-B869-4345-9E25-B170057298DE}">
      <dgm:prSet/>
      <dgm:spPr/>
      <dgm:t>
        <a:bodyPr/>
        <a:lstStyle/>
        <a:p>
          <a:endParaRPr lang="uk-UA"/>
        </a:p>
      </dgm:t>
    </dgm:pt>
    <dgm:pt modelId="{953F56D4-8D65-422F-AEAB-2BA9BFCFC1FC}">
      <dgm:prSet phldrT="[Текст]"/>
      <dgm:spPr>
        <a:blipFill rotWithShape="0"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4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«Логічна»</a:t>
          </a:r>
          <a:endParaRPr lang="uk-UA" dirty="0">
            <a:solidFill>
              <a:sysClr val="windowText" lastClr="000000"/>
            </a:solidFill>
          </a:endParaRPr>
        </a:p>
      </dgm:t>
    </dgm:pt>
    <dgm:pt modelId="{F0C06A78-A072-4130-B931-180942D82C00}" type="parTrans" cxnId="{D931E2D9-2936-44EF-A991-4A2DFBB98506}">
      <dgm:prSet/>
      <dgm:spPr/>
      <dgm:t>
        <a:bodyPr/>
        <a:lstStyle/>
        <a:p>
          <a:endParaRPr lang="uk-UA"/>
        </a:p>
      </dgm:t>
    </dgm:pt>
    <dgm:pt modelId="{8D0B4725-F979-4F6D-98B6-E213DB0F5F29}" type="sibTrans" cxnId="{D931E2D9-2936-44EF-A991-4A2DFBB98506}">
      <dgm:prSet/>
      <dgm:spPr/>
      <dgm:t>
        <a:bodyPr/>
        <a:lstStyle/>
        <a:p>
          <a:endParaRPr lang="uk-UA"/>
        </a:p>
      </dgm:t>
    </dgm:pt>
    <dgm:pt modelId="{A85C3829-CD8C-4BF2-A7AA-BB600BA283F5}">
      <dgm:prSet phldrT="[Текст]"/>
      <dgm:spPr>
        <a:blipFill rotWithShape="0">
          <a:blip xmlns:r="http://schemas.openxmlformats.org/officeDocument/2006/relationships" r:embed="rId4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5 станція 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«Домашня»</a:t>
          </a:r>
          <a:endParaRPr lang="uk-UA" dirty="0">
            <a:solidFill>
              <a:sysClr val="windowText" lastClr="000000"/>
            </a:solidFill>
          </a:endParaRPr>
        </a:p>
      </dgm:t>
    </dgm:pt>
    <dgm:pt modelId="{4E8E669A-7D96-4E3F-9CF6-6E7A292ABB4D}" type="parTrans" cxnId="{4B5190E6-0498-4A52-BC50-CFB3704B866B}">
      <dgm:prSet/>
      <dgm:spPr/>
      <dgm:t>
        <a:bodyPr/>
        <a:lstStyle/>
        <a:p>
          <a:endParaRPr lang="uk-UA"/>
        </a:p>
      </dgm:t>
    </dgm:pt>
    <dgm:pt modelId="{1DBB4FC4-F1B4-4AAE-B1F7-417DE121F081}" type="sibTrans" cxnId="{4B5190E6-0498-4A52-BC50-CFB3704B866B}">
      <dgm:prSet/>
      <dgm:spPr/>
      <dgm:t>
        <a:bodyPr/>
        <a:lstStyle/>
        <a:p>
          <a:endParaRPr lang="uk-UA"/>
        </a:p>
      </dgm:t>
    </dgm:pt>
    <dgm:pt modelId="{DD6006B7-263E-45E3-AD32-FD7D33E9A955}">
      <dgm:prSet/>
      <dgm:spPr>
        <a:blipFill rotWithShape="0">
          <a:blip xmlns:r="http://schemas.openxmlformats.org/officeDocument/2006/relationships" r:embed="rId5"/>
          <a:tile tx="0" ty="0" sx="100000" sy="100000" flip="none" algn="tl"/>
        </a:blipFill>
      </dgm:spPr>
      <dgm:t>
        <a:bodyPr/>
        <a:lstStyle/>
        <a:p>
          <a:r>
            <a:rPr lang="uk-UA" b="1" dirty="0" smtClean="0">
              <a:solidFill>
                <a:sysClr val="windowText" lastClr="000000"/>
              </a:solidFill>
            </a:rPr>
            <a:t>6 станція</a:t>
          </a:r>
        </a:p>
        <a:p>
          <a:r>
            <a:rPr lang="uk-UA" b="1" dirty="0" smtClean="0">
              <a:solidFill>
                <a:sysClr val="windowText" lastClr="000000"/>
              </a:solidFill>
            </a:rPr>
            <a:t>«Успіхів»</a:t>
          </a:r>
          <a:endParaRPr lang="uk-UA" dirty="0">
            <a:solidFill>
              <a:sysClr val="windowText" lastClr="000000"/>
            </a:solidFill>
          </a:endParaRPr>
        </a:p>
      </dgm:t>
    </dgm:pt>
    <dgm:pt modelId="{35D016D6-C642-496B-A4D9-7B908EFA73EC}" type="parTrans" cxnId="{FE3CBE42-67FC-4CB8-89E8-55FD29C3D82C}">
      <dgm:prSet/>
      <dgm:spPr/>
      <dgm:t>
        <a:bodyPr/>
        <a:lstStyle/>
        <a:p>
          <a:endParaRPr lang="uk-UA"/>
        </a:p>
      </dgm:t>
    </dgm:pt>
    <dgm:pt modelId="{7D603339-9DF1-418C-B092-4707EEC5689E}" type="sibTrans" cxnId="{FE3CBE42-67FC-4CB8-89E8-55FD29C3D82C}">
      <dgm:prSet/>
      <dgm:spPr/>
      <dgm:t>
        <a:bodyPr/>
        <a:lstStyle/>
        <a:p>
          <a:endParaRPr lang="uk-UA"/>
        </a:p>
      </dgm:t>
    </dgm:pt>
    <dgm:pt modelId="{F68BDDDC-49A9-4B91-9D15-8C0587E0A911}" type="pres">
      <dgm:prSet presAssocID="{CDAE9369-D984-496A-A06B-FC0CEFE2CF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D210BE-CC90-4D54-8AAE-D7CAD070F493}" type="pres">
      <dgm:prSet presAssocID="{CDAE9369-D984-496A-A06B-FC0CEFE2CF7C}" presName="cycle" presStyleCnt="0"/>
      <dgm:spPr/>
      <dgm:t>
        <a:bodyPr/>
        <a:lstStyle/>
        <a:p>
          <a:endParaRPr lang="uk-UA"/>
        </a:p>
      </dgm:t>
    </dgm:pt>
    <dgm:pt modelId="{D4B521D7-3B38-4BE0-9FBB-9519C916B881}" type="pres">
      <dgm:prSet presAssocID="{3C3E5565-442A-4A83-86B9-D9CB73529F15}" presName="nodeFirstNode" presStyleLbl="node1" presStyleIdx="0" presStyleCnt="6" custRadScaleRad="10761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F033736-D552-417A-99ED-D8D065546912}" type="pres">
      <dgm:prSet presAssocID="{083D342E-846B-43C4-8F12-05F02BC5EF16}" presName="sibTransFirstNode" presStyleLbl="bgShp" presStyleIdx="0" presStyleCnt="1" custScaleX="127971"/>
      <dgm:spPr/>
      <dgm:t>
        <a:bodyPr/>
        <a:lstStyle/>
        <a:p>
          <a:endParaRPr lang="uk-UA"/>
        </a:p>
      </dgm:t>
    </dgm:pt>
    <dgm:pt modelId="{6B56E08F-14DD-41EA-BF2B-3BBF34DEA500}" type="pres">
      <dgm:prSet presAssocID="{32D1B0AC-09DE-4181-A604-8D965C99768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29974E-8FD3-4827-A863-5075DE37372A}" type="pres">
      <dgm:prSet presAssocID="{677309F5-86FB-4837-A2E7-D5E4D6A4ADFC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DCBF99D-5895-415E-9B11-235E4FF61EAB}" type="pres">
      <dgm:prSet presAssocID="{953F56D4-8D65-422F-AEAB-2BA9BFCFC1FC}" presName="nodeFollowingNodes" presStyleLbl="node1" presStyleIdx="3" presStyleCnt="6" custScaleY="81256" custRadScaleRad="96974" custRadScaleInc="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7F16A51-0A18-4F42-8805-CF1ADD7BAA95}" type="pres">
      <dgm:prSet presAssocID="{A85C3829-CD8C-4BF2-A7AA-BB600BA283F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6D4AF47-E93A-45B0-A23F-AE08DC4B2BEE}" type="pres">
      <dgm:prSet presAssocID="{DD6006B7-263E-45E3-AD32-FD7D33E9A955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1759258-669F-4064-9067-A2D6ED5280CF}" type="presOf" srcId="{32D1B0AC-09DE-4181-A604-8D965C997687}" destId="{6B56E08F-14DD-41EA-BF2B-3BBF34DEA500}" srcOrd="0" destOrd="0" presId="urn:microsoft.com/office/officeart/2005/8/layout/cycle3"/>
    <dgm:cxn modelId="{FE3CBE42-67FC-4CB8-89E8-55FD29C3D82C}" srcId="{CDAE9369-D984-496A-A06B-FC0CEFE2CF7C}" destId="{DD6006B7-263E-45E3-AD32-FD7D33E9A955}" srcOrd="5" destOrd="0" parTransId="{35D016D6-C642-496B-A4D9-7B908EFA73EC}" sibTransId="{7D603339-9DF1-418C-B092-4707EEC5689E}"/>
    <dgm:cxn modelId="{0D7048BC-378B-46B6-A0E9-81C6856F8B9A}" type="presOf" srcId="{677309F5-86FB-4837-A2E7-D5E4D6A4ADFC}" destId="{BF29974E-8FD3-4827-A863-5075DE37372A}" srcOrd="0" destOrd="0" presId="urn:microsoft.com/office/officeart/2005/8/layout/cycle3"/>
    <dgm:cxn modelId="{4F6D5B7C-E023-42A8-9FD0-A772BC3971AC}" type="presOf" srcId="{3C3E5565-442A-4A83-86B9-D9CB73529F15}" destId="{D4B521D7-3B38-4BE0-9FBB-9519C916B881}" srcOrd="0" destOrd="0" presId="urn:microsoft.com/office/officeart/2005/8/layout/cycle3"/>
    <dgm:cxn modelId="{B77BE66D-567D-442D-AB42-9B877563EA3D}" type="presOf" srcId="{083D342E-846B-43C4-8F12-05F02BC5EF16}" destId="{8F033736-D552-417A-99ED-D8D065546912}" srcOrd="0" destOrd="0" presId="urn:microsoft.com/office/officeart/2005/8/layout/cycle3"/>
    <dgm:cxn modelId="{4B5190E6-0498-4A52-BC50-CFB3704B866B}" srcId="{CDAE9369-D984-496A-A06B-FC0CEFE2CF7C}" destId="{A85C3829-CD8C-4BF2-A7AA-BB600BA283F5}" srcOrd="4" destOrd="0" parTransId="{4E8E669A-7D96-4E3F-9CF6-6E7A292ABB4D}" sibTransId="{1DBB4FC4-F1B4-4AAE-B1F7-417DE121F081}"/>
    <dgm:cxn modelId="{8DD2FE80-6E18-4C79-A419-EBE299086C7B}" srcId="{CDAE9369-D984-496A-A06B-FC0CEFE2CF7C}" destId="{3C3E5565-442A-4A83-86B9-D9CB73529F15}" srcOrd="0" destOrd="0" parTransId="{CDD7C3E1-F8A7-40F8-AC4F-35C236B8B1F8}" sibTransId="{083D342E-846B-43C4-8F12-05F02BC5EF16}"/>
    <dgm:cxn modelId="{F02794C5-9F69-49F7-B211-697493B1AA37}" type="presOf" srcId="{A85C3829-CD8C-4BF2-A7AA-BB600BA283F5}" destId="{07F16A51-0A18-4F42-8805-CF1ADD7BAA95}" srcOrd="0" destOrd="0" presId="urn:microsoft.com/office/officeart/2005/8/layout/cycle3"/>
    <dgm:cxn modelId="{D931E2D9-2936-44EF-A991-4A2DFBB98506}" srcId="{CDAE9369-D984-496A-A06B-FC0CEFE2CF7C}" destId="{953F56D4-8D65-422F-AEAB-2BA9BFCFC1FC}" srcOrd="3" destOrd="0" parTransId="{F0C06A78-A072-4130-B931-180942D82C00}" sibTransId="{8D0B4725-F979-4F6D-98B6-E213DB0F5F29}"/>
    <dgm:cxn modelId="{92509339-2E0F-4D36-8DE0-2A4741532F69}" type="presOf" srcId="{DD6006B7-263E-45E3-AD32-FD7D33E9A955}" destId="{B6D4AF47-E93A-45B0-A23F-AE08DC4B2BEE}" srcOrd="0" destOrd="0" presId="urn:microsoft.com/office/officeart/2005/8/layout/cycle3"/>
    <dgm:cxn modelId="{FEDBE338-A175-4745-B34B-B75DF9940257}" type="presOf" srcId="{953F56D4-8D65-422F-AEAB-2BA9BFCFC1FC}" destId="{1DCBF99D-5895-415E-9B11-235E4FF61EAB}" srcOrd="0" destOrd="0" presId="urn:microsoft.com/office/officeart/2005/8/layout/cycle3"/>
    <dgm:cxn modelId="{16A79260-E239-48C9-8A02-6FFA0F96E7AA}" srcId="{CDAE9369-D984-496A-A06B-FC0CEFE2CF7C}" destId="{32D1B0AC-09DE-4181-A604-8D965C997687}" srcOrd="1" destOrd="0" parTransId="{6C70612C-3D91-401C-B6E1-C0C732A16361}" sibTransId="{AE1F37AB-D6DE-4BE8-8A98-8ECBC45DF857}"/>
    <dgm:cxn modelId="{3F84DD1B-C069-4401-9C2E-E4B870CFA542}" type="presOf" srcId="{CDAE9369-D984-496A-A06B-FC0CEFE2CF7C}" destId="{F68BDDDC-49A9-4B91-9D15-8C0587E0A911}" srcOrd="0" destOrd="0" presId="urn:microsoft.com/office/officeart/2005/8/layout/cycle3"/>
    <dgm:cxn modelId="{AEFAE116-B869-4345-9E25-B170057298DE}" srcId="{CDAE9369-D984-496A-A06B-FC0CEFE2CF7C}" destId="{677309F5-86FB-4837-A2E7-D5E4D6A4ADFC}" srcOrd="2" destOrd="0" parTransId="{1BF96D53-84B0-464B-A44E-591DC4685B41}" sibTransId="{873BF676-4EB5-470F-BE66-683E0E7E870E}"/>
    <dgm:cxn modelId="{93E60480-AA09-46D8-B87E-FCF52467B1CD}" type="presParOf" srcId="{F68BDDDC-49A9-4B91-9D15-8C0587E0A911}" destId="{25D210BE-CC90-4D54-8AAE-D7CAD070F493}" srcOrd="0" destOrd="0" presId="urn:microsoft.com/office/officeart/2005/8/layout/cycle3"/>
    <dgm:cxn modelId="{8232A106-AD17-4125-8AB0-25A191B5C840}" type="presParOf" srcId="{25D210BE-CC90-4D54-8AAE-D7CAD070F493}" destId="{D4B521D7-3B38-4BE0-9FBB-9519C916B881}" srcOrd="0" destOrd="0" presId="urn:microsoft.com/office/officeart/2005/8/layout/cycle3"/>
    <dgm:cxn modelId="{A441C2C5-3AFA-4E42-99BD-B27ADF62D75A}" type="presParOf" srcId="{25D210BE-CC90-4D54-8AAE-D7CAD070F493}" destId="{8F033736-D552-417A-99ED-D8D065546912}" srcOrd="1" destOrd="0" presId="urn:microsoft.com/office/officeart/2005/8/layout/cycle3"/>
    <dgm:cxn modelId="{9A4592EC-A5DE-4140-8346-7EB221255066}" type="presParOf" srcId="{25D210BE-CC90-4D54-8AAE-D7CAD070F493}" destId="{6B56E08F-14DD-41EA-BF2B-3BBF34DEA500}" srcOrd="2" destOrd="0" presId="urn:microsoft.com/office/officeart/2005/8/layout/cycle3"/>
    <dgm:cxn modelId="{B64D9BBF-58DE-481F-A38B-EA73175C49A5}" type="presParOf" srcId="{25D210BE-CC90-4D54-8AAE-D7CAD070F493}" destId="{BF29974E-8FD3-4827-A863-5075DE37372A}" srcOrd="3" destOrd="0" presId="urn:microsoft.com/office/officeart/2005/8/layout/cycle3"/>
    <dgm:cxn modelId="{3EFA0910-AA7D-4BD2-B89E-453783085683}" type="presParOf" srcId="{25D210BE-CC90-4D54-8AAE-D7CAD070F493}" destId="{1DCBF99D-5895-415E-9B11-235E4FF61EAB}" srcOrd="4" destOrd="0" presId="urn:microsoft.com/office/officeart/2005/8/layout/cycle3"/>
    <dgm:cxn modelId="{956AB1B9-FE0D-44E6-A832-F7F0BE72155D}" type="presParOf" srcId="{25D210BE-CC90-4D54-8AAE-D7CAD070F493}" destId="{07F16A51-0A18-4F42-8805-CF1ADD7BAA95}" srcOrd="5" destOrd="0" presId="urn:microsoft.com/office/officeart/2005/8/layout/cycle3"/>
    <dgm:cxn modelId="{1F3BFF66-96F0-4219-B340-F1A1191CD618}" type="presParOf" srcId="{25D210BE-CC90-4D54-8AAE-D7CAD070F493}" destId="{B6D4AF47-E93A-45B0-A23F-AE08DC4B2BEE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33736-D552-417A-99ED-D8D065546912}">
      <dsp:nvSpPr>
        <dsp:cNvPr id="0" name=""/>
        <dsp:cNvSpPr/>
      </dsp:nvSpPr>
      <dsp:spPr>
        <a:xfrm>
          <a:off x="189375" y="-7920"/>
          <a:ext cx="8477381" cy="6624454"/>
        </a:xfrm>
        <a:prstGeom prst="circularArrow">
          <a:avLst>
            <a:gd name="adj1" fmla="val 5274"/>
            <a:gd name="adj2" fmla="val 312630"/>
            <a:gd name="adj3" fmla="val 14220322"/>
            <a:gd name="adj4" fmla="val 17131590"/>
            <a:gd name="adj5" fmla="val 5477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521D7-3B38-4BE0-9FBB-9519C916B881}">
      <dsp:nvSpPr>
        <dsp:cNvPr id="0" name=""/>
        <dsp:cNvSpPr/>
      </dsp:nvSpPr>
      <dsp:spPr>
        <a:xfrm>
          <a:off x="3163213" y="0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ysClr val="windowText" lastClr="000000"/>
              </a:solidFill>
            </a:rPr>
            <a:t>1 станція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kern="1200" dirty="0">
            <a:solidFill>
              <a:sysClr val="windowText" lastClr="000000"/>
            </a:solidFill>
          </a:endParaRPr>
        </a:p>
      </dsp:txBody>
      <dsp:txXfrm>
        <a:off x="3224958" y="61745"/>
        <a:ext cx="2406215" cy="1141362"/>
      </dsp:txXfrm>
    </dsp:sp>
    <dsp:sp modelId="{6B56E08F-14DD-41EA-BF2B-3BBF34DEA500}">
      <dsp:nvSpPr>
        <dsp:cNvPr id="0" name=""/>
        <dsp:cNvSpPr/>
      </dsp:nvSpPr>
      <dsp:spPr>
        <a:xfrm>
          <a:off x="5490574" y="1406308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ysClr val="windowText" lastClr="000000"/>
              </a:solidFill>
            </a:rPr>
            <a:t>2 станція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kern="1200" dirty="0">
            <a:solidFill>
              <a:sysClr val="windowText" lastClr="000000"/>
            </a:solidFill>
          </a:endParaRPr>
        </a:p>
      </dsp:txBody>
      <dsp:txXfrm>
        <a:off x="5552319" y="1468053"/>
        <a:ext cx="2406215" cy="1141362"/>
      </dsp:txXfrm>
    </dsp:sp>
    <dsp:sp modelId="{BF29974E-8FD3-4827-A863-5075DE37372A}">
      <dsp:nvSpPr>
        <dsp:cNvPr id="0" name=""/>
        <dsp:cNvSpPr/>
      </dsp:nvSpPr>
      <dsp:spPr>
        <a:xfrm>
          <a:off x="5490574" y="4093713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3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«Розумників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і розумниць»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5552319" y="4155458"/>
        <a:ext cx="2406215" cy="1141362"/>
      </dsp:txXfrm>
    </dsp:sp>
    <dsp:sp modelId="{1DCBF99D-5895-415E-9B11-235E4FF61EAB}">
      <dsp:nvSpPr>
        <dsp:cNvPr id="0" name=""/>
        <dsp:cNvSpPr/>
      </dsp:nvSpPr>
      <dsp:spPr>
        <a:xfrm>
          <a:off x="3163213" y="5474637"/>
          <a:ext cx="2529705" cy="102776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4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«Логічна»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3213384" y="5524808"/>
        <a:ext cx="2429363" cy="927426"/>
      </dsp:txXfrm>
    </dsp:sp>
    <dsp:sp modelId="{07F16A51-0A18-4F42-8805-CF1ADD7BAA95}">
      <dsp:nvSpPr>
        <dsp:cNvPr id="0" name=""/>
        <dsp:cNvSpPr/>
      </dsp:nvSpPr>
      <dsp:spPr>
        <a:xfrm>
          <a:off x="835851" y="4093713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4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5 станція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«Домашня»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897596" y="4155458"/>
        <a:ext cx="2406215" cy="1141362"/>
      </dsp:txXfrm>
    </dsp:sp>
    <dsp:sp modelId="{B6D4AF47-E93A-45B0-A23F-AE08DC4B2BEE}">
      <dsp:nvSpPr>
        <dsp:cNvPr id="0" name=""/>
        <dsp:cNvSpPr/>
      </dsp:nvSpPr>
      <dsp:spPr>
        <a:xfrm>
          <a:off x="835851" y="1406308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5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6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«Успіхів»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897596" y="1468053"/>
        <a:ext cx="2406215" cy="1141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33736-D552-417A-99ED-D8D065546912}">
      <dsp:nvSpPr>
        <dsp:cNvPr id="0" name=""/>
        <dsp:cNvSpPr/>
      </dsp:nvSpPr>
      <dsp:spPr>
        <a:xfrm>
          <a:off x="189375" y="-7920"/>
          <a:ext cx="8477381" cy="6624454"/>
        </a:xfrm>
        <a:prstGeom prst="circularArrow">
          <a:avLst>
            <a:gd name="adj1" fmla="val 5274"/>
            <a:gd name="adj2" fmla="val 312630"/>
            <a:gd name="adj3" fmla="val 14220322"/>
            <a:gd name="adj4" fmla="val 17131590"/>
            <a:gd name="adj5" fmla="val 5477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521D7-3B38-4BE0-9FBB-9519C916B881}">
      <dsp:nvSpPr>
        <dsp:cNvPr id="0" name=""/>
        <dsp:cNvSpPr/>
      </dsp:nvSpPr>
      <dsp:spPr>
        <a:xfrm>
          <a:off x="3163213" y="0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ysClr val="windowText" lastClr="000000"/>
              </a:solidFill>
            </a:rPr>
            <a:t>1 станція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ysClr val="windowText" lastClr="000000"/>
              </a:solidFill>
            </a:rPr>
            <a:t>«Кмітлива»</a:t>
          </a:r>
          <a:endParaRPr lang="uk-UA" sz="2400" b="1" kern="1200" dirty="0">
            <a:solidFill>
              <a:sysClr val="windowText" lastClr="000000"/>
            </a:solidFill>
          </a:endParaRPr>
        </a:p>
      </dsp:txBody>
      <dsp:txXfrm>
        <a:off x="3224958" y="61745"/>
        <a:ext cx="2406215" cy="1141362"/>
      </dsp:txXfrm>
    </dsp:sp>
    <dsp:sp modelId="{6B56E08F-14DD-41EA-BF2B-3BBF34DEA500}">
      <dsp:nvSpPr>
        <dsp:cNvPr id="0" name=""/>
        <dsp:cNvSpPr/>
      </dsp:nvSpPr>
      <dsp:spPr>
        <a:xfrm>
          <a:off x="5490574" y="1406308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2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ysClr val="windowText" lastClr="000000"/>
              </a:solidFill>
            </a:rPr>
            <a:t>2 станція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ysClr val="windowText" lastClr="000000"/>
              </a:solidFill>
            </a:rPr>
            <a:t>«Каліграфічна»</a:t>
          </a:r>
          <a:endParaRPr lang="uk-UA" sz="2000" kern="1200" dirty="0">
            <a:solidFill>
              <a:sysClr val="windowText" lastClr="000000"/>
            </a:solidFill>
          </a:endParaRPr>
        </a:p>
      </dsp:txBody>
      <dsp:txXfrm>
        <a:off x="5552319" y="1468053"/>
        <a:ext cx="2406215" cy="1141362"/>
      </dsp:txXfrm>
    </dsp:sp>
    <dsp:sp modelId="{BF29974E-8FD3-4827-A863-5075DE37372A}">
      <dsp:nvSpPr>
        <dsp:cNvPr id="0" name=""/>
        <dsp:cNvSpPr/>
      </dsp:nvSpPr>
      <dsp:spPr>
        <a:xfrm>
          <a:off x="5490574" y="4093713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3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3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«Розумників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і розумниць»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5552319" y="4155458"/>
        <a:ext cx="2406215" cy="1141362"/>
      </dsp:txXfrm>
    </dsp:sp>
    <dsp:sp modelId="{1DCBF99D-5895-415E-9B11-235E4FF61EAB}">
      <dsp:nvSpPr>
        <dsp:cNvPr id="0" name=""/>
        <dsp:cNvSpPr/>
      </dsp:nvSpPr>
      <dsp:spPr>
        <a:xfrm>
          <a:off x="3163213" y="5474637"/>
          <a:ext cx="2529705" cy="1027768"/>
        </a:xfrm>
        <a:prstGeom prst="roundRect">
          <a:avLst/>
        </a:prstGeom>
        <a:blipFill rotWithShape="0">
          <a:blip xmlns:r="http://schemas.openxmlformats.org/officeDocument/2006/relationships" r:embed="rId1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4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«Логічна»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3213384" y="5524808"/>
        <a:ext cx="2429363" cy="927426"/>
      </dsp:txXfrm>
    </dsp:sp>
    <dsp:sp modelId="{07F16A51-0A18-4F42-8805-CF1ADD7BAA95}">
      <dsp:nvSpPr>
        <dsp:cNvPr id="0" name=""/>
        <dsp:cNvSpPr/>
      </dsp:nvSpPr>
      <dsp:spPr>
        <a:xfrm>
          <a:off x="835851" y="4093713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4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5 станція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«Домашня»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897596" y="4155458"/>
        <a:ext cx="2406215" cy="1141362"/>
      </dsp:txXfrm>
    </dsp:sp>
    <dsp:sp modelId="{B6D4AF47-E93A-45B0-A23F-AE08DC4B2BEE}">
      <dsp:nvSpPr>
        <dsp:cNvPr id="0" name=""/>
        <dsp:cNvSpPr/>
      </dsp:nvSpPr>
      <dsp:spPr>
        <a:xfrm>
          <a:off x="835851" y="1406308"/>
          <a:ext cx="2529705" cy="1264852"/>
        </a:xfrm>
        <a:prstGeom prst="roundRect">
          <a:avLst/>
        </a:prstGeom>
        <a:blipFill rotWithShape="0">
          <a:blip xmlns:r="http://schemas.openxmlformats.org/officeDocument/2006/relationships" r:embed="rId5"/>
          <a:tile tx="0" ty="0" sx="100000" sy="100000" flip="none" algn="tl"/>
        </a:blip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6 станція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dirty="0" smtClean="0">
              <a:solidFill>
                <a:sysClr val="windowText" lastClr="000000"/>
              </a:solidFill>
            </a:rPr>
            <a:t>«Успіхів»</a:t>
          </a:r>
          <a:endParaRPr lang="uk-UA" sz="1900" kern="1200" dirty="0">
            <a:solidFill>
              <a:sysClr val="windowText" lastClr="000000"/>
            </a:solidFill>
          </a:endParaRPr>
        </a:p>
      </dsp:txBody>
      <dsp:txXfrm>
        <a:off x="897596" y="1468053"/>
        <a:ext cx="2406215" cy="11413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har char="●"/>
              <a:defRPr sz="1100"/>
            </a:lvl1pPr>
            <a:lvl2pPr lvl="1">
              <a:spcBef>
                <a:spcPts val="0"/>
              </a:spcBef>
              <a:buChar char="○"/>
              <a:defRPr sz="1100"/>
            </a:lvl2pPr>
            <a:lvl3pPr lvl="2">
              <a:spcBef>
                <a:spcPts val="0"/>
              </a:spcBef>
              <a:buChar char="■"/>
              <a:defRPr sz="1100"/>
            </a:lvl3pPr>
            <a:lvl4pPr lvl="3">
              <a:spcBef>
                <a:spcPts val="0"/>
              </a:spcBef>
              <a:buChar char="●"/>
              <a:defRPr sz="1100"/>
            </a:lvl4pPr>
            <a:lvl5pPr lvl="4">
              <a:spcBef>
                <a:spcPts val="0"/>
              </a:spcBef>
              <a:buChar char="○"/>
              <a:defRPr sz="1100"/>
            </a:lvl5pPr>
            <a:lvl6pPr lvl="5">
              <a:spcBef>
                <a:spcPts val="0"/>
              </a:spcBef>
              <a:buChar char="■"/>
              <a:defRPr sz="1100"/>
            </a:lvl6pPr>
            <a:lvl7pPr lvl="6">
              <a:spcBef>
                <a:spcPts val="0"/>
              </a:spcBef>
              <a:buChar char="●"/>
              <a:defRPr sz="1100"/>
            </a:lvl7pPr>
            <a:lvl8pPr lvl="7">
              <a:spcBef>
                <a:spcPts val="0"/>
              </a:spcBef>
              <a:buChar char="○"/>
              <a:defRPr sz="1100"/>
            </a:lvl8pPr>
            <a:lvl9pPr lvl="8">
              <a:spcBef>
                <a:spcPts val="0"/>
              </a:spcBef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85961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2459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3821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2045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17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0693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8190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6516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2922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2946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35956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lvl="1" indent="-177800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800"/>
            </a:lvl2pPr>
            <a:lvl3pPr marL="1143000" lvl="2" indent="-7620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2400"/>
            </a:lvl3pPr>
            <a:lvl4pPr marL="1600200" lvl="3" indent="-1524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000"/>
            </a:lvl4pPr>
            <a:lvl5pPr marL="2057400" lvl="4" indent="-101600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2000"/>
            </a:lvl5pPr>
            <a:lvl6pPr marL="2514600" lvl="5" indent="-254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lvl="6" indent="-254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lvl="7" indent="-254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lvl="8" indent="-25400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 sz="14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defRPr sz="14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-88900" algn="r" rtl="0">
              <a:spcBef>
                <a:spcPts val="0"/>
              </a:spcBef>
            </a:pPr>
            <a:endParaRPr sz="1400" b="0" i="0" u="none" strike="noStrike" cap="none"/>
          </a:p>
          <a:p>
            <a:pPr lvl="1">
              <a:spcBef>
                <a:spcPts val="0"/>
              </a:spcBef>
            </a:pPr>
            <a:endParaRPr/>
          </a:p>
          <a:p>
            <a:pPr lvl="2">
              <a:spcBef>
                <a:spcPts val="0"/>
              </a:spcBef>
            </a:pPr>
            <a:endParaRPr/>
          </a:p>
          <a:p>
            <a:pPr lvl="3">
              <a:spcBef>
                <a:spcPts val="0"/>
              </a:spcBef>
            </a:pPr>
            <a:endParaRPr/>
          </a:p>
          <a:p>
            <a:pPr lvl="4">
              <a:spcBef>
                <a:spcPts val="0"/>
              </a:spcBef>
            </a:pPr>
            <a:endParaRPr/>
          </a:p>
          <a:p>
            <a:pPr lvl="5">
              <a:spcBef>
                <a:spcPts val="0"/>
              </a:spcBef>
            </a:pPr>
            <a:endParaRPr/>
          </a:p>
          <a:p>
            <a:pPr lvl="6">
              <a:spcBef>
                <a:spcPts val="0"/>
              </a:spcBef>
            </a:pPr>
            <a:endParaRPr/>
          </a:p>
          <a:p>
            <a:pPr lvl="7">
              <a:spcBef>
                <a:spcPts val="0"/>
              </a:spcBef>
            </a:pPr>
            <a:endParaRPr/>
          </a:p>
          <a:p>
            <a:pPr lvl="8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2032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78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800" b="0" i="0" u="none" strike="noStrike" cap="none"/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2400" b="0" i="0" u="none" strike="noStrike" cap="none"/>
            </a:lvl3pPr>
            <a:lvl4pPr marL="1600200" marR="0" lvl="3" indent="-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Arial"/>
              <a:buChar char="●"/>
              <a:defRPr sz="2000" b="0" i="0" u="none" strike="noStrike" cap="none"/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2000" b="0" i="0" u="none" strike="noStrike" cap="none"/>
            </a:lvl5pPr>
            <a:lvl6pPr marL="2514600" marR="0" lvl="5" indent="-25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5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5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54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Wingdings"/>
              <a:buChar char="§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dt" idx="10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 sz="14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defRPr sz="1400" b="0" i="0" u="none" strike="noStrike" cap="none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 sz="1400" b="0" i="0" u="none" strike="noStrike" cap="none"/>
          </a:p>
          <a:p>
            <a:pPr lvl="1">
              <a:spcBef>
                <a:spcPts val="0"/>
              </a:spcBef>
            </a:pPr>
            <a:endParaRPr/>
          </a:p>
          <a:p>
            <a:pPr lvl="2">
              <a:spcBef>
                <a:spcPts val="0"/>
              </a:spcBef>
            </a:pPr>
            <a:endParaRPr/>
          </a:p>
          <a:p>
            <a:pPr lvl="3">
              <a:spcBef>
                <a:spcPts val="0"/>
              </a:spcBef>
            </a:pPr>
            <a:endParaRPr/>
          </a:p>
          <a:p>
            <a:pPr lvl="4">
              <a:spcBef>
                <a:spcPts val="0"/>
              </a:spcBef>
            </a:pPr>
            <a:endParaRPr/>
          </a:p>
          <a:p>
            <a:pPr lvl="5">
              <a:spcBef>
                <a:spcPts val="0"/>
              </a:spcBef>
            </a:pPr>
            <a:endParaRPr/>
          </a:p>
          <a:p>
            <a:pPr lvl="6">
              <a:spcBef>
                <a:spcPts val="0"/>
              </a:spcBef>
            </a:pPr>
            <a:endParaRPr/>
          </a:p>
          <a:p>
            <a:pPr lvl="7">
              <a:spcBef>
                <a:spcPts val="0"/>
              </a:spcBef>
            </a:pPr>
            <a:endParaRPr/>
          </a:p>
          <a:p>
            <a:pPr lvl="8">
              <a:spcBef>
                <a:spcPts val="0"/>
              </a:spcBef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&#1043;&#1110;&#1084;&#1085;&#1072;&#1089;&#1090;&#1080;&#1082;&#1072;%20&#1076;&#1083;&#1103;%20&#1086;&#1095;&#1077;&#1081;.mp4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2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3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3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4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4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4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5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5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5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6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6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hyperlink" Target="&#1055;&#1086;&#1076;&#1086;&#1088;&#1086;&#1078;%20&#1063;&#1078;&#1077;&#1085;%20&#1061;&#1077;%20&#1076;&#1086;%20&#1047;&#1072;&#1093;&#1110;&#1076;&#1085;&#1080;&#1093;%20&#1084;&#1086;&#1088;&#1110;&#1074;%20(&#1087;&#1110;&#1089;&#1085;&#1103;%20&#1076;&#1088;&#1091;&#1075;&#1072;).mp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14.jpeg"/><Relationship Id="rId5" Type="http://schemas.openxmlformats.org/officeDocument/2006/relationships/diagramData" Target="../diagrams/data1.xml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hape 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Shape 36"/>
          <p:cNvSpPr/>
          <p:nvPr/>
        </p:nvSpPr>
        <p:spPr>
          <a:xfrm>
            <a:off x="3045777" y="536892"/>
            <a:ext cx="5338762" cy="158432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25" tIns="45700" rIns="91425" bIns="45700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Математичний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квест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</a:p>
          <a:p>
            <a:pPr lvl="0" algn="ctr">
              <a:spcBef>
                <a:spcPts val="0"/>
              </a:spcBef>
              <a:buNone/>
            </a:pP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Подорож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у </a:t>
            </a:r>
            <a:r>
              <a:rPr lang="ru-RU" sz="32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кра</a:t>
            </a:r>
            <a:r>
              <a:rPr lang="uk-UA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ї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ну Математика»</a:t>
            </a:r>
            <a:endParaRPr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7" name="Shape 37"/>
          <p:cNvSpPr txBox="1"/>
          <p:nvPr/>
        </p:nvSpPr>
        <p:spPr>
          <a:xfrm>
            <a:off x="2843212" y="1927225"/>
            <a:ext cx="5976937" cy="301307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uk-UA" sz="2400" b="1" dirty="0" smtClean="0">
                <a:solidFill>
                  <a:srgbClr val="0000FF"/>
                </a:solidFill>
              </a:rPr>
              <a:t>Додавання суми до числа. </a:t>
            </a:r>
            <a:r>
              <a:rPr lang="uk-UA" sz="2400" b="1" dirty="0" err="1" smtClean="0">
                <a:solidFill>
                  <a:srgbClr val="0000FF"/>
                </a:solidFill>
              </a:rPr>
              <a:t>Роз</a:t>
            </a:r>
            <a:r>
              <a:rPr lang="uk-UA" sz="2400" b="1" dirty="0" err="1">
                <a:solidFill>
                  <a:srgbClr val="0000FF"/>
                </a:solidFill>
              </a:rPr>
              <a:t>в</a:t>
            </a:r>
            <a:r>
              <a:rPr lang="en-US" sz="2400" b="1" dirty="0" smtClean="0">
                <a:solidFill>
                  <a:srgbClr val="0000FF"/>
                </a:solidFill>
              </a:rPr>
              <a:t>`</a:t>
            </a:r>
            <a:r>
              <a:rPr lang="uk-UA" sz="2400" b="1" dirty="0" err="1" smtClean="0">
                <a:solidFill>
                  <a:srgbClr val="0000FF"/>
                </a:solidFill>
              </a:rPr>
              <a:t>язування</a:t>
            </a:r>
            <a:r>
              <a:rPr lang="uk-UA" sz="2400" b="1" dirty="0" smtClean="0">
                <a:solidFill>
                  <a:srgbClr val="0000FF"/>
                </a:solidFill>
              </a:rPr>
              <a:t> задач різними способами. </a:t>
            </a:r>
            <a:r>
              <a:rPr lang="uk-UA" sz="2400" b="1" dirty="0" err="1" smtClean="0">
                <a:solidFill>
                  <a:srgbClr val="0000FF"/>
                </a:solidFill>
              </a:rPr>
              <a:t>Обчилення</a:t>
            </a:r>
            <a:r>
              <a:rPr lang="uk-UA" sz="2400" b="1" dirty="0" smtClean="0">
                <a:solidFill>
                  <a:srgbClr val="0000FF"/>
                </a:solidFill>
              </a:rPr>
              <a:t> виразів зручним способом.</a:t>
            </a:r>
            <a:endParaRPr lang="en-US" sz="2400" b="1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b="1" dirty="0" smtClean="0">
                <a:solidFill>
                  <a:srgbClr val="FFFF00"/>
                </a:solidFill>
              </a:rPr>
              <a:t>Домалюй фігури </a:t>
            </a:r>
            <a:endParaRPr lang="ru-RU" sz="7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xn--i1abbnckbmcl9fb.xn--p1ai/%D1%81%D1%82%D0%B0%D1%82%D1%8C%D0%B8/211601/img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53" y="1554162"/>
            <a:ext cx="6255026" cy="497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1767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b="1" dirty="0" smtClean="0">
                <a:solidFill>
                  <a:srgbClr val="FFFF00"/>
                </a:solidFill>
              </a:rPr>
              <a:t>Домалюй фігури </a:t>
            </a:r>
            <a:endParaRPr lang="ru-RU" sz="7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xn--i1abbnckbmcl9fb.xn--p1ai/%D1%81%D1%82%D0%B0%D1%82%D1%8C%D0%B8/211601/img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253" y="1554162"/>
            <a:ext cx="6255026" cy="4979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Равнобедренный треугольник 2"/>
          <p:cNvSpPr/>
          <p:nvPr/>
        </p:nvSpPr>
        <p:spPr>
          <a:xfrm>
            <a:off x="6069495" y="4956313"/>
            <a:ext cx="1205948" cy="1073426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199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702021"/>
            <a:ext cx="8510587" cy="1325562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FF00"/>
                </a:solidFill>
                <a:hlinkClick r:id="rId2" action="ppaction://hlinkfile"/>
              </a:rPr>
              <a:t>Г</a:t>
            </a:r>
            <a:r>
              <a:rPr lang="uk-UA" sz="5400" b="1" dirty="0" smtClean="0">
                <a:solidFill>
                  <a:srgbClr val="FFFF00"/>
                </a:solidFill>
                <a:hlinkClick r:id="rId2" action="ppaction://hlinkfile"/>
              </a:rPr>
              <a:t>ІМНАСТИКА ДЛЯ ОЧЕЙ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s://cdn.pixabay.com/photo/2013/07/13/13/38/eyes-161265__3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027583"/>
            <a:ext cx="8428898" cy="466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203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04381019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4000" y="2497666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1291165" y="5291668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62" y="5429936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07770" y="479136"/>
            <a:ext cx="1353429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637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Каліграфічна хвилинка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661934"/>
            <a:ext cx="8275320" cy="37743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56   66   ………. 96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25 ………….65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  </a:t>
            </a: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13 …………19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606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Каліграфічна хвилинка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661934"/>
            <a:ext cx="8275320" cy="38542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56   66 </a:t>
            </a:r>
            <a:r>
              <a:rPr lang="uk-UA" sz="7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76 86  </a:t>
            </a: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96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25 </a:t>
            </a:r>
            <a:r>
              <a:rPr lang="uk-UA" sz="7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35 45 55 </a:t>
            </a: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65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11  13 </a:t>
            </a:r>
            <a:r>
              <a:rPr lang="uk-UA" sz="7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15 17 </a:t>
            </a:r>
            <a:r>
              <a:rPr lang="uk-UA" sz="7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ru-RU" sz="7200" b="1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967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760645682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4000" y="2497666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779528" y="4912358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727" y="5053432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159135">
            <a:off x="7662375" y="3085104"/>
            <a:ext cx="1353429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59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Пояснення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895" y="1648681"/>
            <a:ext cx="8560242" cy="39703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uk-UA" sz="3600" dirty="0" smtClean="0"/>
          </a:p>
          <a:p>
            <a:r>
              <a:rPr lang="uk-UA" sz="3600" dirty="0" smtClean="0"/>
              <a:t>6 </a:t>
            </a:r>
            <a:r>
              <a:rPr lang="uk-UA" sz="3600" dirty="0"/>
              <a:t>+ (2 + 3) = 6 + 5 = </a:t>
            </a:r>
            <a:r>
              <a:rPr lang="uk-UA" sz="3600" dirty="0" smtClean="0"/>
              <a:t>11</a:t>
            </a:r>
          </a:p>
          <a:p>
            <a:endParaRPr lang="ru-RU" sz="3600" dirty="0"/>
          </a:p>
          <a:p>
            <a:r>
              <a:rPr lang="uk-UA" sz="3600" dirty="0"/>
              <a:t>6 + (2 + 3) = 6 + 2 + 3 = 8 + 3 = </a:t>
            </a:r>
            <a:r>
              <a:rPr lang="uk-UA" sz="3600" dirty="0" smtClean="0"/>
              <a:t>11</a:t>
            </a:r>
          </a:p>
          <a:p>
            <a:endParaRPr lang="ru-RU" sz="3600" dirty="0"/>
          </a:p>
          <a:p>
            <a:r>
              <a:rPr lang="uk-UA" sz="3600" dirty="0"/>
              <a:t>6 + (2 + 3) = 6 + 3 + 2 = 9 + 2 = </a:t>
            </a:r>
            <a:r>
              <a:rPr lang="uk-UA" sz="3600" dirty="0" smtClean="0"/>
              <a:t>11</a:t>
            </a:r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80608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112" y="679174"/>
            <a:ext cx="8510587" cy="5589104"/>
          </a:xfrm>
        </p:spPr>
        <p:txBody>
          <a:bodyPr/>
          <a:lstStyle/>
          <a:p>
            <a:r>
              <a:rPr lang="uk-UA" sz="8000" b="1" dirty="0" smtClean="0">
                <a:solidFill>
                  <a:srgbClr val="FFFF00"/>
                </a:solidFill>
              </a:rPr>
              <a:t>23+ (17+ 11) =</a:t>
            </a:r>
            <a:br>
              <a:rPr lang="uk-UA" sz="8000" b="1" dirty="0" smtClean="0">
                <a:solidFill>
                  <a:srgbClr val="FFFF00"/>
                </a:solidFill>
              </a:rPr>
            </a:br>
            <a:r>
              <a:rPr lang="uk-UA" sz="8000" b="1" dirty="0" smtClean="0">
                <a:solidFill>
                  <a:srgbClr val="FFFF00"/>
                </a:solidFill>
              </a:rPr>
              <a:t>34 + (33+16) =</a:t>
            </a:r>
            <a:br>
              <a:rPr lang="uk-UA" sz="8000" b="1" dirty="0" smtClean="0">
                <a:solidFill>
                  <a:srgbClr val="FFFF00"/>
                </a:solidFill>
              </a:rPr>
            </a:br>
            <a:r>
              <a:rPr lang="uk-UA" sz="5400" b="1" dirty="0" smtClean="0">
                <a:solidFill>
                  <a:srgbClr val="FFFF00"/>
                </a:solidFill>
              </a:rPr>
              <a:t> 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243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Пояснення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subject.com.ua/lesson/mathematics/mathematics2/mathematics2.files/image0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762" y="1852109"/>
            <a:ext cx="8088312" cy="413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0989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hape 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 txBox="1"/>
          <p:nvPr/>
        </p:nvSpPr>
        <p:spPr>
          <a:xfrm>
            <a:off x="2484437" y="1411287"/>
            <a:ext cx="6691312" cy="314007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uk-UA" sz="4000" b="1" i="0" u="none" strike="noStrike" cap="none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Девіз: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Міркуємо</a:t>
            </a:r>
            <a:r>
              <a:rPr lang="en-US" sz="4000" b="1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000" b="1" i="0" u="none" strike="noStrike" cap="none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швидко</a:t>
            </a:r>
            <a:r>
              <a:rPr lang="en-US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4000" b="1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Відповідаємо</a:t>
            </a:r>
            <a:r>
              <a:rPr lang="en-US" sz="40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000" b="1" i="0" u="none" strike="noStrike" cap="none" dirty="0" err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точно</a:t>
            </a:r>
            <a:r>
              <a:rPr lang="en-US" sz="4000" b="1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Лічимо</a:t>
            </a:r>
            <a:r>
              <a:rPr lang="en-US" sz="40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000" b="1" i="0" u="none" strike="noStrike" cap="non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правильно</a:t>
            </a:r>
            <a:r>
              <a:rPr lang="en-US" sz="4000" b="1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000" b="1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Пишемо</a:t>
            </a:r>
            <a:r>
              <a:rPr lang="en-US" sz="4000" b="1" i="0" u="none" strike="noStrike" cap="none" dirty="0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4000" b="1" i="0" u="none" strike="noStrike" cap="none" dirty="0" err="1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гарно</a:t>
            </a:r>
            <a:r>
              <a:rPr lang="en-US" sz="4000" b="1" i="0" u="none" strike="noStrike" cap="none" dirty="0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</a:p>
        </p:txBody>
      </p:sp>
      <p:sp>
        <p:nvSpPr>
          <p:cNvPr id="44" name="Shape 44"/>
          <p:cNvSpPr/>
          <p:nvPr/>
        </p:nvSpPr>
        <p:spPr>
          <a:xfrm>
            <a:off x="2796540" y="476250"/>
            <a:ext cx="6057900" cy="1116330"/>
          </a:xfrm>
          <a:prstGeom prst="rect">
            <a:avLst/>
          </a:prstGeom>
          <a:solidFill>
            <a:srgbClr val="0066CC"/>
          </a:solidFill>
          <a:ln w="19050" cap="rnd" cmpd="sng">
            <a:solidFill>
              <a:srgbClr val="99CCFF"/>
            </a:solidFill>
            <a:prstDash val="solid"/>
            <a:miter lim="8000"/>
            <a:headEnd type="none" w="med" len="med"/>
            <a:tailEnd type="none" w="med" len="med"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uk-UA" sz="3200" dirty="0" smtClean="0"/>
              <a:t>Епіграф подорожі:</a:t>
            </a:r>
          </a:p>
          <a:p>
            <a:pPr lvl="0" algn="ctr">
              <a:spcBef>
                <a:spcPts val="0"/>
              </a:spcBef>
              <a:buNone/>
            </a:pPr>
            <a:r>
              <a:rPr lang="uk-UA" sz="2800" b="1" dirty="0" smtClean="0">
                <a:solidFill>
                  <a:schemeClr val="tx1"/>
                </a:solidFill>
              </a:rPr>
              <a:t>«Один за всіх і всі за одного»</a:t>
            </a:r>
            <a:endParaRPr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7" cy="6039678"/>
          </a:xfrm>
        </p:spPr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/>
            </a:r>
            <a:br>
              <a:rPr lang="uk-UA" sz="5400" b="1" dirty="0" smtClean="0">
                <a:solidFill>
                  <a:srgbClr val="FFFF00"/>
                </a:solidFill>
              </a:rPr>
            </a:br>
            <a:r>
              <a:rPr lang="uk-UA" sz="11500" b="1" dirty="0" smtClean="0">
                <a:solidFill>
                  <a:srgbClr val="FFFF00"/>
                </a:solidFill>
              </a:rPr>
              <a:t>7 + 5 =</a:t>
            </a:r>
            <a:br>
              <a:rPr lang="uk-UA" sz="11500" b="1" dirty="0" smtClean="0">
                <a:solidFill>
                  <a:srgbClr val="FFFF00"/>
                </a:solidFill>
              </a:rPr>
            </a:br>
            <a:r>
              <a:rPr lang="uk-UA" sz="11500" b="1" dirty="0" smtClean="0">
                <a:solidFill>
                  <a:srgbClr val="FFFF00"/>
                </a:solidFill>
              </a:rPr>
              <a:t>44 + 18=</a:t>
            </a:r>
            <a:br>
              <a:rPr lang="uk-UA" sz="11500" b="1" dirty="0" smtClean="0">
                <a:solidFill>
                  <a:srgbClr val="FFFF00"/>
                </a:solidFill>
              </a:rPr>
            </a:br>
            <a:r>
              <a:rPr lang="uk-UA" sz="5400" b="1" dirty="0" smtClean="0">
                <a:solidFill>
                  <a:srgbClr val="FFFF00"/>
                </a:solidFill>
              </a:rPr>
              <a:t>  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567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978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Приклади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895" y="1648681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№ 311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0895" y="3484107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 № 314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0895" y="5677342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 № 316</a:t>
            </a:r>
            <a:endParaRPr lang="ru-RU" sz="3600" dirty="0"/>
          </a:p>
        </p:txBody>
      </p:sp>
      <p:pic>
        <p:nvPicPr>
          <p:cNvPr id="8" name="Рисунок 7" descr="http://dc5-kolosok.ucoz.ru/kqklzd_qouh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9" y="1203634"/>
            <a:ext cx="168592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02edu.ru.images.1c-bitrix-cdn.ru/upload/iblock/a3b/%D0%B7%D0%BD%D0%B0%D0%B9%D0%BA%D0%B8.jpg?149167862533082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9" y="2863662"/>
            <a:ext cx="1685925" cy="1572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Надпись 20"/>
          <p:cNvSpPr txBox="1"/>
          <p:nvPr/>
        </p:nvSpPr>
        <p:spPr>
          <a:xfrm rot="433733">
            <a:off x="47347" y="3987141"/>
            <a:ext cx="1876425" cy="61064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Розумники</a:t>
            </a:r>
            <a:endParaRPr lang="ru-RU" sz="140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 descr="http://schoolnumberone.my1.ru/dopolnitdokym/kabqeoqraf/ehmblema_nou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2" b="21591"/>
          <a:stretch/>
        </p:blipFill>
        <p:spPr bwMode="auto">
          <a:xfrm>
            <a:off x="301625" y="5576171"/>
            <a:ext cx="1602105" cy="1133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Овальная выноска 11"/>
          <p:cNvSpPr/>
          <p:nvPr/>
        </p:nvSpPr>
        <p:spPr>
          <a:xfrm>
            <a:off x="139838" y="4860000"/>
            <a:ext cx="1781175" cy="76322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Ерудит</a:t>
            </a:r>
            <a:endParaRPr lang="ru-RU" sz="1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58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5400" b="1" dirty="0" smtClean="0">
                <a:solidFill>
                  <a:srgbClr val="FFFF00"/>
                </a:solidFill>
              </a:rPr>
              <a:t>Приклади 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895" y="1648681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№ 311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0895" y="3484107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 № 314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0895" y="5677342"/>
            <a:ext cx="856024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uk-UA" sz="3600" dirty="0" smtClean="0"/>
              <a:t>              № 316</a:t>
            </a:r>
            <a:endParaRPr lang="ru-RU" sz="3600" dirty="0"/>
          </a:p>
        </p:txBody>
      </p:sp>
      <p:pic>
        <p:nvPicPr>
          <p:cNvPr id="8" name="Рисунок 7" descr="http://dc5-kolosok.ucoz.ru/kqklzd_qouh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9" y="1203634"/>
            <a:ext cx="168592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02edu.ru.images.1c-bitrix-cdn.ru/upload/iblock/a3b/%D0%B7%D0%BD%D0%B0%D0%B9%D0%BA%D0%B8.jpg?149167862533082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99" y="2863662"/>
            <a:ext cx="1685925" cy="1572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Надпись 20"/>
          <p:cNvSpPr txBox="1"/>
          <p:nvPr/>
        </p:nvSpPr>
        <p:spPr>
          <a:xfrm rot="433733">
            <a:off x="47347" y="3987141"/>
            <a:ext cx="1876425" cy="61064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4472C4"/>
                </a:solidFill>
                <a:effectLst>
                  <a:outerShdw blurRad="12700" dist="38100" dir="2700000" algn="tl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Розумники</a:t>
            </a:r>
            <a:endParaRPr lang="ru-RU" sz="140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 descr="http://schoolnumberone.my1.ru/dopolnitdokym/kabqeoqraf/ehmblema_nou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2" b="21591"/>
          <a:stretch/>
        </p:blipFill>
        <p:spPr bwMode="auto">
          <a:xfrm>
            <a:off x="301625" y="5576171"/>
            <a:ext cx="1602105" cy="1133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Овальная выноска 11"/>
          <p:cNvSpPr/>
          <p:nvPr/>
        </p:nvSpPr>
        <p:spPr>
          <a:xfrm>
            <a:off x="139838" y="4860000"/>
            <a:ext cx="1781175" cy="76322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Ерудит</a:t>
            </a:r>
            <a:endParaRPr lang="ru-RU" sz="14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958" y="1670235"/>
            <a:ext cx="4674179" cy="603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</a:rPr>
              <a:t>97        88       96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06958" y="3527216"/>
            <a:ext cx="4674179" cy="603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</a:rPr>
              <a:t>60        67       79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06958" y="5722836"/>
            <a:ext cx="4674179" cy="603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</a:rPr>
              <a:t>88        92       95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297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4376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04381019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4000" y="2497666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1291165" y="5291668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62" y="5429936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19214" y="5582805"/>
            <a:ext cx="902286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91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-media-cache-ak0.pinimg.com/736x/f7/70/95/f77095e7e926598c0b57bb54fb70eba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" t="10797" r="3197" b="7662"/>
          <a:stretch/>
        </p:blipFill>
        <p:spPr bwMode="auto">
          <a:xfrm>
            <a:off x="304799" y="335280"/>
            <a:ext cx="8522590" cy="583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18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0815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507275662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4000" y="2497666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864445" y="4785361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65" y="4905005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743419">
            <a:off x="2225169" y="5499870"/>
            <a:ext cx="902286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283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04381019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3998" y="2467188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1291165" y="5291668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62" y="5429936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4001208">
            <a:off x="443143" y="3047483"/>
            <a:ext cx="559820" cy="6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8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dc5-kolosok.ucoz.ru/kqklzd_qouh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4" y="1009028"/>
            <a:ext cx="3048181" cy="3231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02edu.ru.images.1c-bitrix-cdn.ru/upload/iblock/a3b/%D0%B7%D0%BD%D0%B0%D0%B9%D0%BA%D0%B8.jpg?149167862533082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153" y="1001146"/>
            <a:ext cx="3045308" cy="292149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Надпись 20"/>
          <p:cNvSpPr txBox="1"/>
          <p:nvPr/>
        </p:nvSpPr>
        <p:spPr>
          <a:xfrm rot="749841">
            <a:off x="6190004" y="2900139"/>
            <a:ext cx="2479832" cy="67627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chemeClr val="bg2">
                    <a:lumMod val="10000"/>
                  </a:schemeClr>
                </a:solidFill>
                <a:effectLst>
                  <a:outerShdw blurRad="12700" dist="38100" dir="2700000" algn="tl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Розумники</a:t>
            </a:r>
            <a:endParaRPr lang="ru-RU" sz="2000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 descr="http://schoolnumberone.my1.ru/dopolnitdokym/kabqeoqraf/ehmblema_nou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22" b="21591"/>
          <a:stretch/>
        </p:blipFill>
        <p:spPr bwMode="auto">
          <a:xfrm>
            <a:off x="3687634" y="3387186"/>
            <a:ext cx="1887732" cy="27034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Овальная выноска 11"/>
          <p:cNvSpPr/>
          <p:nvPr/>
        </p:nvSpPr>
        <p:spPr>
          <a:xfrm>
            <a:off x="3260035" y="1948070"/>
            <a:ext cx="2408285" cy="1279765"/>
          </a:xfrm>
          <a:prstGeom prst="wedgeEllipseCallou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chemeClr val="tx1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Ерудит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6999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ypresentation.ru/documents/64a3c2a9f640dddb24f90f7eaafb539b/img30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53" y="335927"/>
            <a:ext cx="8562876" cy="593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175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www.doublegames.com/images/screenshots/island-tribe-2_3_big.jpg"/>
          <p:cNvPicPr/>
          <p:nvPr/>
        </p:nvPicPr>
        <p:blipFill>
          <a:blip r:embed="rId4"/>
          <a:srcRect r="29" b="1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04381019"/>
              </p:ext>
            </p:extLst>
          </p:nvPr>
        </p:nvGraphicFramePr>
        <p:xfrm>
          <a:off x="135468" y="110067"/>
          <a:ext cx="8856132" cy="6646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Овал 1"/>
          <p:cNvSpPr/>
          <p:nvPr/>
        </p:nvSpPr>
        <p:spPr>
          <a:xfrm>
            <a:off x="3793066" y="1126067"/>
            <a:ext cx="1337733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Ребус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977466" y="2463801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Загадка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5892800" y="5291668"/>
            <a:ext cx="2057401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Анаграма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3695700" y="6383867"/>
            <a:ext cx="1735667" cy="47413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Фігура</a:t>
            </a:r>
            <a:endParaRPr lang="ru-RU" sz="2000" b="1" dirty="0"/>
          </a:p>
        </p:txBody>
      </p:sp>
      <p:pic>
        <p:nvPicPr>
          <p:cNvPr id="19" name="Рисунок 18" descr="http://st.depositphotos.com/1526816/4306/v/950/depositphotos_43064821-Smiling-stars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25" b="51145"/>
          <a:stretch/>
        </p:blipFill>
        <p:spPr bwMode="auto">
          <a:xfrm>
            <a:off x="1524000" y="2497666"/>
            <a:ext cx="1269999" cy="93133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Овал 19"/>
          <p:cNvSpPr/>
          <p:nvPr/>
        </p:nvSpPr>
        <p:spPr>
          <a:xfrm>
            <a:off x="1291165" y="5291668"/>
            <a:ext cx="1735667" cy="103293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/>
          </a:p>
        </p:txBody>
      </p:sp>
      <p:pic>
        <p:nvPicPr>
          <p:cNvPr id="1026" name="Picture 2" descr="https://ci.ua/media/old-2016-12/6/1eeee9a38bdfe82d94d6076a48535e23c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62" y="5429936"/>
            <a:ext cx="1023272" cy="77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0396142">
            <a:off x="1757929" y="192999"/>
            <a:ext cx="1353429" cy="88399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296" y="2279372"/>
            <a:ext cx="8510587" cy="3525079"/>
          </a:xfrm>
        </p:spPr>
        <p:txBody>
          <a:bodyPr/>
          <a:lstStyle/>
          <a:p>
            <a:r>
              <a:rPr lang="uk-UA" sz="8000" b="1" i="1" dirty="0"/>
              <a:t>Вправа</a:t>
            </a:r>
            <a:r>
              <a:rPr lang="uk-UA" b="1" i="1" dirty="0"/>
              <a:t> </a:t>
            </a:r>
            <a:r>
              <a:rPr lang="uk-UA" b="1" i="1" dirty="0" smtClean="0"/>
              <a:t/>
            </a:r>
            <a:br>
              <a:rPr lang="uk-UA" b="1" i="1" dirty="0" smtClean="0"/>
            </a:br>
            <a:r>
              <a:rPr lang="uk-UA" sz="9600" b="1" i="1" dirty="0" smtClean="0">
                <a:solidFill>
                  <a:srgbClr val="FFFF00"/>
                </a:solidFill>
              </a:rPr>
              <a:t>«</a:t>
            </a:r>
            <a:r>
              <a:rPr lang="uk-UA" sz="9600" b="1" i="1" dirty="0">
                <a:solidFill>
                  <a:srgbClr val="FFFF00"/>
                </a:solidFill>
              </a:rPr>
              <a:t>Незакінчені речення»</a:t>
            </a:r>
            <a:r>
              <a:rPr lang="ru-RU" sz="9600" dirty="0">
                <a:solidFill>
                  <a:srgbClr val="FFFF00"/>
                </a:solidFill>
              </a:rPr>
              <a:t/>
            </a:r>
            <a:br>
              <a:rPr lang="ru-RU" sz="9600" dirty="0">
                <a:solidFill>
                  <a:srgbClr val="FFFF00"/>
                </a:solidFill>
              </a:rPr>
            </a:b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533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15058" y="0"/>
            <a:ext cx="77444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Гра «Хто швидший?»</a:t>
            </a:r>
            <a:endParaRPr lang="ru-RU" sz="6000" dirty="0">
              <a:solidFill>
                <a:srgbClr val="FFFF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399498"/>
              </p:ext>
            </p:extLst>
          </p:nvPr>
        </p:nvGraphicFramePr>
        <p:xfrm>
          <a:off x="301625" y="1417980"/>
          <a:ext cx="8540749" cy="4929810"/>
        </p:xfrm>
        <a:graphic>
          <a:graphicData uri="http://schemas.openxmlformats.org/drawingml/2006/table">
            <a:tbl>
              <a:tblPr firstRow="1" firstCol="1" bandRow="1"/>
              <a:tblGrid>
                <a:gridCol w="2329295"/>
                <a:gridCol w="3882159"/>
                <a:gridCol w="2329295"/>
              </a:tblGrid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+ 8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 + 5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+ 6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 + 9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+ 9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 + 9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+ 5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+ 4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 + 6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 + 6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 + 7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 + 8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 + 8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+ 8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 + 7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 + 7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 + 5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40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 + 9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65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15058" y="0"/>
            <a:ext cx="77444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60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Гра «Хто швидший?»</a:t>
            </a:r>
            <a:endParaRPr lang="ru-RU" sz="6000" dirty="0">
              <a:solidFill>
                <a:srgbClr val="FFFF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683287"/>
              </p:ext>
            </p:extLst>
          </p:nvPr>
        </p:nvGraphicFramePr>
        <p:xfrm>
          <a:off x="301625" y="1417980"/>
          <a:ext cx="8540749" cy="4929810"/>
        </p:xfrm>
        <a:graphic>
          <a:graphicData uri="http://schemas.openxmlformats.org/drawingml/2006/table">
            <a:tbl>
              <a:tblPr firstRow="1" firstCol="1" bandRow="1"/>
              <a:tblGrid>
                <a:gridCol w="3024671"/>
                <a:gridCol w="2690191"/>
                <a:gridCol w="2825887"/>
              </a:tblGrid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8=35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5=44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6=72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9=91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9=28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9=57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5=23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4=31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6=65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6=84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7=31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8=86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8=65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8=53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7=44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21635"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7=56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5=62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3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 + </a:t>
                      </a:r>
                      <a:r>
                        <a:rPr lang="uk-UA" sz="3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9=73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84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8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603" y="1250595"/>
            <a:ext cx="8153813" cy="202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59984" y="104866"/>
            <a:ext cx="5824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Гра «Віконечко»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99" y="3835622"/>
            <a:ext cx="4572000" cy="14830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uk-UA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дм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3 см =      см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доби 30 хв =      хв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год 35 хв  =    </a:t>
            </a: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   хв   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77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8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603" y="1250595"/>
            <a:ext cx="8153813" cy="202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59984" y="104866"/>
            <a:ext cx="5824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Гра «Віконечко»</a:t>
            </a:r>
            <a:endParaRPr lang="ru-RU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99" y="3835622"/>
            <a:ext cx="4572000" cy="148303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uk-UA" sz="24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дм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3 см =      см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доби 30 хв =      хв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uk-UA" sz="2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год 35 хв  =       хв    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4943" y="1298712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14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25101" y="1298712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28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50" y="1861719"/>
            <a:ext cx="3561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45104" y="1951034"/>
            <a:ext cx="3561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95489" y="2572611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20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77254" y="2572611"/>
            <a:ext cx="3561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6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29273" y="2626400"/>
            <a:ext cx="35618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8138" y="3836564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23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99657" y="4298229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78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72127" y="4856992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95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63635" y="1935661"/>
            <a:ext cx="52770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39</a:t>
            </a:r>
            <a:endParaRPr lang="ru-RU" sz="2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116166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Облака 1">
      <a:dk1>
        <a:srgbClr val="FFFFFF"/>
      </a:dk1>
      <a:lt1>
        <a:srgbClr val="0000A4"/>
      </a:lt1>
      <a:dk2>
        <a:srgbClr val="B7E7FF"/>
      </a:dk2>
      <a:lt2>
        <a:srgbClr val="4D4D4D"/>
      </a:lt2>
      <a:accent1>
        <a:srgbClr val="0099CC"/>
      </a:accent1>
      <a:accent2>
        <a:srgbClr val="00CC99"/>
      </a:accent2>
      <a:accent3>
        <a:srgbClr val="0000A4"/>
      </a:accent3>
      <a:accent4>
        <a:srgbClr val="0099CC"/>
      </a:accent4>
      <a:accent5>
        <a:srgbClr val="00CC99"/>
      </a:accent5>
      <a:accent6>
        <a:srgbClr val="0000A4"/>
      </a:accent6>
      <a:hlink>
        <a:srgbClr val="FFCC00"/>
      </a:hlink>
      <a:folHlink>
        <a:srgbClr val="EE941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121</TotalTime>
  <Words>586</Words>
  <Application>Microsoft Office PowerPoint</Application>
  <PresentationFormat>Экран (4:3)</PresentationFormat>
  <Paragraphs>213</Paragraphs>
  <Slides>30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Calibri</vt:lpstr>
      <vt:lpstr>Times New Roman</vt:lpstr>
      <vt:lpstr>Verdana</vt:lpstr>
      <vt:lpstr>Arial</vt:lpstr>
      <vt:lpstr>Wingdings</vt:lpstr>
      <vt:lpstr>Custom</vt:lpstr>
      <vt:lpstr>Презентация PowerPoint</vt:lpstr>
      <vt:lpstr>Презентация PowerPoint</vt:lpstr>
      <vt:lpstr>Презентация PowerPoint</vt:lpstr>
      <vt:lpstr>Презентация PowerPoint</vt:lpstr>
      <vt:lpstr>Вправа  «Незакінчені речення» 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Домалюй фігури </vt:lpstr>
      <vt:lpstr>Домалюй фігури </vt:lpstr>
      <vt:lpstr>ГІМНАСТИКА ДЛЯ ОЧЕЙ</vt:lpstr>
      <vt:lpstr>Презентация PowerPoint</vt:lpstr>
      <vt:lpstr>Каліграфічна хвилинка </vt:lpstr>
      <vt:lpstr>Каліграфічна хвилинка </vt:lpstr>
      <vt:lpstr>Презентация PowerPoint</vt:lpstr>
      <vt:lpstr>Пояснення </vt:lpstr>
      <vt:lpstr>23+ (17+ 11) = 34 + (33+16) =  </vt:lpstr>
      <vt:lpstr>Пояснення </vt:lpstr>
      <vt:lpstr> 7 + 5 = 44 + 18=   </vt:lpstr>
      <vt:lpstr>Презентация PowerPoint</vt:lpstr>
      <vt:lpstr>Приклади </vt:lpstr>
      <vt:lpstr>Приклади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Ruslan</dc:creator>
  <cp:lastModifiedBy>Ruslan</cp:lastModifiedBy>
  <cp:revision>15</cp:revision>
  <dcterms:modified xsi:type="dcterms:W3CDTF">2017-11-11T20:16:51Z</dcterms:modified>
</cp:coreProperties>
</file>