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1" name="Прямокут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кут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кут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івнобедрений трикут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Рівнобедрений трикут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5" name="Пряма сполучна ліні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івнобедрений трикут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івнобедрений трикут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Місце для вмісту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івнобедрений трикут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8" name="Пряма сполучна ліні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 сполучна ліні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івнобедрений трикут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 smtClean="0"/>
              <a:t>11 ПОМИЛОК У РОБОТІ МОЛОДОГО ВЧИТЕЛЯ</a:t>
            </a:r>
            <a:endParaRPr lang="uk-UA" sz="2400" b="1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1"/>
          </p:nvPr>
        </p:nvSpPr>
        <p:spPr>
          <a:xfrm>
            <a:off x="4644008" y="4267200"/>
            <a:ext cx="3433192" cy="1143000"/>
          </a:xfrm>
        </p:spPr>
        <p:txBody>
          <a:bodyPr>
            <a:normAutofit fontScale="92500"/>
          </a:bodyPr>
          <a:lstStyle/>
          <a:p>
            <a:pPr algn="l"/>
            <a:r>
              <a:rPr lang="uk-UA" b="1" dirty="0" err="1" smtClean="0"/>
              <a:t>Давидчук</a:t>
            </a:r>
            <a:r>
              <a:rPr lang="uk-UA" b="1" dirty="0" smtClean="0"/>
              <a:t> Оксана Феодосіївна</a:t>
            </a:r>
          </a:p>
          <a:p>
            <a:pPr algn="l"/>
            <a:r>
              <a:rPr lang="uk-UA" b="1" dirty="0" smtClean="0"/>
              <a:t>вчитель математики </a:t>
            </a:r>
          </a:p>
          <a:p>
            <a:pPr algn="l"/>
            <a:r>
              <a:rPr lang="uk-UA" b="1" dirty="0" smtClean="0"/>
              <a:t>ЗОШ І-ІІІ ст. с. Гірка Полонка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9601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>Не </a:t>
            </a:r>
            <a:r>
              <a:rPr lang="uk-UA" sz="2700" b="1" dirty="0" smtClean="0"/>
              <a:t>помиляється той, хто нічого не робить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                                                                                                             </a:t>
            </a:r>
            <a:r>
              <a:rPr lang="uk-UA" b="1" i="1" dirty="0" smtClean="0"/>
              <a:t>Народна мудрість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2"/>
          </p:nvPr>
        </p:nvSpPr>
        <p:spPr>
          <a:xfrm>
            <a:off x="323528" y="1142984"/>
            <a:ext cx="8463314" cy="550072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sz="2000" dirty="0" smtClean="0"/>
              <a:t>Очікування від учнів ідеальної поведінки та успішності. Очікування від батьків повної довіри та уваги до слів учителя.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Прийняття будь-яких проступків та неуспішності на свій рахунок, надмірне переживання про успіхи на роботі.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Панібратство або надто жорсткий, авторитарний стиль спілкування та викладання.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Невиконання обіцянок.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Надмірна підготовка до уроку.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Відсутність плану уроку, плану  розвитку,професійних цілей, системи оцінки своєї роботи.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Моя хата скраю.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Надто складна подача матеріалу або, навпаки, необґрунтоване спрощення викладу.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Діти також люди.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Професійна етика.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Зайва невпевненість або,навпаки, зайва самовпевненість.</a:t>
            </a:r>
          </a:p>
          <a:p>
            <a:pPr algn="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428150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	Цінуйте </a:t>
            </a:r>
            <a:r>
              <a:rPr lang="uk-UA" sz="2400" dirty="0" smtClean="0"/>
              <a:t>себе як професіонала, але будьте  відкриті світу педагогіки: і старій школі, і новій, читайте, розвивайтесь</a:t>
            </a:r>
            <a:r>
              <a:rPr lang="uk-UA" sz="2400" dirty="0" smtClean="0"/>
              <a:t>, експериментуйте.</a:t>
            </a:r>
          </a:p>
          <a:p>
            <a:endParaRPr lang="uk-UA" sz="2400" dirty="0" smtClean="0"/>
          </a:p>
          <a:p>
            <a:pPr algn="ctr"/>
            <a:r>
              <a:rPr lang="uk-UA" sz="2400" b="1" dirty="0" smtClean="0"/>
              <a:t>Бажаємо успіхів на професійній ниві!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хідн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ихідна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хідна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</TotalTime>
  <Words>116</Words>
  <Application>Microsoft Office PowerPoint</Application>
  <PresentationFormat>Екран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Вихідна</vt:lpstr>
      <vt:lpstr>11 ПОМИЛОК У РОБОТІ МОЛОДОГО ВЧИТЕЛЯ</vt:lpstr>
      <vt:lpstr> Не помиляється той, хто нічого не робить                                                                                                               Народна мудрість  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ПОМИЛОК У РОБОТІ МОЛОДОГО ВЧИТЕЛЯ</dc:title>
  <dc:creator>Анастасія</dc:creator>
  <cp:lastModifiedBy>Оксана</cp:lastModifiedBy>
  <cp:revision>6</cp:revision>
  <dcterms:created xsi:type="dcterms:W3CDTF">2017-10-29T22:57:59Z</dcterms:created>
  <dcterms:modified xsi:type="dcterms:W3CDTF">2017-10-30T13:40:52Z</dcterms:modified>
</cp:coreProperties>
</file>