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layout7.xml" ContentType="application/vnd.openxmlformats-officedocument.drawingml.diagram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57" r:id="rId4"/>
    <p:sldId id="258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25527FA-7D4B-411F-B51B-177AB1A5B9B6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F566D038-CCF2-4CA2-9508-A38C59EAE4BC}">
      <dgm:prSet/>
      <dgm:spPr/>
      <dgm:t>
        <a:bodyPr/>
        <a:lstStyle/>
        <a:p>
          <a:pPr rtl="0"/>
          <a:r>
            <a:rPr lang="uk-UA" dirty="0" smtClean="0"/>
            <a:t>Скажи, чи ти знаєш</a:t>
          </a:r>
          <a:endParaRPr lang="ru-RU" dirty="0"/>
        </a:p>
      </dgm:t>
    </dgm:pt>
    <dgm:pt modelId="{453D3C63-B16D-41A1-929E-5D4884AF9F15}" type="parTrans" cxnId="{77D77015-4399-415E-8873-01625D53776F}">
      <dgm:prSet/>
      <dgm:spPr/>
      <dgm:t>
        <a:bodyPr/>
        <a:lstStyle/>
        <a:p>
          <a:endParaRPr lang="ru-RU"/>
        </a:p>
      </dgm:t>
    </dgm:pt>
    <dgm:pt modelId="{8CB9CA11-A9BF-46E2-A15A-F855E535D4C0}" type="sibTrans" cxnId="{77D77015-4399-415E-8873-01625D53776F}">
      <dgm:prSet/>
      <dgm:spPr/>
      <dgm:t>
        <a:bodyPr/>
        <a:lstStyle/>
        <a:p>
          <a:endParaRPr lang="ru-RU"/>
        </a:p>
      </dgm:t>
    </dgm:pt>
    <dgm:pt modelId="{84F9A632-0C20-4567-A270-205663A8316B}" type="pres">
      <dgm:prSet presAssocID="{E25527FA-7D4B-411F-B51B-177AB1A5B9B6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2186007-B8C3-405C-8A0D-9924115F188D}" type="pres">
      <dgm:prSet presAssocID="{F566D038-CCF2-4CA2-9508-A38C59EAE4BC}" presName="horFlow" presStyleCnt="0"/>
      <dgm:spPr/>
    </dgm:pt>
    <dgm:pt modelId="{5455B50B-179D-43DE-84C3-E8A684ABCCEC}" type="pres">
      <dgm:prSet presAssocID="{F566D038-CCF2-4CA2-9508-A38C59EAE4BC}" presName="bigChev" presStyleLbl="node1" presStyleIdx="0" presStyleCnt="1"/>
      <dgm:spPr/>
      <dgm:t>
        <a:bodyPr/>
        <a:lstStyle/>
        <a:p>
          <a:endParaRPr lang="ru-RU"/>
        </a:p>
      </dgm:t>
    </dgm:pt>
  </dgm:ptLst>
  <dgm:cxnLst>
    <dgm:cxn modelId="{FCB6E8A4-8FF3-4A08-80D0-7B46155435F1}" type="presOf" srcId="{E25527FA-7D4B-411F-B51B-177AB1A5B9B6}" destId="{84F9A632-0C20-4567-A270-205663A8316B}" srcOrd="0" destOrd="0" presId="urn:microsoft.com/office/officeart/2005/8/layout/lProcess3"/>
    <dgm:cxn modelId="{77D77015-4399-415E-8873-01625D53776F}" srcId="{E25527FA-7D4B-411F-B51B-177AB1A5B9B6}" destId="{F566D038-CCF2-4CA2-9508-A38C59EAE4BC}" srcOrd="0" destOrd="0" parTransId="{453D3C63-B16D-41A1-929E-5D4884AF9F15}" sibTransId="{8CB9CA11-A9BF-46E2-A15A-F855E535D4C0}"/>
    <dgm:cxn modelId="{A19ECE4D-F1E7-437E-8415-87125B52836A}" type="presOf" srcId="{F566D038-CCF2-4CA2-9508-A38C59EAE4BC}" destId="{5455B50B-179D-43DE-84C3-E8A684ABCCEC}" srcOrd="0" destOrd="0" presId="urn:microsoft.com/office/officeart/2005/8/layout/lProcess3"/>
    <dgm:cxn modelId="{1E6A7FCD-624E-4989-8FB1-53FA00770BD0}" type="presParOf" srcId="{84F9A632-0C20-4567-A270-205663A8316B}" destId="{62186007-B8C3-405C-8A0D-9924115F188D}" srcOrd="0" destOrd="0" presId="urn:microsoft.com/office/officeart/2005/8/layout/lProcess3"/>
    <dgm:cxn modelId="{0CDE902F-E40B-45BE-B50C-F4B9E56E9B33}" type="presParOf" srcId="{62186007-B8C3-405C-8A0D-9924115F188D}" destId="{5455B50B-179D-43DE-84C3-E8A684ABCCEC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2F37F4C-40F3-48B0-B218-7A0FFC85EA81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B24599E3-1B12-4CC9-9106-99662183706E}">
      <dgm:prSet/>
      <dgm:spPr/>
      <dgm:t>
        <a:bodyPr/>
        <a:lstStyle/>
        <a:p>
          <a:pPr rtl="0"/>
          <a:r>
            <a:rPr lang="uk-UA" dirty="0" smtClean="0"/>
            <a:t>Питома теплота пароутворення для води становить 2,3 </a:t>
          </a:r>
          <a:r>
            <a:rPr lang="uk-UA" dirty="0" err="1" smtClean="0"/>
            <a:t>МДж</a:t>
          </a:r>
          <a:r>
            <a:rPr lang="uk-UA" dirty="0" smtClean="0"/>
            <a:t>/кг. </a:t>
          </a:r>
          <a:endParaRPr lang="ru-RU" dirty="0"/>
        </a:p>
      </dgm:t>
    </dgm:pt>
    <dgm:pt modelId="{AF6E50C4-6C07-4A8F-A029-D4443988C40D}" type="parTrans" cxnId="{07D5EBA5-CB3F-467E-B7B8-E431DBB44EDD}">
      <dgm:prSet/>
      <dgm:spPr/>
      <dgm:t>
        <a:bodyPr/>
        <a:lstStyle/>
        <a:p>
          <a:endParaRPr lang="ru-RU"/>
        </a:p>
      </dgm:t>
    </dgm:pt>
    <dgm:pt modelId="{581289EF-7DBF-406F-A1D1-098BDC320BE4}" type="sibTrans" cxnId="{07D5EBA5-CB3F-467E-B7B8-E431DBB44EDD}">
      <dgm:prSet/>
      <dgm:spPr/>
      <dgm:t>
        <a:bodyPr/>
        <a:lstStyle/>
        <a:p>
          <a:endParaRPr lang="ru-RU"/>
        </a:p>
      </dgm:t>
    </dgm:pt>
    <dgm:pt modelId="{38AB3FA1-C9C0-4202-BD1A-4D54F4979EB0}">
      <dgm:prSet/>
      <dgm:spPr/>
      <dgm:t>
        <a:bodyPr/>
        <a:lstStyle/>
        <a:p>
          <a:pPr rtl="0"/>
          <a:r>
            <a:rPr lang="uk-UA" dirty="0" smtClean="0"/>
            <a:t>Що це означає?</a:t>
          </a:r>
          <a:endParaRPr lang="ru-RU" dirty="0"/>
        </a:p>
      </dgm:t>
    </dgm:pt>
    <dgm:pt modelId="{75D6DDE0-489C-4DFC-A00F-5DF13D62D4B2}" type="parTrans" cxnId="{0768B6E3-325E-4F56-98F0-BFF3C24C875C}">
      <dgm:prSet/>
      <dgm:spPr/>
      <dgm:t>
        <a:bodyPr/>
        <a:lstStyle/>
        <a:p>
          <a:endParaRPr lang="ru-RU"/>
        </a:p>
      </dgm:t>
    </dgm:pt>
    <dgm:pt modelId="{46606BB0-D385-440F-ACED-555FC89B4226}" type="sibTrans" cxnId="{0768B6E3-325E-4F56-98F0-BFF3C24C875C}">
      <dgm:prSet/>
      <dgm:spPr/>
      <dgm:t>
        <a:bodyPr/>
        <a:lstStyle/>
        <a:p>
          <a:endParaRPr lang="ru-RU"/>
        </a:p>
      </dgm:t>
    </dgm:pt>
    <dgm:pt modelId="{FCB8FEC0-0DFA-411C-8DDC-0479A4D2F761}" type="pres">
      <dgm:prSet presAssocID="{12F37F4C-40F3-48B0-B218-7A0FFC85EA81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65CE8C3-4049-4500-BB9B-8B4BB577D023}" type="pres">
      <dgm:prSet presAssocID="{B24599E3-1B12-4CC9-9106-99662183706E}" presName="circle1" presStyleLbl="node1" presStyleIdx="0" presStyleCnt="2"/>
      <dgm:spPr/>
    </dgm:pt>
    <dgm:pt modelId="{B4E0999A-F5FA-4B69-B06B-3076DF439F75}" type="pres">
      <dgm:prSet presAssocID="{B24599E3-1B12-4CC9-9106-99662183706E}" presName="space" presStyleCnt="0"/>
      <dgm:spPr/>
    </dgm:pt>
    <dgm:pt modelId="{AFE373F8-561A-4E50-903A-706FD003557A}" type="pres">
      <dgm:prSet presAssocID="{B24599E3-1B12-4CC9-9106-99662183706E}" presName="rect1" presStyleLbl="alignAcc1" presStyleIdx="0" presStyleCnt="2"/>
      <dgm:spPr/>
      <dgm:t>
        <a:bodyPr/>
        <a:lstStyle/>
        <a:p>
          <a:endParaRPr lang="ru-RU"/>
        </a:p>
      </dgm:t>
    </dgm:pt>
    <dgm:pt modelId="{34D1793E-A964-4897-9FEC-F10F27AB0377}" type="pres">
      <dgm:prSet presAssocID="{38AB3FA1-C9C0-4202-BD1A-4D54F4979EB0}" presName="vertSpace2" presStyleLbl="node1" presStyleIdx="0" presStyleCnt="2"/>
      <dgm:spPr/>
    </dgm:pt>
    <dgm:pt modelId="{426519C2-8732-446C-8888-8E1F90576264}" type="pres">
      <dgm:prSet presAssocID="{38AB3FA1-C9C0-4202-BD1A-4D54F4979EB0}" presName="circle2" presStyleLbl="node1" presStyleIdx="1" presStyleCnt="2"/>
      <dgm:spPr/>
    </dgm:pt>
    <dgm:pt modelId="{E91A97B0-18E0-45E3-9487-F42C1E2433F2}" type="pres">
      <dgm:prSet presAssocID="{38AB3FA1-C9C0-4202-BD1A-4D54F4979EB0}" presName="rect2" presStyleLbl="alignAcc1" presStyleIdx="1" presStyleCnt="2"/>
      <dgm:spPr/>
      <dgm:t>
        <a:bodyPr/>
        <a:lstStyle/>
        <a:p>
          <a:endParaRPr lang="ru-RU"/>
        </a:p>
      </dgm:t>
    </dgm:pt>
    <dgm:pt modelId="{7E7E23CE-1864-4F25-AB7C-6E1EA268AB23}" type="pres">
      <dgm:prSet presAssocID="{B24599E3-1B12-4CC9-9106-99662183706E}" presName="rect1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E5A4D9-E464-4754-A073-B0274466B768}" type="pres">
      <dgm:prSet presAssocID="{38AB3FA1-C9C0-4202-BD1A-4D54F4979EB0}" presName="rect2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7D5EBA5-CB3F-467E-B7B8-E431DBB44EDD}" srcId="{12F37F4C-40F3-48B0-B218-7A0FFC85EA81}" destId="{B24599E3-1B12-4CC9-9106-99662183706E}" srcOrd="0" destOrd="0" parTransId="{AF6E50C4-6C07-4A8F-A029-D4443988C40D}" sibTransId="{581289EF-7DBF-406F-A1D1-098BDC320BE4}"/>
    <dgm:cxn modelId="{0768B6E3-325E-4F56-98F0-BFF3C24C875C}" srcId="{12F37F4C-40F3-48B0-B218-7A0FFC85EA81}" destId="{38AB3FA1-C9C0-4202-BD1A-4D54F4979EB0}" srcOrd="1" destOrd="0" parTransId="{75D6DDE0-489C-4DFC-A00F-5DF13D62D4B2}" sibTransId="{46606BB0-D385-440F-ACED-555FC89B4226}"/>
    <dgm:cxn modelId="{D66AB02C-BF48-4212-B9E8-F5631C87C57F}" type="presOf" srcId="{12F37F4C-40F3-48B0-B218-7A0FFC85EA81}" destId="{FCB8FEC0-0DFA-411C-8DDC-0479A4D2F761}" srcOrd="0" destOrd="0" presId="urn:microsoft.com/office/officeart/2005/8/layout/target3"/>
    <dgm:cxn modelId="{C60549F6-E667-4689-8F60-9590D3CA0E0F}" type="presOf" srcId="{B24599E3-1B12-4CC9-9106-99662183706E}" destId="{7E7E23CE-1864-4F25-AB7C-6E1EA268AB23}" srcOrd="1" destOrd="0" presId="urn:microsoft.com/office/officeart/2005/8/layout/target3"/>
    <dgm:cxn modelId="{879B944A-8224-44E0-A6F8-D3B3A9D2A5D3}" type="presOf" srcId="{38AB3FA1-C9C0-4202-BD1A-4D54F4979EB0}" destId="{E91A97B0-18E0-45E3-9487-F42C1E2433F2}" srcOrd="0" destOrd="0" presId="urn:microsoft.com/office/officeart/2005/8/layout/target3"/>
    <dgm:cxn modelId="{38805866-25AD-4329-8EC3-183CF440064E}" type="presOf" srcId="{38AB3FA1-C9C0-4202-BD1A-4D54F4979EB0}" destId="{6AE5A4D9-E464-4754-A073-B0274466B768}" srcOrd="1" destOrd="0" presId="urn:microsoft.com/office/officeart/2005/8/layout/target3"/>
    <dgm:cxn modelId="{26386E5C-B930-4A95-85F5-662E86CD05AA}" type="presOf" srcId="{B24599E3-1B12-4CC9-9106-99662183706E}" destId="{AFE373F8-561A-4E50-903A-706FD003557A}" srcOrd="0" destOrd="0" presId="urn:microsoft.com/office/officeart/2005/8/layout/target3"/>
    <dgm:cxn modelId="{6829E9A1-BF8D-4B31-8FC1-69FD2FD4E358}" type="presParOf" srcId="{FCB8FEC0-0DFA-411C-8DDC-0479A4D2F761}" destId="{F65CE8C3-4049-4500-BB9B-8B4BB577D023}" srcOrd="0" destOrd="0" presId="urn:microsoft.com/office/officeart/2005/8/layout/target3"/>
    <dgm:cxn modelId="{828220F7-9CDC-441B-B596-4A62DF0A322E}" type="presParOf" srcId="{FCB8FEC0-0DFA-411C-8DDC-0479A4D2F761}" destId="{B4E0999A-F5FA-4B69-B06B-3076DF439F75}" srcOrd="1" destOrd="0" presId="urn:microsoft.com/office/officeart/2005/8/layout/target3"/>
    <dgm:cxn modelId="{0C14C5F6-1F91-4DFE-B08F-F235B7BBE3DE}" type="presParOf" srcId="{FCB8FEC0-0DFA-411C-8DDC-0479A4D2F761}" destId="{AFE373F8-561A-4E50-903A-706FD003557A}" srcOrd="2" destOrd="0" presId="urn:microsoft.com/office/officeart/2005/8/layout/target3"/>
    <dgm:cxn modelId="{0077F4FA-0790-4106-A476-809B485D8601}" type="presParOf" srcId="{FCB8FEC0-0DFA-411C-8DDC-0479A4D2F761}" destId="{34D1793E-A964-4897-9FEC-F10F27AB0377}" srcOrd="3" destOrd="0" presId="urn:microsoft.com/office/officeart/2005/8/layout/target3"/>
    <dgm:cxn modelId="{950034CC-682E-4A6E-8898-53DF768D152B}" type="presParOf" srcId="{FCB8FEC0-0DFA-411C-8DDC-0479A4D2F761}" destId="{426519C2-8732-446C-8888-8E1F90576264}" srcOrd="4" destOrd="0" presId="urn:microsoft.com/office/officeart/2005/8/layout/target3"/>
    <dgm:cxn modelId="{7E48B1DF-58B8-44C7-AE39-5A25226001A8}" type="presParOf" srcId="{FCB8FEC0-0DFA-411C-8DDC-0479A4D2F761}" destId="{E91A97B0-18E0-45E3-9487-F42C1E2433F2}" srcOrd="5" destOrd="0" presId="urn:microsoft.com/office/officeart/2005/8/layout/target3"/>
    <dgm:cxn modelId="{DAE0B200-1C1F-4C31-9601-F1773019B022}" type="presParOf" srcId="{FCB8FEC0-0DFA-411C-8DDC-0479A4D2F761}" destId="{7E7E23CE-1864-4F25-AB7C-6E1EA268AB23}" srcOrd="6" destOrd="0" presId="urn:microsoft.com/office/officeart/2005/8/layout/target3"/>
    <dgm:cxn modelId="{654939B4-186C-41DE-B2B2-48199C263A36}" type="presParOf" srcId="{FCB8FEC0-0DFA-411C-8DDC-0479A4D2F761}" destId="{6AE5A4D9-E464-4754-A073-B0274466B768}" srcOrd="7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E95642F-5AF9-48D4-8AC5-57AFCC8E7B5A}" type="doc">
      <dgm:prSet loTypeId="urn:microsoft.com/office/officeart/2005/8/layout/hProcess3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F10FE9F-70DE-4197-BA31-B66181C1C26F}">
      <dgm:prSet/>
      <dgm:spPr/>
      <dgm:t>
        <a:bodyPr/>
        <a:lstStyle/>
        <a:p>
          <a:pPr rtl="0"/>
          <a:r>
            <a:rPr lang="uk-UA" dirty="0" smtClean="0"/>
            <a:t>Ми не можемо з</a:t>
          </a:r>
          <a:r>
            <a:rPr lang="ru-RU" dirty="0" err="1" smtClean="0"/>
            <a:t>варити</a:t>
          </a:r>
          <a:r>
            <a:rPr lang="ru-RU" dirty="0" smtClean="0"/>
            <a:t> </a:t>
          </a:r>
          <a:r>
            <a:rPr lang="ru-RU" dirty="0" err="1" smtClean="0"/>
            <a:t>страву</a:t>
          </a:r>
          <a:r>
            <a:rPr lang="ru-RU" dirty="0" smtClean="0"/>
            <a:t> </a:t>
          </a:r>
        </a:p>
        <a:p>
          <a:pPr rtl="0"/>
          <a:r>
            <a:rPr lang="ru-RU" dirty="0" err="1" smtClean="0"/>
            <a:t>високо</a:t>
          </a:r>
          <a:r>
            <a:rPr lang="ru-RU" dirty="0" smtClean="0"/>
            <a:t> в горах, </a:t>
          </a:r>
          <a:r>
            <a:rPr lang="ru-RU" dirty="0" err="1" smtClean="0"/>
            <a:t>бо</a:t>
          </a:r>
          <a:r>
            <a:rPr lang="ru-RU" dirty="0" smtClean="0"/>
            <a:t>…</a:t>
          </a:r>
          <a:endParaRPr lang="ru-RU" dirty="0"/>
        </a:p>
      </dgm:t>
    </dgm:pt>
    <dgm:pt modelId="{02FFD10F-455D-42A6-AA9C-729B0FF8C89F}" type="parTrans" cxnId="{F96D89E9-0AAC-458E-90D8-8AA20679E073}">
      <dgm:prSet/>
      <dgm:spPr/>
      <dgm:t>
        <a:bodyPr/>
        <a:lstStyle/>
        <a:p>
          <a:endParaRPr lang="ru-RU"/>
        </a:p>
      </dgm:t>
    </dgm:pt>
    <dgm:pt modelId="{AEE25466-A26B-4906-A017-000A1A68B6FB}" type="sibTrans" cxnId="{F96D89E9-0AAC-458E-90D8-8AA20679E073}">
      <dgm:prSet/>
      <dgm:spPr/>
      <dgm:t>
        <a:bodyPr/>
        <a:lstStyle/>
        <a:p>
          <a:endParaRPr lang="ru-RU"/>
        </a:p>
      </dgm:t>
    </dgm:pt>
    <dgm:pt modelId="{9D188F32-95FA-4970-ADB6-1029332893E3}">
      <dgm:prSet/>
      <dgm:spPr/>
      <dgm:t>
        <a:bodyPr/>
        <a:lstStyle/>
        <a:p>
          <a:pPr rtl="0"/>
          <a:endParaRPr lang="ru-RU" dirty="0"/>
        </a:p>
      </dgm:t>
    </dgm:pt>
    <dgm:pt modelId="{A37DE556-2A05-4BC9-8D62-8964EED30AB4}" type="parTrans" cxnId="{E4C32EB0-773F-4107-B5E0-1A86BF64F294}">
      <dgm:prSet/>
      <dgm:spPr/>
      <dgm:t>
        <a:bodyPr/>
        <a:lstStyle/>
        <a:p>
          <a:endParaRPr lang="ru-RU"/>
        </a:p>
      </dgm:t>
    </dgm:pt>
    <dgm:pt modelId="{19C73E15-0616-4F00-99FE-0A2437C0B73C}" type="sibTrans" cxnId="{E4C32EB0-773F-4107-B5E0-1A86BF64F294}">
      <dgm:prSet/>
      <dgm:spPr/>
      <dgm:t>
        <a:bodyPr/>
        <a:lstStyle/>
        <a:p>
          <a:endParaRPr lang="ru-RU"/>
        </a:p>
      </dgm:t>
    </dgm:pt>
    <dgm:pt modelId="{43C13B97-4262-43DE-AA0F-EAEB53A36196}" type="pres">
      <dgm:prSet presAssocID="{5E95642F-5AF9-48D4-8AC5-57AFCC8E7B5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30DBFE9-83F4-4EB1-9ED6-9B69EA9041DD}" type="pres">
      <dgm:prSet presAssocID="{5E95642F-5AF9-48D4-8AC5-57AFCC8E7B5A}" presName="dummy" presStyleCnt="0"/>
      <dgm:spPr/>
    </dgm:pt>
    <dgm:pt modelId="{FBE81D76-CB7C-41FD-B50C-C1B08649F3FC}" type="pres">
      <dgm:prSet presAssocID="{5E95642F-5AF9-48D4-8AC5-57AFCC8E7B5A}" presName="linH" presStyleCnt="0"/>
      <dgm:spPr/>
    </dgm:pt>
    <dgm:pt modelId="{9FBF80AC-7736-4DA7-A6CB-A861DC22BA95}" type="pres">
      <dgm:prSet presAssocID="{5E95642F-5AF9-48D4-8AC5-57AFCC8E7B5A}" presName="padding1" presStyleCnt="0"/>
      <dgm:spPr/>
    </dgm:pt>
    <dgm:pt modelId="{4531E2E2-AA56-4B81-8A9E-E5D1874DE114}" type="pres">
      <dgm:prSet presAssocID="{1F10FE9F-70DE-4197-BA31-B66181C1C26F}" presName="linV" presStyleCnt="0"/>
      <dgm:spPr/>
    </dgm:pt>
    <dgm:pt modelId="{E6C77071-CAB0-4C8F-AF1C-E6BC0C15333D}" type="pres">
      <dgm:prSet presAssocID="{1F10FE9F-70DE-4197-BA31-B66181C1C26F}" presName="spVertical1" presStyleCnt="0"/>
      <dgm:spPr/>
    </dgm:pt>
    <dgm:pt modelId="{95812FDD-1A7F-4C3C-9ACF-62C3E08F7CCF}" type="pres">
      <dgm:prSet presAssocID="{1F10FE9F-70DE-4197-BA31-B66181C1C26F}" presName="parTx" presStyleLbl="revTx" presStyleIdx="0" presStyleCnt="2" custScaleX="28574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287EFA-2A95-4BC7-97DC-D7F76FC20EB7}" type="pres">
      <dgm:prSet presAssocID="{1F10FE9F-70DE-4197-BA31-B66181C1C26F}" presName="spVertical2" presStyleCnt="0"/>
      <dgm:spPr/>
    </dgm:pt>
    <dgm:pt modelId="{F11BE115-5D53-4AC8-ADEC-52680B5653E4}" type="pres">
      <dgm:prSet presAssocID="{1F10FE9F-70DE-4197-BA31-B66181C1C26F}" presName="spVertical3" presStyleCnt="0"/>
      <dgm:spPr/>
    </dgm:pt>
    <dgm:pt modelId="{A6DCBCE9-468B-494A-8B77-B1AEF37AC231}" type="pres">
      <dgm:prSet presAssocID="{AEE25466-A26B-4906-A017-000A1A68B6FB}" presName="space" presStyleCnt="0"/>
      <dgm:spPr/>
    </dgm:pt>
    <dgm:pt modelId="{033DFC83-1EF8-4731-8CAB-493DF78BE28C}" type="pres">
      <dgm:prSet presAssocID="{9D188F32-95FA-4970-ADB6-1029332893E3}" presName="linV" presStyleCnt="0"/>
      <dgm:spPr/>
    </dgm:pt>
    <dgm:pt modelId="{1DFFEB9B-35F8-4BD5-9AB6-D0058D475739}" type="pres">
      <dgm:prSet presAssocID="{9D188F32-95FA-4970-ADB6-1029332893E3}" presName="spVertical1" presStyleCnt="0"/>
      <dgm:spPr/>
    </dgm:pt>
    <dgm:pt modelId="{C3D61E5B-B011-4E4E-B31B-FA5944A45E2B}" type="pres">
      <dgm:prSet presAssocID="{9D188F32-95FA-4970-ADB6-1029332893E3}" presName="parTx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CCBFFE-9B67-4EF7-8A4A-C1C3EF1AD0FE}" type="pres">
      <dgm:prSet presAssocID="{9D188F32-95FA-4970-ADB6-1029332893E3}" presName="spVertical2" presStyleCnt="0"/>
      <dgm:spPr/>
    </dgm:pt>
    <dgm:pt modelId="{AFD4BCAD-AC43-498F-8E25-E8B34670D6E2}" type="pres">
      <dgm:prSet presAssocID="{9D188F32-95FA-4970-ADB6-1029332893E3}" presName="spVertical3" presStyleCnt="0"/>
      <dgm:spPr/>
    </dgm:pt>
    <dgm:pt modelId="{A0389D40-9050-408F-A723-CB7390BC9866}" type="pres">
      <dgm:prSet presAssocID="{5E95642F-5AF9-48D4-8AC5-57AFCC8E7B5A}" presName="padding2" presStyleCnt="0"/>
      <dgm:spPr/>
    </dgm:pt>
    <dgm:pt modelId="{DFB67D3E-9563-434D-AF9A-490ADBCFE574}" type="pres">
      <dgm:prSet presAssocID="{5E95642F-5AF9-48D4-8AC5-57AFCC8E7B5A}" presName="negArrow" presStyleCnt="0"/>
      <dgm:spPr/>
    </dgm:pt>
    <dgm:pt modelId="{62A7CAED-530C-4C80-8ABB-205422F30ACA}" type="pres">
      <dgm:prSet presAssocID="{5E95642F-5AF9-48D4-8AC5-57AFCC8E7B5A}" presName="backgroundArrow" presStyleLbl="node1" presStyleIdx="0" presStyleCnt="1"/>
      <dgm:spPr/>
    </dgm:pt>
  </dgm:ptLst>
  <dgm:cxnLst>
    <dgm:cxn modelId="{321F25AA-A4FD-4CE9-A179-B0BA6D720B22}" type="presOf" srcId="{9D188F32-95FA-4970-ADB6-1029332893E3}" destId="{C3D61E5B-B011-4E4E-B31B-FA5944A45E2B}" srcOrd="0" destOrd="0" presId="urn:microsoft.com/office/officeart/2005/8/layout/hProcess3"/>
    <dgm:cxn modelId="{FBA8B7FC-FEBB-44E0-ACFC-91058A33FD2A}" type="presOf" srcId="{5E95642F-5AF9-48D4-8AC5-57AFCC8E7B5A}" destId="{43C13B97-4262-43DE-AA0F-EAEB53A36196}" srcOrd="0" destOrd="0" presId="urn:microsoft.com/office/officeart/2005/8/layout/hProcess3"/>
    <dgm:cxn modelId="{918F1CAC-9C3D-4E53-9C06-CC2502BB60EF}" type="presOf" srcId="{1F10FE9F-70DE-4197-BA31-B66181C1C26F}" destId="{95812FDD-1A7F-4C3C-9ACF-62C3E08F7CCF}" srcOrd="0" destOrd="0" presId="urn:microsoft.com/office/officeart/2005/8/layout/hProcess3"/>
    <dgm:cxn modelId="{E4C32EB0-773F-4107-B5E0-1A86BF64F294}" srcId="{5E95642F-5AF9-48D4-8AC5-57AFCC8E7B5A}" destId="{9D188F32-95FA-4970-ADB6-1029332893E3}" srcOrd="1" destOrd="0" parTransId="{A37DE556-2A05-4BC9-8D62-8964EED30AB4}" sibTransId="{19C73E15-0616-4F00-99FE-0A2437C0B73C}"/>
    <dgm:cxn modelId="{F96D89E9-0AAC-458E-90D8-8AA20679E073}" srcId="{5E95642F-5AF9-48D4-8AC5-57AFCC8E7B5A}" destId="{1F10FE9F-70DE-4197-BA31-B66181C1C26F}" srcOrd="0" destOrd="0" parTransId="{02FFD10F-455D-42A6-AA9C-729B0FF8C89F}" sibTransId="{AEE25466-A26B-4906-A017-000A1A68B6FB}"/>
    <dgm:cxn modelId="{BA0DE2DF-FE8E-48C0-B0A6-5F5CB76F7494}" type="presParOf" srcId="{43C13B97-4262-43DE-AA0F-EAEB53A36196}" destId="{B30DBFE9-83F4-4EB1-9ED6-9B69EA9041DD}" srcOrd="0" destOrd="0" presId="urn:microsoft.com/office/officeart/2005/8/layout/hProcess3"/>
    <dgm:cxn modelId="{B283378D-B99B-4153-B792-F7910D15C126}" type="presParOf" srcId="{43C13B97-4262-43DE-AA0F-EAEB53A36196}" destId="{FBE81D76-CB7C-41FD-B50C-C1B08649F3FC}" srcOrd="1" destOrd="0" presId="urn:microsoft.com/office/officeart/2005/8/layout/hProcess3"/>
    <dgm:cxn modelId="{5DCA73A8-EB54-420B-8CC0-41074D9F74F7}" type="presParOf" srcId="{FBE81D76-CB7C-41FD-B50C-C1B08649F3FC}" destId="{9FBF80AC-7736-4DA7-A6CB-A861DC22BA95}" srcOrd="0" destOrd="0" presId="urn:microsoft.com/office/officeart/2005/8/layout/hProcess3"/>
    <dgm:cxn modelId="{02D69452-0EFD-490E-83B1-D6657740147B}" type="presParOf" srcId="{FBE81D76-CB7C-41FD-B50C-C1B08649F3FC}" destId="{4531E2E2-AA56-4B81-8A9E-E5D1874DE114}" srcOrd="1" destOrd="0" presId="urn:microsoft.com/office/officeart/2005/8/layout/hProcess3"/>
    <dgm:cxn modelId="{ACFC4556-EAA8-4A16-A293-973D703EE23F}" type="presParOf" srcId="{4531E2E2-AA56-4B81-8A9E-E5D1874DE114}" destId="{E6C77071-CAB0-4C8F-AF1C-E6BC0C15333D}" srcOrd="0" destOrd="0" presId="urn:microsoft.com/office/officeart/2005/8/layout/hProcess3"/>
    <dgm:cxn modelId="{EA283F6D-5149-4245-B574-EA25821939F0}" type="presParOf" srcId="{4531E2E2-AA56-4B81-8A9E-E5D1874DE114}" destId="{95812FDD-1A7F-4C3C-9ACF-62C3E08F7CCF}" srcOrd="1" destOrd="0" presId="urn:microsoft.com/office/officeart/2005/8/layout/hProcess3"/>
    <dgm:cxn modelId="{20831679-50A0-4A5A-A8EB-774D689D4C9F}" type="presParOf" srcId="{4531E2E2-AA56-4B81-8A9E-E5D1874DE114}" destId="{2F287EFA-2A95-4BC7-97DC-D7F76FC20EB7}" srcOrd="2" destOrd="0" presId="urn:microsoft.com/office/officeart/2005/8/layout/hProcess3"/>
    <dgm:cxn modelId="{EEC3E993-1E38-45E7-9B23-B2F1DB1780FD}" type="presParOf" srcId="{4531E2E2-AA56-4B81-8A9E-E5D1874DE114}" destId="{F11BE115-5D53-4AC8-ADEC-52680B5653E4}" srcOrd="3" destOrd="0" presId="urn:microsoft.com/office/officeart/2005/8/layout/hProcess3"/>
    <dgm:cxn modelId="{26E1D4EC-92A3-4AA1-BB54-AC2C2366CB41}" type="presParOf" srcId="{FBE81D76-CB7C-41FD-B50C-C1B08649F3FC}" destId="{A6DCBCE9-468B-494A-8B77-B1AEF37AC231}" srcOrd="2" destOrd="0" presId="urn:microsoft.com/office/officeart/2005/8/layout/hProcess3"/>
    <dgm:cxn modelId="{ECBD90E2-AB4F-40C2-9B0B-B42958B42205}" type="presParOf" srcId="{FBE81D76-CB7C-41FD-B50C-C1B08649F3FC}" destId="{033DFC83-1EF8-4731-8CAB-493DF78BE28C}" srcOrd="3" destOrd="0" presId="urn:microsoft.com/office/officeart/2005/8/layout/hProcess3"/>
    <dgm:cxn modelId="{3C9280A7-4AFA-47F1-A6B7-B2B030D2A529}" type="presParOf" srcId="{033DFC83-1EF8-4731-8CAB-493DF78BE28C}" destId="{1DFFEB9B-35F8-4BD5-9AB6-D0058D475739}" srcOrd="0" destOrd="0" presId="urn:microsoft.com/office/officeart/2005/8/layout/hProcess3"/>
    <dgm:cxn modelId="{850338B6-729E-447E-8459-008B90D837EF}" type="presParOf" srcId="{033DFC83-1EF8-4731-8CAB-493DF78BE28C}" destId="{C3D61E5B-B011-4E4E-B31B-FA5944A45E2B}" srcOrd="1" destOrd="0" presId="urn:microsoft.com/office/officeart/2005/8/layout/hProcess3"/>
    <dgm:cxn modelId="{7A33FBEF-93F4-4ADD-90B7-E0D2A9CC7F5C}" type="presParOf" srcId="{033DFC83-1EF8-4731-8CAB-493DF78BE28C}" destId="{F4CCBFFE-9B67-4EF7-8A4A-C1C3EF1AD0FE}" srcOrd="2" destOrd="0" presId="urn:microsoft.com/office/officeart/2005/8/layout/hProcess3"/>
    <dgm:cxn modelId="{C4ABB7DB-C49A-42C0-BFCF-0FD8DD431BC7}" type="presParOf" srcId="{033DFC83-1EF8-4731-8CAB-493DF78BE28C}" destId="{AFD4BCAD-AC43-498F-8E25-E8B34670D6E2}" srcOrd="3" destOrd="0" presId="urn:microsoft.com/office/officeart/2005/8/layout/hProcess3"/>
    <dgm:cxn modelId="{02E5089A-CC06-41EC-9005-9478D77BAA80}" type="presParOf" srcId="{FBE81D76-CB7C-41FD-B50C-C1B08649F3FC}" destId="{A0389D40-9050-408F-A723-CB7390BC9866}" srcOrd="4" destOrd="0" presId="urn:microsoft.com/office/officeart/2005/8/layout/hProcess3"/>
    <dgm:cxn modelId="{27510DF4-1A79-4702-8E27-3E040E457A24}" type="presParOf" srcId="{FBE81D76-CB7C-41FD-B50C-C1B08649F3FC}" destId="{DFB67D3E-9563-434D-AF9A-490ADBCFE574}" srcOrd="5" destOrd="0" presId="urn:microsoft.com/office/officeart/2005/8/layout/hProcess3"/>
    <dgm:cxn modelId="{E8858D2E-07A6-43B1-876B-B209866DB81C}" type="presParOf" srcId="{FBE81D76-CB7C-41FD-B50C-C1B08649F3FC}" destId="{62A7CAED-530C-4C80-8ABB-205422F30ACA}" srcOrd="6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A3030B6-F2FC-4FA7-AC8E-4E0518EB84C8}" type="doc">
      <dgm:prSet loTypeId="urn:microsoft.com/office/officeart/2005/8/layout/vProcess5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537DDE4-054F-444F-81B7-59BF44AB45DB}">
      <dgm:prSet/>
      <dgm:spPr/>
      <dgm:t>
        <a:bodyPr/>
        <a:lstStyle/>
        <a:p>
          <a:pPr rtl="0"/>
          <a:r>
            <a:rPr lang="uk-UA" dirty="0" smtClean="0"/>
            <a:t>Який </a:t>
          </a:r>
          <a:r>
            <a:rPr lang="uk-UA" dirty="0" err="1" smtClean="0"/>
            <a:t>зв’</a:t>
          </a:r>
          <a:r>
            <a:rPr lang="ru-RU" dirty="0" err="1" smtClean="0"/>
            <a:t>язок</a:t>
          </a:r>
          <a:endParaRPr lang="ru-RU" dirty="0"/>
        </a:p>
      </dgm:t>
    </dgm:pt>
    <dgm:pt modelId="{8575B4AE-EBF7-4443-B87D-A0E4B03D0FCF}" type="parTrans" cxnId="{241D0BD7-6E4C-447C-BA32-3EEAEBC706C4}">
      <dgm:prSet/>
      <dgm:spPr/>
      <dgm:t>
        <a:bodyPr/>
        <a:lstStyle/>
        <a:p>
          <a:endParaRPr lang="ru-RU"/>
        </a:p>
      </dgm:t>
    </dgm:pt>
    <dgm:pt modelId="{6B588523-B99D-48DE-9CA8-38E7ACD5064A}" type="sibTrans" cxnId="{241D0BD7-6E4C-447C-BA32-3EEAEBC706C4}">
      <dgm:prSet/>
      <dgm:spPr/>
      <dgm:t>
        <a:bodyPr/>
        <a:lstStyle/>
        <a:p>
          <a:endParaRPr lang="ru-RU"/>
        </a:p>
      </dgm:t>
    </dgm:pt>
    <dgm:pt modelId="{DEF9829F-B687-40C8-86CA-420381C08A83}">
      <dgm:prSet/>
      <dgm:spPr/>
      <dgm:t>
        <a:bodyPr/>
        <a:lstStyle/>
        <a:p>
          <a:pPr rtl="0"/>
          <a:r>
            <a:rPr lang="ru-RU" smtClean="0"/>
            <a:t>фену </a:t>
          </a:r>
          <a:r>
            <a:rPr lang="ru-RU" dirty="0" err="1" smtClean="0"/>
            <a:t>з</a:t>
          </a:r>
          <a:r>
            <a:rPr lang="ru-RU" dirty="0" smtClean="0"/>
            <a:t> </a:t>
          </a:r>
          <a:r>
            <a:rPr lang="ru-RU" dirty="0" err="1" smtClean="0"/>
            <a:t>фізикою</a:t>
          </a:r>
          <a:r>
            <a:rPr lang="ru-RU" dirty="0" smtClean="0"/>
            <a:t>?</a:t>
          </a:r>
          <a:endParaRPr lang="ru-RU" dirty="0"/>
        </a:p>
      </dgm:t>
    </dgm:pt>
    <dgm:pt modelId="{F631645A-3774-4976-A973-B0A13AE5D891}" type="parTrans" cxnId="{9912C89D-BDE5-481E-A299-60BE6F40A6D8}">
      <dgm:prSet/>
      <dgm:spPr/>
    </dgm:pt>
    <dgm:pt modelId="{B772A8E6-FFB1-4F88-A036-4D3DDE9A14C3}" type="sibTrans" cxnId="{9912C89D-BDE5-481E-A299-60BE6F40A6D8}">
      <dgm:prSet/>
      <dgm:spPr/>
    </dgm:pt>
    <dgm:pt modelId="{AEEB1359-676F-4CFF-9282-17A0BA89A80D}" type="pres">
      <dgm:prSet presAssocID="{DA3030B6-F2FC-4FA7-AC8E-4E0518EB84C8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BEFB2B9-890C-4FA4-B916-0DA36878E05D}" type="pres">
      <dgm:prSet presAssocID="{DA3030B6-F2FC-4FA7-AC8E-4E0518EB84C8}" presName="dummyMaxCanvas" presStyleCnt="0">
        <dgm:presLayoutVars/>
      </dgm:prSet>
      <dgm:spPr/>
    </dgm:pt>
    <dgm:pt modelId="{508841B0-CA8A-42B5-A6DB-E6356F1DD69B}" type="pres">
      <dgm:prSet presAssocID="{DA3030B6-F2FC-4FA7-AC8E-4E0518EB84C8}" presName="TwoNodes_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94A96C-3EA8-41E5-9791-CC30B181E358}" type="pres">
      <dgm:prSet presAssocID="{DA3030B6-F2FC-4FA7-AC8E-4E0518EB84C8}" presName="TwoNodes_2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0E873B-5154-4E99-AC47-DFB09AC4DB66}" type="pres">
      <dgm:prSet presAssocID="{DA3030B6-F2FC-4FA7-AC8E-4E0518EB84C8}" presName="TwoConn_1-2" presStyleLbl="fg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9E0D24-282F-4F14-9643-04ECA68A7B64}" type="pres">
      <dgm:prSet presAssocID="{DA3030B6-F2FC-4FA7-AC8E-4E0518EB84C8}" presName="TwoNodes_1_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41A392-1F26-418E-8EF9-93C783149188}" type="pres">
      <dgm:prSet presAssocID="{DA3030B6-F2FC-4FA7-AC8E-4E0518EB84C8}" presName="TwoNodes_2_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80953D0-C65F-4A62-8E02-78122D35D410}" type="presOf" srcId="{DEF9829F-B687-40C8-86CA-420381C08A83}" destId="{BE94A96C-3EA8-41E5-9791-CC30B181E358}" srcOrd="0" destOrd="0" presId="urn:microsoft.com/office/officeart/2005/8/layout/vProcess5"/>
    <dgm:cxn modelId="{56A67A63-6ACE-4B83-AB6D-3622B8FDB685}" type="presOf" srcId="{DEF9829F-B687-40C8-86CA-420381C08A83}" destId="{E341A392-1F26-418E-8EF9-93C783149188}" srcOrd="1" destOrd="0" presId="urn:microsoft.com/office/officeart/2005/8/layout/vProcess5"/>
    <dgm:cxn modelId="{A7E43404-21A6-4805-8FD5-E4E1CBA6B96C}" type="presOf" srcId="{6B588523-B99D-48DE-9CA8-38E7ACD5064A}" destId="{720E873B-5154-4E99-AC47-DFB09AC4DB66}" srcOrd="0" destOrd="0" presId="urn:microsoft.com/office/officeart/2005/8/layout/vProcess5"/>
    <dgm:cxn modelId="{241D0BD7-6E4C-447C-BA32-3EEAEBC706C4}" srcId="{DA3030B6-F2FC-4FA7-AC8E-4E0518EB84C8}" destId="{D537DDE4-054F-444F-81B7-59BF44AB45DB}" srcOrd="0" destOrd="0" parTransId="{8575B4AE-EBF7-4443-B87D-A0E4B03D0FCF}" sibTransId="{6B588523-B99D-48DE-9CA8-38E7ACD5064A}"/>
    <dgm:cxn modelId="{9912C89D-BDE5-481E-A299-60BE6F40A6D8}" srcId="{DA3030B6-F2FC-4FA7-AC8E-4E0518EB84C8}" destId="{DEF9829F-B687-40C8-86CA-420381C08A83}" srcOrd="1" destOrd="0" parTransId="{F631645A-3774-4976-A973-B0A13AE5D891}" sibTransId="{B772A8E6-FFB1-4F88-A036-4D3DDE9A14C3}"/>
    <dgm:cxn modelId="{70793FDD-1BE6-4832-B5DF-FBE443A59652}" type="presOf" srcId="{DA3030B6-F2FC-4FA7-AC8E-4E0518EB84C8}" destId="{AEEB1359-676F-4CFF-9282-17A0BA89A80D}" srcOrd="0" destOrd="0" presId="urn:microsoft.com/office/officeart/2005/8/layout/vProcess5"/>
    <dgm:cxn modelId="{A64DF28F-FD2F-4E6B-84B5-14A9E113F4F7}" type="presOf" srcId="{D537DDE4-054F-444F-81B7-59BF44AB45DB}" destId="{F39E0D24-282F-4F14-9643-04ECA68A7B64}" srcOrd="1" destOrd="0" presId="urn:microsoft.com/office/officeart/2005/8/layout/vProcess5"/>
    <dgm:cxn modelId="{3677FE29-D13D-4838-80C7-00E3D5ABF43F}" type="presOf" srcId="{D537DDE4-054F-444F-81B7-59BF44AB45DB}" destId="{508841B0-CA8A-42B5-A6DB-E6356F1DD69B}" srcOrd="0" destOrd="0" presId="urn:microsoft.com/office/officeart/2005/8/layout/vProcess5"/>
    <dgm:cxn modelId="{BCC63EB9-B04A-44AC-A633-11CF07F7C2C0}" type="presParOf" srcId="{AEEB1359-676F-4CFF-9282-17A0BA89A80D}" destId="{7BEFB2B9-890C-4FA4-B916-0DA36878E05D}" srcOrd="0" destOrd="0" presId="urn:microsoft.com/office/officeart/2005/8/layout/vProcess5"/>
    <dgm:cxn modelId="{AE5F1DFB-68AA-411C-94F8-B4C762FFDB6C}" type="presParOf" srcId="{AEEB1359-676F-4CFF-9282-17A0BA89A80D}" destId="{508841B0-CA8A-42B5-A6DB-E6356F1DD69B}" srcOrd="1" destOrd="0" presId="urn:microsoft.com/office/officeart/2005/8/layout/vProcess5"/>
    <dgm:cxn modelId="{03A51A1F-FD3F-46A1-AB01-E7F459AE1712}" type="presParOf" srcId="{AEEB1359-676F-4CFF-9282-17A0BA89A80D}" destId="{BE94A96C-3EA8-41E5-9791-CC30B181E358}" srcOrd="2" destOrd="0" presId="urn:microsoft.com/office/officeart/2005/8/layout/vProcess5"/>
    <dgm:cxn modelId="{44577319-27A0-4DC5-AD55-EC9251EADC81}" type="presParOf" srcId="{AEEB1359-676F-4CFF-9282-17A0BA89A80D}" destId="{720E873B-5154-4E99-AC47-DFB09AC4DB66}" srcOrd="3" destOrd="0" presId="urn:microsoft.com/office/officeart/2005/8/layout/vProcess5"/>
    <dgm:cxn modelId="{0EBF38BE-91AB-4D3C-9561-33FDA8F8271C}" type="presParOf" srcId="{AEEB1359-676F-4CFF-9282-17A0BA89A80D}" destId="{F39E0D24-282F-4F14-9643-04ECA68A7B64}" srcOrd="4" destOrd="0" presId="urn:microsoft.com/office/officeart/2005/8/layout/vProcess5"/>
    <dgm:cxn modelId="{7BEE0569-9C2A-42E8-BD57-00AE86C0F8AB}" type="presParOf" srcId="{AEEB1359-676F-4CFF-9282-17A0BA89A80D}" destId="{E341A392-1F26-418E-8EF9-93C783149188}" srcOrd="5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F66E638-8917-4BD9-B3C6-D33549C1BCC4}" type="doc">
      <dgm:prSet loTypeId="urn:microsoft.com/office/officeart/2005/8/layout/vList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12699D1-9EB9-47AF-AFEA-EAE48DF3BB1D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uk-UA" sz="2800" b="1" baseline="0" dirty="0" smtClean="0">
              <a:solidFill>
                <a:schemeClr val="bg1"/>
              </a:solidFill>
            </a:rPr>
            <a:t>Яка кількість теплоти потрібна, щоб перетворити в пару 50г спирту?</a:t>
          </a:r>
          <a:r>
            <a:rPr lang="ru-RU" sz="3900" b="1" baseline="0" dirty="0" smtClean="0"/>
            <a:t/>
          </a:r>
          <a:br>
            <a:rPr lang="ru-RU" sz="3900" b="1" baseline="0" dirty="0" smtClean="0"/>
          </a:br>
          <a:endParaRPr lang="ru-RU" sz="3900" dirty="0"/>
        </a:p>
      </dgm:t>
    </dgm:pt>
    <dgm:pt modelId="{CD6580DA-72D7-49BB-BE20-D7CACDB91428}" type="parTrans" cxnId="{64CF4045-A361-40B0-A503-1C3E9B05A3DA}">
      <dgm:prSet/>
      <dgm:spPr/>
      <dgm:t>
        <a:bodyPr/>
        <a:lstStyle/>
        <a:p>
          <a:endParaRPr lang="ru-RU"/>
        </a:p>
      </dgm:t>
    </dgm:pt>
    <dgm:pt modelId="{F569A173-06CD-4B94-8CD3-925E76AD3D9E}" type="sibTrans" cxnId="{64CF4045-A361-40B0-A503-1C3E9B05A3DA}">
      <dgm:prSet/>
      <dgm:spPr/>
      <dgm:t>
        <a:bodyPr/>
        <a:lstStyle/>
        <a:p>
          <a:endParaRPr lang="ru-RU"/>
        </a:p>
      </dgm:t>
    </dgm:pt>
    <dgm:pt modelId="{E591BD98-C060-4116-B6AC-1681CC7D1944}" type="pres">
      <dgm:prSet presAssocID="{AF66E638-8917-4BD9-B3C6-D33549C1BCC4}" presName="linear" presStyleCnt="0">
        <dgm:presLayoutVars>
          <dgm:animLvl val="lvl"/>
          <dgm:resizeHandles val="exact"/>
        </dgm:presLayoutVars>
      </dgm:prSet>
      <dgm:spPr/>
    </dgm:pt>
    <dgm:pt modelId="{5A0756B0-86CD-49D3-8B81-B8604165448A}" type="pres">
      <dgm:prSet presAssocID="{D12699D1-9EB9-47AF-AFEA-EAE48DF3BB1D}" presName="parentText" presStyleLbl="node1" presStyleIdx="0" presStyleCnt="1" custLinFactNeighborX="971" custLinFactNeighborY="-645">
        <dgm:presLayoutVars>
          <dgm:chMax val="0"/>
          <dgm:bulletEnabled val="1"/>
        </dgm:presLayoutVars>
      </dgm:prSet>
      <dgm:spPr/>
    </dgm:pt>
  </dgm:ptLst>
  <dgm:cxnLst>
    <dgm:cxn modelId="{1FD22721-4147-4FB4-88B8-0D6627CBBD14}" type="presOf" srcId="{D12699D1-9EB9-47AF-AFEA-EAE48DF3BB1D}" destId="{5A0756B0-86CD-49D3-8B81-B8604165448A}" srcOrd="0" destOrd="0" presId="urn:microsoft.com/office/officeart/2005/8/layout/vList2"/>
    <dgm:cxn modelId="{82259208-A8FA-4D9B-BC6B-DA4B60C548A9}" type="presOf" srcId="{AF66E638-8917-4BD9-B3C6-D33549C1BCC4}" destId="{E591BD98-C060-4116-B6AC-1681CC7D1944}" srcOrd="0" destOrd="0" presId="urn:microsoft.com/office/officeart/2005/8/layout/vList2"/>
    <dgm:cxn modelId="{64CF4045-A361-40B0-A503-1C3E9B05A3DA}" srcId="{AF66E638-8917-4BD9-B3C6-D33549C1BCC4}" destId="{D12699D1-9EB9-47AF-AFEA-EAE48DF3BB1D}" srcOrd="0" destOrd="0" parTransId="{CD6580DA-72D7-49BB-BE20-D7CACDB91428}" sibTransId="{F569A173-06CD-4B94-8CD3-925E76AD3D9E}"/>
    <dgm:cxn modelId="{B2ED792B-8B75-4867-B869-6B5FEC6DAD7E}" type="presParOf" srcId="{E591BD98-C060-4116-B6AC-1681CC7D1944}" destId="{5A0756B0-86CD-49D3-8B81-B8604165448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074EFA0-0033-49E8-8FFE-C10B8EC34C29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F1BCC43-F9A1-46B5-AAC4-184D268A12FF}">
      <dgm:prSet custT="1"/>
      <dgm:spPr/>
      <dgm:t>
        <a:bodyPr/>
        <a:lstStyle/>
        <a:p>
          <a:pPr rtl="0"/>
          <a:endParaRPr lang="uk-UA" sz="2400" b="1" baseline="0" dirty="0" smtClean="0"/>
        </a:p>
        <a:p>
          <a:pPr rtl="0"/>
          <a:r>
            <a:rPr lang="uk-UA" sz="2400" b="1" baseline="0" dirty="0" smtClean="0"/>
            <a:t>Визначте кількість теплоти, яка виділиться при конденсації 20г водяної пари за температури 100</a:t>
          </a:r>
          <a:r>
            <a:rPr lang="uk-UA" sz="2400" b="1" baseline="30000" dirty="0" smtClean="0"/>
            <a:t>0</a:t>
          </a:r>
          <a:r>
            <a:rPr lang="uk-UA" sz="2400" b="1" baseline="0" dirty="0" smtClean="0"/>
            <a:t>С і охолодженні утвореної води до 30</a:t>
          </a:r>
          <a:r>
            <a:rPr lang="uk-UA" sz="2400" b="1" baseline="30000" dirty="0" smtClean="0"/>
            <a:t>0</a:t>
          </a:r>
          <a:r>
            <a:rPr lang="uk-UA" sz="2400" b="1" baseline="0" dirty="0" smtClean="0"/>
            <a:t>С.</a:t>
          </a:r>
          <a:r>
            <a:rPr lang="ru-RU" sz="2000" b="1" baseline="0" dirty="0" smtClean="0"/>
            <a:t/>
          </a:r>
          <a:br>
            <a:rPr lang="ru-RU" sz="2000" b="1" baseline="0" dirty="0" smtClean="0"/>
          </a:br>
          <a:r>
            <a:rPr lang="ru-RU" sz="2000" b="1" baseline="0" dirty="0" smtClean="0"/>
            <a:t/>
          </a:r>
          <a:br>
            <a:rPr lang="ru-RU" sz="2000" b="1" baseline="0" dirty="0" smtClean="0"/>
          </a:br>
          <a:endParaRPr lang="ru-RU" sz="2000" dirty="0"/>
        </a:p>
      </dgm:t>
    </dgm:pt>
    <dgm:pt modelId="{3089097A-BE8B-470F-8F3D-38CE9A09A941}" type="parTrans" cxnId="{5545CD24-A702-4B7F-BB37-E88EE1A9DF95}">
      <dgm:prSet/>
      <dgm:spPr/>
      <dgm:t>
        <a:bodyPr/>
        <a:lstStyle/>
        <a:p>
          <a:endParaRPr lang="ru-RU"/>
        </a:p>
      </dgm:t>
    </dgm:pt>
    <dgm:pt modelId="{86B635B7-E3FB-46B8-AF53-EB36F4404A0B}" type="sibTrans" cxnId="{5545CD24-A702-4B7F-BB37-E88EE1A9DF95}">
      <dgm:prSet/>
      <dgm:spPr/>
      <dgm:t>
        <a:bodyPr/>
        <a:lstStyle/>
        <a:p>
          <a:endParaRPr lang="ru-RU"/>
        </a:p>
      </dgm:t>
    </dgm:pt>
    <dgm:pt modelId="{B1F93354-3507-4FDF-8183-D0F7B51DE827}" type="pres">
      <dgm:prSet presAssocID="{9074EFA0-0033-49E8-8FFE-C10B8EC34C29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479D9C34-8CDE-47E6-8DDE-8D3B64F8E1BC}" type="pres">
      <dgm:prSet presAssocID="{6F1BCC43-F9A1-46B5-AAC4-184D268A12FF}" presName="circle1" presStyleLbl="node1" presStyleIdx="0" presStyleCnt="1"/>
      <dgm:spPr/>
    </dgm:pt>
    <dgm:pt modelId="{9CDFA301-FEE9-4F0E-A7F7-4D1061E8E707}" type="pres">
      <dgm:prSet presAssocID="{6F1BCC43-F9A1-46B5-AAC4-184D268A12FF}" presName="space" presStyleCnt="0"/>
      <dgm:spPr/>
    </dgm:pt>
    <dgm:pt modelId="{B7171DFA-57A6-4A3C-946F-C4FCFEED00CF}" type="pres">
      <dgm:prSet presAssocID="{6F1BCC43-F9A1-46B5-AAC4-184D268A12FF}" presName="rect1" presStyleLbl="alignAcc1" presStyleIdx="0" presStyleCnt="1"/>
      <dgm:spPr/>
    </dgm:pt>
    <dgm:pt modelId="{BF25F6A1-FA26-4C71-9F7C-60BF5395D432}" type="pres">
      <dgm:prSet presAssocID="{6F1BCC43-F9A1-46B5-AAC4-184D268A12FF}" presName="rect1ParTxNoCh" presStyleLbl="alignAcc1" presStyleIdx="0" presStyleCnt="1">
        <dgm:presLayoutVars>
          <dgm:chMax val="1"/>
          <dgm:bulletEnabled val="1"/>
        </dgm:presLayoutVars>
      </dgm:prSet>
      <dgm:spPr/>
    </dgm:pt>
  </dgm:ptLst>
  <dgm:cxnLst>
    <dgm:cxn modelId="{5545CD24-A702-4B7F-BB37-E88EE1A9DF95}" srcId="{9074EFA0-0033-49E8-8FFE-C10B8EC34C29}" destId="{6F1BCC43-F9A1-46B5-AAC4-184D268A12FF}" srcOrd="0" destOrd="0" parTransId="{3089097A-BE8B-470F-8F3D-38CE9A09A941}" sibTransId="{86B635B7-E3FB-46B8-AF53-EB36F4404A0B}"/>
    <dgm:cxn modelId="{ABF1FB35-C578-4910-9D58-EFE3B4ABFF73}" type="presOf" srcId="{9074EFA0-0033-49E8-8FFE-C10B8EC34C29}" destId="{B1F93354-3507-4FDF-8183-D0F7B51DE827}" srcOrd="0" destOrd="0" presId="urn:microsoft.com/office/officeart/2005/8/layout/target3"/>
    <dgm:cxn modelId="{242283CC-42C1-49BF-8C34-6748E88EBAE5}" type="presOf" srcId="{6F1BCC43-F9A1-46B5-AAC4-184D268A12FF}" destId="{B7171DFA-57A6-4A3C-946F-C4FCFEED00CF}" srcOrd="0" destOrd="0" presId="urn:microsoft.com/office/officeart/2005/8/layout/target3"/>
    <dgm:cxn modelId="{29D6F9F4-8826-4954-A575-36CDCEC4C830}" type="presOf" srcId="{6F1BCC43-F9A1-46B5-AAC4-184D268A12FF}" destId="{BF25F6A1-FA26-4C71-9F7C-60BF5395D432}" srcOrd="1" destOrd="0" presId="urn:microsoft.com/office/officeart/2005/8/layout/target3"/>
    <dgm:cxn modelId="{73BD8CFC-C6DD-471E-8494-E4CC48DADD00}" type="presParOf" srcId="{B1F93354-3507-4FDF-8183-D0F7B51DE827}" destId="{479D9C34-8CDE-47E6-8DDE-8D3B64F8E1BC}" srcOrd="0" destOrd="0" presId="urn:microsoft.com/office/officeart/2005/8/layout/target3"/>
    <dgm:cxn modelId="{F3C0C9AD-320B-42E1-849C-4F6435FAD9AE}" type="presParOf" srcId="{B1F93354-3507-4FDF-8183-D0F7B51DE827}" destId="{9CDFA301-FEE9-4F0E-A7F7-4D1061E8E707}" srcOrd="1" destOrd="0" presId="urn:microsoft.com/office/officeart/2005/8/layout/target3"/>
    <dgm:cxn modelId="{6842BC48-6D06-4273-B34B-BA8E149CFAFC}" type="presParOf" srcId="{B1F93354-3507-4FDF-8183-D0F7B51DE827}" destId="{B7171DFA-57A6-4A3C-946F-C4FCFEED00CF}" srcOrd="2" destOrd="0" presId="urn:microsoft.com/office/officeart/2005/8/layout/target3"/>
    <dgm:cxn modelId="{0450CC1B-98FE-402C-9A36-2967ECCA42B8}" type="presParOf" srcId="{B1F93354-3507-4FDF-8183-D0F7B51DE827}" destId="{BF25F6A1-FA26-4C71-9F7C-60BF5395D432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433245E-9BDA-4940-83B5-29C3B46CC059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72D9194-EE9B-4A5C-BD9C-E2C4BE8EC5CC}">
      <dgm:prSet custT="1"/>
      <dgm:spPr/>
      <dgm:t>
        <a:bodyPr/>
        <a:lstStyle/>
        <a:p>
          <a:pPr rtl="0"/>
          <a:endParaRPr lang="uk-UA" sz="2400" b="1" baseline="0" dirty="0" smtClean="0"/>
        </a:p>
        <a:p>
          <a:pPr rtl="0"/>
          <a:r>
            <a:rPr lang="uk-UA" sz="2400" b="1" baseline="0" dirty="0" smtClean="0"/>
            <a:t>Яку енергію треба затратити , щоб  5 кг льоду, узятого за  температури  -10</a:t>
          </a:r>
          <a:r>
            <a:rPr lang="uk-UA" sz="2400" b="1" baseline="30000" dirty="0" smtClean="0"/>
            <a:t>0</a:t>
          </a:r>
          <a:r>
            <a:rPr lang="uk-UA" sz="2400" b="1" baseline="0" dirty="0" smtClean="0"/>
            <a:t>С, перетворити в пару, що має температуру 100</a:t>
          </a:r>
          <a:r>
            <a:rPr lang="uk-UA" sz="2400" b="1" baseline="30000" dirty="0" smtClean="0"/>
            <a:t>0</a:t>
          </a:r>
          <a:r>
            <a:rPr lang="uk-UA" sz="2400" b="1" baseline="0" dirty="0" smtClean="0"/>
            <a:t>С? </a:t>
          </a:r>
          <a:r>
            <a:rPr lang="ru-RU" sz="2400" b="1" baseline="0" dirty="0" smtClean="0"/>
            <a:t/>
          </a:r>
          <a:br>
            <a:rPr lang="ru-RU" sz="2400" b="1" baseline="0" dirty="0" smtClean="0"/>
          </a:br>
          <a:r>
            <a:rPr lang="uk-UA" sz="2400" b="1" baseline="0" dirty="0" smtClean="0"/>
            <a:t> </a:t>
          </a:r>
          <a:r>
            <a:rPr lang="ru-RU" sz="1700" b="1" baseline="0" dirty="0" smtClean="0"/>
            <a:t/>
          </a:r>
          <a:br>
            <a:rPr lang="ru-RU" sz="1700" b="1" baseline="0" dirty="0" smtClean="0"/>
          </a:br>
          <a:r>
            <a:rPr lang="ru-RU" sz="1700" b="1" baseline="0" dirty="0" smtClean="0"/>
            <a:t/>
          </a:r>
          <a:br>
            <a:rPr lang="ru-RU" sz="1700" b="1" baseline="0" dirty="0" smtClean="0"/>
          </a:br>
          <a:endParaRPr lang="ru-RU" sz="1700" dirty="0"/>
        </a:p>
      </dgm:t>
    </dgm:pt>
    <dgm:pt modelId="{EE8B3D8A-D934-488D-86EF-641EEAFF28D4}" type="parTrans" cxnId="{656C9972-0385-458D-8C96-6D1AAE63CF85}">
      <dgm:prSet/>
      <dgm:spPr/>
      <dgm:t>
        <a:bodyPr/>
        <a:lstStyle/>
        <a:p>
          <a:endParaRPr lang="ru-RU"/>
        </a:p>
      </dgm:t>
    </dgm:pt>
    <dgm:pt modelId="{B233F3FD-B78B-4CFD-BA63-1032CEA4C487}" type="sibTrans" cxnId="{656C9972-0385-458D-8C96-6D1AAE63CF85}">
      <dgm:prSet/>
      <dgm:spPr/>
      <dgm:t>
        <a:bodyPr/>
        <a:lstStyle/>
        <a:p>
          <a:endParaRPr lang="ru-RU"/>
        </a:p>
      </dgm:t>
    </dgm:pt>
    <dgm:pt modelId="{12C56042-2081-4C31-9BDE-E081D67CE907}" type="pres">
      <dgm:prSet presAssocID="{2433245E-9BDA-4940-83B5-29C3B46CC059}" presName="linear" presStyleCnt="0">
        <dgm:presLayoutVars>
          <dgm:animLvl val="lvl"/>
          <dgm:resizeHandles val="exact"/>
        </dgm:presLayoutVars>
      </dgm:prSet>
      <dgm:spPr/>
    </dgm:pt>
    <dgm:pt modelId="{1305F0F4-589A-4FC0-A721-17E09B0B5E4A}" type="pres">
      <dgm:prSet presAssocID="{372D9194-EE9B-4A5C-BD9C-E2C4BE8EC5CC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656C9972-0385-458D-8C96-6D1AAE63CF85}" srcId="{2433245E-9BDA-4940-83B5-29C3B46CC059}" destId="{372D9194-EE9B-4A5C-BD9C-E2C4BE8EC5CC}" srcOrd="0" destOrd="0" parTransId="{EE8B3D8A-D934-488D-86EF-641EEAFF28D4}" sibTransId="{B233F3FD-B78B-4CFD-BA63-1032CEA4C487}"/>
    <dgm:cxn modelId="{0C27C5DE-88C5-45CC-94A3-F26225C0BFBF}" type="presOf" srcId="{372D9194-EE9B-4A5C-BD9C-E2C4BE8EC5CC}" destId="{1305F0F4-589A-4FC0-A721-17E09B0B5E4A}" srcOrd="0" destOrd="0" presId="urn:microsoft.com/office/officeart/2005/8/layout/vList2"/>
    <dgm:cxn modelId="{A556AE14-A070-43F8-A7DD-67C876BAD236}" type="presOf" srcId="{2433245E-9BDA-4940-83B5-29C3B46CC059}" destId="{12C56042-2081-4C31-9BDE-E081D67CE907}" srcOrd="0" destOrd="0" presId="urn:microsoft.com/office/officeart/2005/8/layout/vList2"/>
    <dgm:cxn modelId="{914C5D00-84E3-43A2-9557-0A963127FDEF}" type="presParOf" srcId="{12C56042-2081-4C31-9BDE-E081D67CE907}" destId="{1305F0F4-589A-4FC0-A721-17E09B0B5E4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455B50B-179D-43DE-84C3-E8A684ABCCEC}">
      <dsp:nvSpPr>
        <dsp:cNvPr id="0" name=""/>
        <dsp:cNvSpPr/>
      </dsp:nvSpPr>
      <dsp:spPr>
        <a:xfrm>
          <a:off x="580069" y="693"/>
          <a:ext cx="5787123" cy="231484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3660" tIns="36830" rIns="0" bIns="36830" numCol="1" spcCol="1270" anchor="ctr" anchorCtr="0">
          <a:noAutofit/>
        </a:bodyPr>
        <a:lstStyle/>
        <a:p>
          <a:pPr lvl="0" algn="ctr" defTabSz="2578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5800" kern="1200" dirty="0" smtClean="0"/>
            <a:t>Скажи, чи ти знаєш</a:t>
          </a:r>
          <a:endParaRPr lang="ru-RU" sz="5800" kern="1200" dirty="0"/>
        </a:p>
      </dsp:txBody>
      <dsp:txXfrm>
        <a:off x="580069" y="693"/>
        <a:ext cx="5787123" cy="231484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65CE8C3-4049-4500-BB9B-8B4BB577D023}">
      <dsp:nvSpPr>
        <dsp:cNvPr id="0" name=""/>
        <dsp:cNvSpPr/>
      </dsp:nvSpPr>
      <dsp:spPr>
        <a:xfrm>
          <a:off x="0" y="0"/>
          <a:ext cx="2316236" cy="2316236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E373F8-561A-4E50-903A-706FD003557A}">
      <dsp:nvSpPr>
        <dsp:cNvPr id="0" name=""/>
        <dsp:cNvSpPr/>
      </dsp:nvSpPr>
      <dsp:spPr>
        <a:xfrm>
          <a:off x="1158118" y="0"/>
          <a:ext cx="5789144" cy="231623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900" kern="1200" dirty="0" smtClean="0"/>
            <a:t>Питома теплота пароутворення для води становить 2,3 </a:t>
          </a:r>
          <a:r>
            <a:rPr lang="uk-UA" sz="2900" kern="1200" dirty="0" err="1" smtClean="0"/>
            <a:t>МДж</a:t>
          </a:r>
          <a:r>
            <a:rPr lang="uk-UA" sz="2900" kern="1200" dirty="0" smtClean="0"/>
            <a:t>/кг. </a:t>
          </a:r>
          <a:endParaRPr lang="ru-RU" sz="2900" kern="1200" dirty="0"/>
        </a:p>
      </dsp:txBody>
      <dsp:txXfrm>
        <a:off x="1158118" y="0"/>
        <a:ext cx="5789144" cy="1100212"/>
      </dsp:txXfrm>
    </dsp:sp>
    <dsp:sp modelId="{426519C2-8732-446C-8888-8E1F90576264}">
      <dsp:nvSpPr>
        <dsp:cNvPr id="0" name=""/>
        <dsp:cNvSpPr/>
      </dsp:nvSpPr>
      <dsp:spPr>
        <a:xfrm>
          <a:off x="608011" y="1100212"/>
          <a:ext cx="1100212" cy="1100212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1A97B0-18E0-45E3-9487-F42C1E2433F2}">
      <dsp:nvSpPr>
        <dsp:cNvPr id="0" name=""/>
        <dsp:cNvSpPr/>
      </dsp:nvSpPr>
      <dsp:spPr>
        <a:xfrm>
          <a:off x="1158118" y="1100212"/>
          <a:ext cx="5789144" cy="110021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900" kern="1200" dirty="0" smtClean="0"/>
            <a:t>Що це означає?</a:t>
          </a:r>
          <a:endParaRPr lang="ru-RU" sz="2900" kern="1200" dirty="0"/>
        </a:p>
      </dsp:txBody>
      <dsp:txXfrm>
        <a:off x="1158118" y="1100212"/>
        <a:ext cx="5789144" cy="1100212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2A7CAED-530C-4C80-8ABB-205422F30ACA}">
      <dsp:nvSpPr>
        <dsp:cNvPr id="0" name=""/>
        <dsp:cNvSpPr/>
      </dsp:nvSpPr>
      <dsp:spPr>
        <a:xfrm>
          <a:off x="0" y="11380"/>
          <a:ext cx="6947262" cy="2293474"/>
        </a:xfrm>
        <a:prstGeom prst="rightArrow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3D61E5B-B011-4E4E-B31B-FA5944A45E2B}">
      <dsp:nvSpPr>
        <dsp:cNvPr id="0" name=""/>
        <dsp:cNvSpPr/>
      </dsp:nvSpPr>
      <dsp:spPr>
        <a:xfrm>
          <a:off x="4936687" y="584749"/>
          <a:ext cx="1431515" cy="11467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3520" rIns="0" bIns="2235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 dirty="0"/>
        </a:p>
      </dsp:txBody>
      <dsp:txXfrm>
        <a:off x="4936687" y="584749"/>
        <a:ext cx="1431515" cy="1146737"/>
      </dsp:txXfrm>
    </dsp:sp>
    <dsp:sp modelId="{95812FDD-1A7F-4C3C-9ACF-62C3E08F7CCF}">
      <dsp:nvSpPr>
        <dsp:cNvPr id="0" name=""/>
        <dsp:cNvSpPr/>
      </dsp:nvSpPr>
      <dsp:spPr>
        <a:xfrm>
          <a:off x="559884" y="584749"/>
          <a:ext cx="4090499" cy="11467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3520" rIns="0" bIns="2235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kern="1200" dirty="0" smtClean="0"/>
            <a:t>Ми не можемо з</a:t>
          </a:r>
          <a:r>
            <a:rPr lang="ru-RU" sz="2200" kern="1200" dirty="0" err="1" smtClean="0"/>
            <a:t>варити</a:t>
          </a:r>
          <a:r>
            <a:rPr lang="ru-RU" sz="2200" kern="1200" dirty="0" smtClean="0"/>
            <a:t> </a:t>
          </a:r>
          <a:r>
            <a:rPr lang="ru-RU" sz="2200" kern="1200" dirty="0" err="1" smtClean="0"/>
            <a:t>страву</a:t>
          </a:r>
          <a:r>
            <a:rPr lang="ru-RU" sz="2200" kern="1200" dirty="0" smtClean="0"/>
            <a:t> </a:t>
          </a:r>
        </a:p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err="1" smtClean="0"/>
            <a:t>високо</a:t>
          </a:r>
          <a:r>
            <a:rPr lang="ru-RU" sz="2200" kern="1200" dirty="0" smtClean="0"/>
            <a:t> в горах, </a:t>
          </a:r>
          <a:r>
            <a:rPr lang="ru-RU" sz="2200" kern="1200" dirty="0" err="1" smtClean="0"/>
            <a:t>бо</a:t>
          </a:r>
          <a:r>
            <a:rPr lang="ru-RU" sz="2200" kern="1200" dirty="0" smtClean="0"/>
            <a:t>…</a:t>
          </a:r>
          <a:endParaRPr lang="ru-RU" sz="2200" kern="1200" dirty="0"/>
        </a:p>
      </dsp:txBody>
      <dsp:txXfrm>
        <a:off x="559884" y="584749"/>
        <a:ext cx="4090499" cy="1146737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08841B0-CA8A-42B5-A6DB-E6356F1DD69B}">
      <dsp:nvSpPr>
        <dsp:cNvPr id="0" name=""/>
        <dsp:cNvSpPr/>
      </dsp:nvSpPr>
      <dsp:spPr>
        <a:xfrm>
          <a:off x="0" y="0"/>
          <a:ext cx="5905172" cy="10423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l" defTabSz="1689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800" kern="1200" dirty="0" smtClean="0"/>
            <a:t>Який </a:t>
          </a:r>
          <a:r>
            <a:rPr lang="uk-UA" sz="3800" kern="1200" dirty="0" err="1" smtClean="0"/>
            <a:t>зв’</a:t>
          </a:r>
          <a:r>
            <a:rPr lang="ru-RU" sz="3800" kern="1200" dirty="0" err="1" smtClean="0"/>
            <a:t>язок</a:t>
          </a:r>
          <a:endParaRPr lang="ru-RU" sz="3800" kern="1200" dirty="0"/>
        </a:p>
      </dsp:txBody>
      <dsp:txXfrm>
        <a:off x="0" y="0"/>
        <a:ext cx="4888924" cy="1042306"/>
      </dsp:txXfrm>
    </dsp:sp>
    <dsp:sp modelId="{BE94A96C-3EA8-41E5-9791-CC30B181E358}">
      <dsp:nvSpPr>
        <dsp:cNvPr id="0" name=""/>
        <dsp:cNvSpPr/>
      </dsp:nvSpPr>
      <dsp:spPr>
        <a:xfrm>
          <a:off x="1042089" y="1273929"/>
          <a:ext cx="5905172" cy="10423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l" defTabSz="1689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kern="1200" smtClean="0"/>
            <a:t>фену </a:t>
          </a:r>
          <a:r>
            <a:rPr lang="ru-RU" sz="3800" kern="1200" dirty="0" err="1" smtClean="0"/>
            <a:t>з</a:t>
          </a:r>
          <a:r>
            <a:rPr lang="ru-RU" sz="3800" kern="1200" dirty="0" smtClean="0"/>
            <a:t> </a:t>
          </a:r>
          <a:r>
            <a:rPr lang="ru-RU" sz="3800" kern="1200" dirty="0" err="1" smtClean="0"/>
            <a:t>фізикою</a:t>
          </a:r>
          <a:r>
            <a:rPr lang="ru-RU" sz="3800" kern="1200" dirty="0" smtClean="0"/>
            <a:t>?</a:t>
          </a:r>
          <a:endParaRPr lang="ru-RU" sz="3800" kern="1200" dirty="0"/>
        </a:p>
      </dsp:txBody>
      <dsp:txXfrm>
        <a:off x="1042089" y="1273929"/>
        <a:ext cx="4185584" cy="1042306"/>
      </dsp:txXfrm>
    </dsp:sp>
    <dsp:sp modelId="{720E873B-5154-4E99-AC47-DFB09AC4DB66}">
      <dsp:nvSpPr>
        <dsp:cNvPr id="0" name=""/>
        <dsp:cNvSpPr/>
      </dsp:nvSpPr>
      <dsp:spPr>
        <a:xfrm>
          <a:off x="5227673" y="819368"/>
          <a:ext cx="677499" cy="677499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/>
        </a:p>
      </dsp:txBody>
      <dsp:txXfrm>
        <a:off x="5227673" y="819368"/>
        <a:ext cx="677499" cy="677499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A0756B0-86CD-49D3-8B81-B8604165448A}">
      <dsp:nvSpPr>
        <dsp:cNvPr id="0" name=""/>
        <dsp:cNvSpPr/>
      </dsp:nvSpPr>
      <dsp:spPr>
        <a:xfrm>
          <a:off x="0" y="504064"/>
          <a:ext cx="7416824" cy="1635075"/>
        </a:xfrm>
        <a:prstGeom prst="roundRect">
          <a:avLst/>
        </a:prstGeom>
        <a:solidFill>
          <a:schemeClr val="lt1"/>
        </a:solidFill>
        <a:ln w="1905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b="1" kern="1200" baseline="0" dirty="0" smtClean="0">
              <a:solidFill>
                <a:schemeClr val="bg1"/>
              </a:solidFill>
            </a:rPr>
            <a:t>Яка кількість теплоти потрібна, щоб перетворити в пару 50г спирту?</a:t>
          </a:r>
          <a:r>
            <a:rPr lang="ru-RU" sz="3900" b="1" kern="1200" baseline="0" dirty="0" smtClean="0"/>
            <a:t/>
          </a:r>
          <a:br>
            <a:rPr lang="ru-RU" sz="3900" b="1" kern="1200" baseline="0" dirty="0" smtClean="0"/>
          </a:br>
          <a:endParaRPr lang="ru-RU" sz="3900" kern="1200" dirty="0"/>
        </a:p>
      </dsp:txBody>
      <dsp:txXfrm>
        <a:off x="0" y="504064"/>
        <a:ext cx="7416824" cy="1635075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79D9C34-8CDE-47E6-8DDE-8D3B64F8E1BC}">
      <dsp:nvSpPr>
        <dsp:cNvPr id="0" name=""/>
        <dsp:cNvSpPr/>
      </dsp:nvSpPr>
      <dsp:spPr>
        <a:xfrm>
          <a:off x="0" y="0"/>
          <a:ext cx="1470025" cy="1470025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171DFA-57A6-4A3C-946F-C4FCFEED00CF}">
      <dsp:nvSpPr>
        <dsp:cNvPr id="0" name=""/>
        <dsp:cNvSpPr/>
      </dsp:nvSpPr>
      <dsp:spPr>
        <a:xfrm>
          <a:off x="735012" y="0"/>
          <a:ext cx="7723187" cy="14700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400" b="1" kern="1200" baseline="0" dirty="0" smtClean="0"/>
        </a:p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baseline="0" dirty="0" smtClean="0"/>
            <a:t>Визначте кількість теплоти, яка виділиться при конденсації 20г водяної пари за температури 100</a:t>
          </a:r>
          <a:r>
            <a:rPr lang="uk-UA" sz="2400" b="1" kern="1200" baseline="30000" dirty="0" smtClean="0"/>
            <a:t>0</a:t>
          </a:r>
          <a:r>
            <a:rPr lang="uk-UA" sz="2400" b="1" kern="1200" baseline="0" dirty="0" smtClean="0"/>
            <a:t>С і охолодженні утвореної води до 30</a:t>
          </a:r>
          <a:r>
            <a:rPr lang="uk-UA" sz="2400" b="1" kern="1200" baseline="30000" dirty="0" smtClean="0"/>
            <a:t>0</a:t>
          </a:r>
          <a:r>
            <a:rPr lang="uk-UA" sz="2400" b="1" kern="1200" baseline="0" dirty="0" smtClean="0"/>
            <a:t>С.</a:t>
          </a:r>
          <a:r>
            <a:rPr lang="ru-RU" sz="2000" b="1" kern="1200" baseline="0" dirty="0" smtClean="0"/>
            <a:t/>
          </a:r>
          <a:br>
            <a:rPr lang="ru-RU" sz="2000" b="1" kern="1200" baseline="0" dirty="0" smtClean="0"/>
          </a:br>
          <a:r>
            <a:rPr lang="ru-RU" sz="2000" b="1" kern="1200" baseline="0" dirty="0" smtClean="0"/>
            <a:t/>
          </a:r>
          <a:br>
            <a:rPr lang="ru-RU" sz="2000" b="1" kern="1200" baseline="0" dirty="0" smtClean="0"/>
          </a:br>
          <a:endParaRPr lang="ru-RU" sz="2000" kern="1200" dirty="0"/>
        </a:p>
      </dsp:txBody>
      <dsp:txXfrm>
        <a:off x="735012" y="0"/>
        <a:ext cx="7723187" cy="1470025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305F0F4-589A-4FC0-A721-17E09B0B5E4A}">
      <dsp:nvSpPr>
        <dsp:cNvPr id="0" name=""/>
        <dsp:cNvSpPr/>
      </dsp:nvSpPr>
      <dsp:spPr>
        <a:xfrm>
          <a:off x="0" y="990"/>
          <a:ext cx="8458200" cy="168406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77000"/>
              </a:schemeClr>
            </a:gs>
            <a:gs pos="81000">
              <a:schemeClr val="accent1">
                <a:hueOff val="0"/>
                <a:satOff val="0"/>
                <a:lumOff val="0"/>
                <a:alphaOff val="0"/>
                <a:tint val="79000"/>
              </a:schemeClr>
            </a:gs>
            <a:gs pos="86000">
              <a:schemeClr val="accent1">
                <a:hueOff val="0"/>
                <a:satOff val="0"/>
                <a:lumOff val="0"/>
                <a:alphaOff val="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400" b="1" kern="1200" baseline="0" dirty="0" smtClean="0"/>
        </a:p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baseline="0" dirty="0" smtClean="0"/>
            <a:t>Яку енергію треба затратити , щоб  5 кг льоду, узятого за  температури  -10</a:t>
          </a:r>
          <a:r>
            <a:rPr lang="uk-UA" sz="2400" b="1" kern="1200" baseline="30000" dirty="0" smtClean="0"/>
            <a:t>0</a:t>
          </a:r>
          <a:r>
            <a:rPr lang="uk-UA" sz="2400" b="1" kern="1200" baseline="0" dirty="0" smtClean="0"/>
            <a:t>С, перетворити в пару, що має температуру 100</a:t>
          </a:r>
          <a:r>
            <a:rPr lang="uk-UA" sz="2400" b="1" kern="1200" baseline="30000" dirty="0" smtClean="0"/>
            <a:t>0</a:t>
          </a:r>
          <a:r>
            <a:rPr lang="uk-UA" sz="2400" b="1" kern="1200" baseline="0" dirty="0" smtClean="0"/>
            <a:t>С? </a:t>
          </a:r>
          <a:r>
            <a:rPr lang="ru-RU" sz="2400" b="1" kern="1200" baseline="0" dirty="0" smtClean="0"/>
            <a:t/>
          </a:r>
          <a:br>
            <a:rPr lang="ru-RU" sz="2400" b="1" kern="1200" baseline="0" dirty="0" smtClean="0"/>
          </a:br>
          <a:r>
            <a:rPr lang="uk-UA" sz="2400" b="1" kern="1200" baseline="0" dirty="0" smtClean="0"/>
            <a:t> </a:t>
          </a:r>
          <a:r>
            <a:rPr lang="ru-RU" sz="1700" b="1" kern="1200" baseline="0" dirty="0" smtClean="0"/>
            <a:t/>
          </a:r>
          <a:br>
            <a:rPr lang="ru-RU" sz="1700" b="1" kern="1200" baseline="0" dirty="0" smtClean="0"/>
          </a:br>
          <a:r>
            <a:rPr lang="ru-RU" sz="1700" b="1" kern="1200" baseline="0" dirty="0" smtClean="0"/>
            <a:t/>
          </a:r>
          <a:br>
            <a:rPr lang="ru-RU" sz="1700" b="1" kern="1200" baseline="0" dirty="0" smtClean="0"/>
          </a:br>
          <a:endParaRPr lang="ru-RU" sz="1700" kern="1200" dirty="0"/>
        </a:p>
      </dsp:txBody>
      <dsp:txXfrm>
        <a:off x="0" y="990"/>
        <a:ext cx="8458200" cy="16840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8446B-914D-4CE5-9556-E0C4BB157612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800D7-8A98-4B18-A7A6-22924162BC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8446B-914D-4CE5-9556-E0C4BB157612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800D7-8A98-4B18-A7A6-22924162BC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8446B-914D-4CE5-9556-E0C4BB157612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800D7-8A98-4B18-A7A6-22924162BC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8446B-914D-4CE5-9556-E0C4BB157612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800D7-8A98-4B18-A7A6-22924162BC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8446B-914D-4CE5-9556-E0C4BB157612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800D7-8A98-4B18-A7A6-22924162BC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8446B-914D-4CE5-9556-E0C4BB157612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800D7-8A98-4B18-A7A6-22924162BC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8446B-914D-4CE5-9556-E0C4BB157612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800D7-8A98-4B18-A7A6-22924162BC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8446B-914D-4CE5-9556-E0C4BB157612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D1800D7-8A98-4B18-A7A6-22924162BC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8446B-914D-4CE5-9556-E0C4BB157612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800D7-8A98-4B18-A7A6-22924162BC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8446B-914D-4CE5-9556-E0C4BB157612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D1800D7-8A98-4B18-A7A6-22924162BC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A038446B-914D-4CE5-9556-E0C4BB157612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800D7-8A98-4B18-A7A6-22924162BC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038446B-914D-4CE5-9556-E0C4BB157612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D1800D7-8A98-4B18-A7A6-22924162BC7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395536" y="404664"/>
          <a:ext cx="6947262" cy="23162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strips dir="r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433050" y="1544812"/>
          <a:ext cx="6947262" cy="23162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wheel spokes="8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433050" y="1544812"/>
          <a:ext cx="6947262" cy="23162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push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539552" y="692696"/>
          <a:ext cx="6947262" cy="23162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cover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332656"/>
            <a:ext cx="6172200" cy="864096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prstTxWarp prst="textChevron">
              <a:avLst/>
            </a:prstTxWarp>
            <a:normAutofit fontScale="90000"/>
          </a:bodyPr>
          <a:lstStyle/>
          <a:p>
            <a:r>
              <a:rPr lang="uk-UA" dirty="0" smtClean="0">
                <a:solidFill>
                  <a:srgbClr val="0070C0"/>
                </a:solidFill>
              </a:rPr>
              <a:t>Вибери запитання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484784"/>
            <a:ext cx="7920880" cy="2016224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457200" indent="-457200">
              <a:buClr>
                <a:schemeClr val="tx1"/>
              </a:buClr>
              <a:buFont typeface="+mj-lt"/>
              <a:buAutoNum type="arabicParenR"/>
            </a:pPr>
            <a:r>
              <a:rPr lang="uk-UA" sz="2400" dirty="0" smtClean="0">
                <a:solidFill>
                  <a:schemeClr val="bg1"/>
                </a:solidFill>
                <a:latin typeface="Comic Sans MS" pitchFamily="66" charset="0"/>
              </a:rPr>
              <a:t>Знайдіть числівник у слові одноклітинна тварина.</a:t>
            </a:r>
          </a:p>
          <a:p>
            <a:pPr marL="457200" indent="-457200">
              <a:buClr>
                <a:schemeClr val="tx1"/>
              </a:buClr>
              <a:buFont typeface="+mj-lt"/>
              <a:buAutoNum type="arabicParenR"/>
            </a:pPr>
            <a:r>
              <a:rPr lang="uk-UA" sz="2400" dirty="0" smtClean="0">
                <a:solidFill>
                  <a:schemeClr val="bg1"/>
                </a:solidFill>
                <a:latin typeface="Comic Sans MS" pitchFamily="66" charset="0"/>
              </a:rPr>
              <a:t>Скільки частин має доба?</a:t>
            </a:r>
          </a:p>
          <a:p>
            <a:pPr marL="457200" indent="-457200">
              <a:buClr>
                <a:schemeClr val="tx1"/>
              </a:buClr>
              <a:buFont typeface="+mj-lt"/>
              <a:buAutoNum type="arabicParenR"/>
            </a:pPr>
            <a:r>
              <a:rPr lang="uk-UA" sz="2400" dirty="0" smtClean="0">
                <a:solidFill>
                  <a:schemeClr val="bg1"/>
                </a:solidFill>
                <a:latin typeface="Comic Sans MS" pitchFamily="66" charset="0"/>
              </a:rPr>
              <a:t>Скільки буде, якщо розділити 66 на 22?</a:t>
            </a:r>
          </a:p>
          <a:p>
            <a:pPr marL="457200" indent="-457200">
              <a:buFont typeface="+mj-lt"/>
              <a:buAutoNum type="arabicParenR"/>
            </a:pP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 advClick="0" advTm="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611560" y="1916832"/>
          <a:ext cx="7416824" cy="2664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260648"/>
            <a:ext cx="4953000" cy="936104"/>
          </a:xfrm>
        </p:spPr>
        <p:txBody>
          <a:bodyPr>
            <a:normAutofit/>
          </a:bodyPr>
          <a:lstStyle/>
          <a:p>
            <a:r>
              <a:rPr lang="uk-UA" sz="3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Задача 1</a:t>
            </a:r>
            <a:endParaRPr lang="ru-RU" sz="36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395536" y="1772816"/>
          <a:ext cx="84582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260648"/>
            <a:ext cx="4953000" cy="936104"/>
          </a:xfrm>
        </p:spPr>
        <p:txBody>
          <a:bodyPr>
            <a:normAutofit/>
          </a:bodyPr>
          <a:lstStyle/>
          <a:p>
            <a:r>
              <a:rPr lang="uk-UA" sz="32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Задача 2</a:t>
            </a:r>
            <a:endParaRPr lang="ru-RU" sz="32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395536" y="1844824"/>
          <a:ext cx="8458200" cy="16860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620688"/>
            <a:ext cx="4953000" cy="936104"/>
          </a:xfrm>
        </p:spPr>
        <p:txBody>
          <a:bodyPr>
            <a:noAutofit/>
          </a:bodyPr>
          <a:lstStyle/>
          <a:p>
            <a:r>
              <a:rPr lang="uk-UA" sz="2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Задача 3</a:t>
            </a:r>
          </a:p>
          <a:p>
            <a:r>
              <a:rPr lang="uk-UA" sz="2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Задача на повторення</a:t>
            </a:r>
            <a:endParaRPr lang="ru-RU" sz="28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 spd="slow">
    <p:wedg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257860"/>
            <a:ext cx="9144000" cy="560014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26876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uk-UA" dirty="0" smtClean="0"/>
              <a:t>Домашнє завдання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052736"/>
            <a:ext cx="7488832" cy="18002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b="1" u="sng" dirty="0" err="1" smtClean="0">
                <a:solidFill>
                  <a:schemeClr val="bg1"/>
                </a:solidFill>
              </a:rPr>
              <a:t>Вправа</a:t>
            </a:r>
            <a:r>
              <a:rPr lang="ru-RU" b="1" u="sng" dirty="0" smtClean="0">
                <a:solidFill>
                  <a:schemeClr val="bg1"/>
                </a:solidFill>
              </a:rPr>
              <a:t> 14 ст.97 </a:t>
            </a:r>
            <a:r>
              <a:rPr lang="ru-RU" b="1" u="sng" dirty="0" err="1" smtClean="0">
                <a:solidFill>
                  <a:schemeClr val="bg1"/>
                </a:solidFill>
              </a:rPr>
              <a:t>вправа</a:t>
            </a:r>
            <a:r>
              <a:rPr lang="ru-RU" b="1" u="sng" dirty="0" smtClean="0">
                <a:solidFill>
                  <a:schemeClr val="bg1"/>
                </a:solidFill>
              </a:rPr>
              <a:t> 11, 13 ст.95,  </a:t>
            </a:r>
            <a:r>
              <a:rPr lang="ru-RU" b="1" u="sng" dirty="0" err="1" smtClean="0">
                <a:solidFill>
                  <a:schemeClr val="bg1"/>
                </a:solidFill>
              </a:rPr>
              <a:t>підготувати</a:t>
            </a:r>
            <a:r>
              <a:rPr lang="ru-RU" b="1" u="sng" dirty="0" smtClean="0">
                <a:solidFill>
                  <a:schemeClr val="bg1"/>
                </a:solidFill>
              </a:rPr>
              <a:t> </a:t>
            </a:r>
            <a:r>
              <a:rPr lang="ru-RU" b="1" u="sng" dirty="0" err="1" smtClean="0">
                <a:solidFill>
                  <a:schemeClr val="bg1"/>
                </a:solidFill>
              </a:rPr>
              <a:t>повідомлення</a:t>
            </a:r>
            <a:r>
              <a:rPr lang="ru-RU" b="1" u="sng" dirty="0" smtClean="0">
                <a:solidFill>
                  <a:schemeClr val="bg1"/>
                </a:solidFill>
              </a:rPr>
              <a:t> №5 ст.100,</a:t>
            </a:r>
          </a:p>
          <a:p>
            <a:r>
              <a:rPr lang="uk-UA" b="1" u="sng" dirty="0" smtClean="0">
                <a:solidFill>
                  <a:schemeClr val="bg1"/>
                </a:solidFill>
              </a:rPr>
              <a:t>№33.46 (збірник задач)</a:t>
            </a:r>
          </a:p>
          <a:p>
            <a:r>
              <a:rPr lang="uk-UA" b="1" u="sng" smtClean="0">
                <a:solidFill>
                  <a:schemeClr val="bg1"/>
                </a:solidFill>
              </a:rPr>
              <a:t>Експеримент №2 ст.72</a:t>
            </a:r>
            <a:endParaRPr lang="ru-RU" b="1" u="sng" dirty="0" smtClean="0">
              <a:solidFill>
                <a:schemeClr val="bg1"/>
              </a:solidFill>
            </a:endParaRPr>
          </a:p>
          <a:p>
            <a:endParaRPr lang="ru-RU" b="1" u="sng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22</TotalTime>
  <Words>154</Words>
  <Application>Microsoft Office PowerPoint</Application>
  <PresentationFormat>Экран (4:3)</PresentationFormat>
  <Paragraphs>24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Техническая</vt:lpstr>
      <vt:lpstr>Слайд 1</vt:lpstr>
      <vt:lpstr>Слайд 2</vt:lpstr>
      <vt:lpstr>Слайд 3</vt:lpstr>
      <vt:lpstr>Слайд 4</vt:lpstr>
      <vt:lpstr>Вибери запитання </vt:lpstr>
      <vt:lpstr>Слайд 6</vt:lpstr>
      <vt:lpstr>Слайд 7</vt:lpstr>
      <vt:lpstr>Слайд 8</vt:lpstr>
      <vt:lpstr>Домашнє завдання </vt:lpstr>
    </vt:vector>
  </TitlesOfParts>
  <Company>office 2007 rus ent: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tan</dc:creator>
  <cp:lastModifiedBy>tan</cp:lastModifiedBy>
  <cp:revision>5</cp:revision>
  <dcterms:created xsi:type="dcterms:W3CDTF">2018-01-16T13:29:34Z</dcterms:created>
  <dcterms:modified xsi:type="dcterms:W3CDTF">2018-01-18T20:59:24Z</dcterms:modified>
</cp:coreProperties>
</file>