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71" r:id="rId3"/>
    <p:sldId id="274" r:id="rId4"/>
    <p:sldId id="288" r:id="rId5"/>
    <p:sldId id="275" r:id="rId6"/>
    <p:sldId id="276" r:id="rId7"/>
    <p:sldId id="278" r:id="rId8"/>
    <p:sldId id="277" r:id="rId9"/>
    <p:sldId id="280" r:id="rId10"/>
    <p:sldId id="281" r:id="rId11"/>
    <p:sldId id="282" r:id="rId12"/>
    <p:sldId id="283" r:id="rId13"/>
    <p:sldId id="284" r:id="rId14"/>
    <p:sldId id="289" r:id="rId15"/>
    <p:sldId id="285" r:id="rId16"/>
    <p:sldId id="286" r:id="rId17"/>
    <p:sldId id="287" r:id="rId18"/>
    <p:sldId id="279" r:id="rId19"/>
    <p:sldId id="268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73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C535345-3F76-480B-A7E4-0F4411561E29}" type="doc">
      <dgm:prSet loTypeId="urn:microsoft.com/office/officeart/2005/8/layout/cycle6" loCatId="cycle" qsTypeId="urn:microsoft.com/office/officeart/2005/8/quickstyle/3d5" qsCatId="3D" csTypeId="urn:microsoft.com/office/officeart/2005/8/colors/accent1_2" csCatId="accent1" phldr="1"/>
      <dgm:spPr/>
      <dgm:t>
        <a:bodyPr/>
        <a:lstStyle/>
        <a:p>
          <a:endParaRPr lang="uk-UA"/>
        </a:p>
      </dgm:t>
    </dgm:pt>
    <dgm:pt modelId="{A0508DC5-067C-42E8-888A-2C068B14B441}">
      <dgm:prSet phldrT="[Текст]"/>
      <dgm:spPr/>
      <dgm:t>
        <a:bodyPr/>
        <a:lstStyle/>
        <a:p>
          <a:r>
            <a:rPr lang="uk-UA" dirty="0" smtClean="0"/>
            <a:t>повторив</a:t>
          </a:r>
          <a:endParaRPr lang="uk-UA" dirty="0"/>
        </a:p>
      </dgm:t>
    </dgm:pt>
    <dgm:pt modelId="{F604BFB2-DBD3-4DED-9387-1A6359FC03FA}" type="parTrans" cxnId="{C493AA17-AF6E-48D6-9004-90076F5A75AC}">
      <dgm:prSet/>
      <dgm:spPr/>
      <dgm:t>
        <a:bodyPr/>
        <a:lstStyle/>
        <a:p>
          <a:endParaRPr lang="uk-UA"/>
        </a:p>
      </dgm:t>
    </dgm:pt>
    <dgm:pt modelId="{38AA7748-8687-4D9F-9A54-25B6297BC280}" type="sibTrans" cxnId="{C493AA17-AF6E-48D6-9004-90076F5A75AC}">
      <dgm:prSet/>
      <dgm:spPr/>
      <dgm:t>
        <a:bodyPr/>
        <a:lstStyle/>
        <a:p>
          <a:endParaRPr lang="uk-UA"/>
        </a:p>
      </dgm:t>
    </dgm:pt>
    <dgm:pt modelId="{919D8DA5-6F31-4CBD-B63A-0DBA1E4FBABE}">
      <dgm:prSet phldrT="[Текст]"/>
      <dgm:spPr/>
      <dgm:t>
        <a:bodyPr/>
        <a:lstStyle/>
        <a:p>
          <a:r>
            <a:rPr lang="uk-UA" dirty="0" smtClean="0"/>
            <a:t>зацікавився</a:t>
          </a:r>
          <a:endParaRPr lang="uk-UA" dirty="0"/>
        </a:p>
      </dgm:t>
    </dgm:pt>
    <dgm:pt modelId="{70755480-40A9-4355-A4BF-236105395E8B}" type="parTrans" cxnId="{D5559501-E4B3-4393-9DA1-7ECC01DB5CBB}">
      <dgm:prSet/>
      <dgm:spPr/>
      <dgm:t>
        <a:bodyPr/>
        <a:lstStyle/>
        <a:p>
          <a:endParaRPr lang="uk-UA"/>
        </a:p>
      </dgm:t>
    </dgm:pt>
    <dgm:pt modelId="{17950211-D490-4667-9604-AFA60AD83DB3}" type="sibTrans" cxnId="{D5559501-E4B3-4393-9DA1-7ECC01DB5CBB}">
      <dgm:prSet/>
      <dgm:spPr/>
      <dgm:t>
        <a:bodyPr/>
        <a:lstStyle/>
        <a:p>
          <a:endParaRPr lang="uk-UA"/>
        </a:p>
      </dgm:t>
    </dgm:pt>
    <dgm:pt modelId="{D3F9488C-34CB-4DF7-8E4F-B6D09A21578C}">
      <dgm:prSet phldrT="[Текст]"/>
      <dgm:spPr/>
      <dgm:t>
        <a:bodyPr/>
        <a:lstStyle/>
        <a:p>
          <a:r>
            <a:rPr lang="uk-UA" dirty="0" smtClean="0"/>
            <a:t>навчився</a:t>
          </a:r>
          <a:endParaRPr lang="uk-UA" dirty="0"/>
        </a:p>
      </dgm:t>
    </dgm:pt>
    <dgm:pt modelId="{EE7A58E4-3A43-426D-9095-CC334CC00037}" type="parTrans" cxnId="{34BDCC9F-8DDF-44C6-8FA1-FC64B71EF480}">
      <dgm:prSet/>
      <dgm:spPr/>
      <dgm:t>
        <a:bodyPr/>
        <a:lstStyle/>
        <a:p>
          <a:endParaRPr lang="uk-UA"/>
        </a:p>
      </dgm:t>
    </dgm:pt>
    <dgm:pt modelId="{6EEA699C-C119-4839-97E9-22661D299E60}" type="sibTrans" cxnId="{34BDCC9F-8DDF-44C6-8FA1-FC64B71EF480}">
      <dgm:prSet/>
      <dgm:spPr/>
      <dgm:t>
        <a:bodyPr/>
        <a:lstStyle/>
        <a:p>
          <a:endParaRPr lang="uk-UA"/>
        </a:p>
      </dgm:t>
    </dgm:pt>
    <dgm:pt modelId="{596F7B56-38A2-4DC7-B188-E7819AEC6578}">
      <dgm:prSet phldrT="[Текст]"/>
      <dgm:spPr/>
      <dgm:t>
        <a:bodyPr/>
        <a:lstStyle/>
        <a:p>
          <a:r>
            <a:rPr lang="uk-UA" dirty="0" smtClean="0"/>
            <a:t>дізнався</a:t>
          </a:r>
          <a:endParaRPr lang="uk-UA" dirty="0"/>
        </a:p>
      </dgm:t>
    </dgm:pt>
    <dgm:pt modelId="{ACFCA837-67AE-46A8-968D-FA0F8A28FE5D}" type="parTrans" cxnId="{1F9ED55F-00C5-48F1-B3F3-BC57B2875659}">
      <dgm:prSet/>
      <dgm:spPr/>
      <dgm:t>
        <a:bodyPr/>
        <a:lstStyle/>
        <a:p>
          <a:endParaRPr lang="uk-UA"/>
        </a:p>
      </dgm:t>
    </dgm:pt>
    <dgm:pt modelId="{D3A9046F-D984-49EE-9E4B-4FBE7FD7E78B}" type="sibTrans" cxnId="{1F9ED55F-00C5-48F1-B3F3-BC57B2875659}">
      <dgm:prSet/>
      <dgm:spPr/>
      <dgm:t>
        <a:bodyPr/>
        <a:lstStyle/>
        <a:p>
          <a:endParaRPr lang="uk-UA"/>
        </a:p>
      </dgm:t>
    </dgm:pt>
    <dgm:pt modelId="{59DB661A-5955-4C0C-A040-B7ACF6CEC299}">
      <dgm:prSet phldrT="[Текст]"/>
      <dgm:spPr/>
      <dgm:t>
        <a:bodyPr/>
        <a:lstStyle/>
        <a:p>
          <a:r>
            <a:rPr lang="uk-UA" dirty="0" smtClean="0"/>
            <a:t>закріпив</a:t>
          </a:r>
          <a:endParaRPr lang="uk-UA" dirty="0"/>
        </a:p>
      </dgm:t>
    </dgm:pt>
    <dgm:pt modelId="{31276264-813F-4692-81BC-43B65E644B5C}" type="parTrans" cxnId="{98FE7817-4236-4449-ADAC-89CAE5EB028B}">
      <dgm:prSet/>
      <dgm:spPr/>
      <dgm:t>
        <a:bodyPr/>
        <a:lstStyle/>
        <a:p>
          <a:endParaRPr lang="uk-UA"/>
        </a:p>
      </dgm:t>
    </dgm:pt>
    <dgm:pt modelId="{57669BC5-89E2-4304-A7C6-B9D7D7C82828}" type="sibTrans" cxnId="{98FE7817-4236-4449-ADAC-89CAE5EB028B}">
      <dgm:prSet/>
      <dgm:spPr/>
      <dgm:t>
        <a:bodyPr/>
        <a:lstStyle/>
        <a:p>
          <a:endParaRPr lang="uk-UA"/>
        </a:p>
      </dgm:t>
    </dgm:pt>
    <dgm:pt modelId="{EF51C977-17EC-43CE-9A55-F6E55DCA6ADA}" type="pres">
      <dgm:prSet presAssocID="{9C535345-3F76-480B-A7E4-0F4411561E29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uk-UA"/>
        </a:p>
      </dgm:t>
    </dgm:pt>
    <dgm:pt modelId="{B8500154-7594-4792-A762-4C13A8778745}" type="pres">
      <dgm:prSet presAssocID="{A0508DC5-067C-42E8-888A-2C068B14B441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9F0A0F3D-5949-462C-A4DF-0ECB414AAF0F}" type="pres">
      <dgm:prSet presAssocID="{A0508DC5-067C-42E8-888A-2C068B14B441}" presName="spNode" presStyleCnt="0"/>
      <dgm:spPr/>
    </dgm:pt>
    <dgm:pt modelId="{6AB8E581-FE9A-4F79-A858-21779E6B5E35}" type="pres">
      <dgm:prSet presAssocID="{38AA7748-8687-4D9F-9A54-25B6297BC280}" presName="sibTrans" presStyleLbl="sibTrans1D1" presStyleIdx="0" presStyleCnt="5"/>
      <dgm:spPr/>
      <dgm:t>
        <a:bodyPr/>
        <a:lstStyle/>
        <a:p>
          <a:endParaRPr lang="uk-UA"/>
        </a:p>
      </dgm:t>
    </dgm:pt>
    <dgm:pt modelId="{192196F7-68FA-48A9-9E9B-E79EEF38ACD9}" type="pres">
      <dgm:prSet presAssocID="{919D8DA5-6F31-4CBD-B63A-0DBA1E4FBABE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5C1ED806-78AE-472D-BFB2-3C8DF18F1007}" type="pres">
      <dgm:prSet presAssocID="{919D8DA5-6F31-4CBD-B63A-0DBA1E4FBABE}" presName="spNode" presStyleCnt="0"/>
      <dgm:spPr/>
    </dgm:pt>
    <dgm:pt modelId="{0D5578AD-2DC0-4C8D-B7EA-F77EE7E8B50E}" type="pres">
      <dgm:prSet presAssocID="{17950211-D490-4667-9604-AFA60AD83DB3}" presName="sibTrans" presStyleLbl="sibTrans1D1" presStyleIdx="1" presStyleCnt="5"/>
      <dgm:spPr/>
      <dgm:t>
        <a:bodyPr/>
        <a:lstStyle/>
        <a:p>
          <a:endParaRPr lang="uk-UA"/>
        </a:p>
      </dgm:t>
    </dgm:pt>
    <dgm:pt modelId="{F4C168FE-984C-4D0F-A2C4-C8554726AA5F}" type="pres">
      <dgm:prSet presAssocID="{D3F9488C-34CB-4DF7-8E4F-B6D09A21578C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2936E71E-3850-461D-A999-D7E520A38846}" type="pres">
      <dgm:prSet presAssocID="{D3F9488C-34CB-4DF7-8E4F-B6D09A21578C}" presName="spNode" presStyleCnt="0"/>
      <dgm:spPr/>
    </dgm:pt>
    <dgm:pt modelId="{F4AFBB5D-ED8B-484B-8162-0527F694A2F6}" type="pres">
      <dgm:prSet presAssocID="{6EEA699C-C119-4839-97E9-22661D299E60}" presName="sibTrans" presStyleLbl="sibTrans1D1" presStyleIdx="2" presStyleCnt="5"/>
      <dgm:spPr/>
      <dgm:t>
        <a:bodyPr/>
        <a:lstStyle/>
        <a:p>
          <a:endParaRPr lang="uk-UA"/>
        </a:p>
      </dgm:t>
    </dgm:pt>
    <dgm:pt modelId="{892D5D13-7C6C-402B-9905-C6AFAE167062}" type="pres">
      <dgm:prSet presAssocID="{596F7B56-38A2-4DC7-B188-E7819AEC6578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44DC1969-CD6E-4C73-894D-1637F221C1E2}" type="pres">
      <dgm:prSet presAssocID="{596F7B56-38A2-4DC7-B188-E7819AEC6578}" presName="spNode" presStyleCnt="0"/>
      <dgm:spPr/>
    </dgm:pt>
    <dgm:pt modelId="{DFF8296D-5338-4A95-A151-7D799B8157EC}" type="pres">
      <dgm:prSet presAssocID="{D3A9046F-D984-49EE-9E4B-4FBE7FD7E78B}" presName="sibTrans" presStyleLbl="sibTrans1D1" presStyleIdx="3" presStyleCnt="5"/>
      <dgm:spPr/>
      <dgm:t>
        <a:bodyPr/>
        <a:lstStyle/>
        <a:p>
          <a:endParaRPr lang="uk-UA"/>
        </a:p>
      </dgm:t>
    </dgm:pt>
    <dgm:pt modelId="{DD007CF2-346F-448F-A3E9-5AFCA67ECCD7}" type="pres">
      <dgm:prSet presAssocID="{59DB661A-5955-4C0C-A040-B7ACF6CEC299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789AD430-4A89-4B21-AAF7-35EF28E39EC2}" type="pres">
      <dgm:prSet presAssocID="{59DB661A-5955-4C0C-A040-B7ACF6CEC299}" presName="spNode" presStyleCnt="0"/>
      <dgm:spPr/>
    </dgm:pt>
    <dgm:pt modelId="{9B597587-AFC3-4ED9-A72F-198E79741FF3}" type="pres">
      <dgm:prSet presAssocID="{57669BC5-89E2-4304-A7C6-B9D7D7C82828}" presName="sibTrans" presStyleLbl="sibTrans1D1" presStyleIdx="4" presStyleCnt="5"/>
      <dgm:spPr/>
      <dgm:t>
        <a:bodyPr/>
        <a:lstStyle/>
        <a:p>
          <a:endParaRPr lang="uk-UA"/>
        </a:p>
      </dgm:t>
    </dgm:pt>
  </dgm:ptLst>
  <dgm:cxnLst>
    <dgm:cxn modelId="{B96C255E-E968-4488-AF5D-469F4362DE60}" type="presOf" srcId="{38AA7748-8687-4D9F-9A54-25B6297BC280}" destId="{6AB8E581-FE9A-4F79-A858-21779E6B5E35}" srcOrd="0" destOrd="0" presId="urn:microsoft.com/office/officeart/2005/8/layout/cycle6"/>
    <dgm:cxn modelId="{5A6C62BB-FDB6-4274-983E-A00A8A69963A}" type="presOf" srcId="{17950211-D490-4667-9604-AFA60AD83DB3}" destId="{0D5578AD-2DC0-4C8D-B7EA-F77EE7E8B50E}" srcOrd="0" destOrd="0" presId="urn:microsoft.com/office/officeart/2005/8/layout/cycle6"/>
    <dgm:cxn modelId="{34BDCC9F-8DDF-44C6-8FA1-FC64B71EF480}" srcId="{9C535345-3F76-480B-A7E4-0F4411561E29}" destId="{D3F9488C-34CB-4DF7-8E4F-B6D09A21578C}" srcOrd="2" destOrd="0" parTransId="{EE7A58E4-3A43-426D-9095-CC334CC00037}" sibTransId="{6EEA699C-C119-4839-97E9-22661D299E60}"/>
    <dgm:cxn modelId="{1F9ED55F-00C5-48F1-B3F3-BC57B2875659}" srcId="{9C535345-3F76-480B-A7E4-0F4411561E29}" destId="{596F7B56-38A2-4DC7-B188-E7819AEC6578}" srcOrd="3" destOrd="0" parTransId="{ACFCA837-67AE-46A8-968D-FA0F8A28FE5D}" sibTransId="{D3A9046F-D984-49EE-9E4B-4FBE7FD7E78B}"/>
    <dgm:cxn modelId="{98FE7817-4236-4449-ADAC-89CAE5EB028B}" srcId="{9C535345-3F76-480B-A7E4-0F4411561E29}" destId="{59DB661A-5955-4C0C-A040-B7ACF6CEC299}" srcOrd="4" destOrd="0" parTransId="{31276264-813F-4692-81BC-43B65E644B5C}" sibTransId="{57669BC5-89E2-4304-A7C6-B9D7D7C82828}"/>
    <dgm:cxn modelId="{D5559501-E4B3-4393-9DA1-7ECC01DB5CBB}" srcId="{9C535345-3F76-480B-A7E4-0F4411561E29}" destId="{919D8DA5-6F31-4CBD-B63A-0DBA1E4FBABE}" srcOrd="1" destOrd="0" parTransId="{70755480-40A9-4355-A4BF-236105395E8B}" sibTransId="{17950211-D490-4667-9604-AFA60AD83DB3}"/>
    <dgm:cxn modelId="{6E1B7727-8758-4F43-8096-D1352E9A05E5}" type="presOf" srcId="{A0508DC5-067C-42E8-888A-2C068B14B441}" destId="{B8500154-7594-4792-A762-4C13A8778745}" srcOrd="0" destOrd="0" presId="urn:microsoft.com/office/officeart/2005/8/layout/cycle6"/>
    <dgm:cxn modelId="{9FF52EE8-3F02-475C-B6E7-8358F621588D}" type="presOf" srcId="{D3A9046F-D984-49EE-9E4B-4FBE7FD7E78B}" destId="{DFF8296D-5338-4A95-A151-7D799B8157EC}" srcOrd="0" destOrd="0" presId="urn:microsoft.com/office/officeart/2005/8/layout/cycle6"/>
    <dgm:cxn modelId="{E6597CFA-1BDC-4F37-8786-013622C4FED4}" type="presOf" srcId="{57669BC5-89E2-4304-A7C6-B9D7D7C82828}" destId="{9B597587-AFC3-4ED9-A72F-198E79741FF3}" srcOrd="0" destOrd="0" presId="urn:microsoft.com/office/officeart/2005/8/layout/cycle6"/>
    <dgm:cxn modelId="{5BAA4F10-FB19-4D7A-9D0F-94322234ABDF}" type="presOf" srcId="{6EEA699C-C119-4839-97E9-22661D299E60}" destId="{F4AFBB5D-ED8B-484B-8162-0527F694A2F6}" srcOrd="0" destOrd="0" presId="urn:microsoft.com/office/officeart/2005/8/layout/cycle6"/>
    <dgm:cxn modelId="{FB76DF73-23AE-4F66-BFD2-EAFC4D4B2B7C}" type="presOf" srcId="{919D8DA5-6F31-4CBD-B63A-0DBA1E4FBABE}" destId="{192196F7-68FA-48A9-9E9B-E79EEF38ACD9}" srcOrd="0" destOrd="0" presId="urn:microsoft.com/office/officeart/2005/8/layout/cycle6"/>
    <dgm:cxn modelId="{5FEA1CD1-E34E-405F-A484-A2015C1ADF51}" type="presOf" srcId="{59DB661A-5955-4C0C-A040-B7ACF6CEC299}" destId="{DD007CF2-346F-448F-A3E9-5AFCA67ECCD7}" srcOrd="0" destOrd="0" presId="urn:microsoft.com/office/officeart/2005/8/layout/cycle6"/>
    <dgm:cxn modelId="{31A30802-886E-42DA-B685-B56C964BAB33}" type="presOf" srcId="{9C535345-3F76-480B-A7E4-0F4411561E29}" destId="{EF51C977-17EC-43CE-9A55-F6E55DCA6ADA}" srcOrd="0" destOrd="0" presId="urn:microsoft.com/office/officeart/2005/8/layout/cycle6"/>
    <dgm:cxn modelId="{C493AA17-AF6E-48D6-9004-90076F5A75AC}" srcId="{9C535345-3F76-480B-A7E4-0F4411561E29}" destId="{A0508DC5-067C-42E8-888A-2C068B14B441}" srcOrd="0" destOrd="0" parTransId="{F604BFB2-DBD3-4DED-9387-1A6359FC03FA}" sibTransId="{38AA7748-8687-4D9F-9A54-25B6297BC280}"/>
    <dgm:cxn modelId="{7734E77E-2349-4171-B529-0CD8A4FE1354}" type="presOf" srcId="{D3F9488C-34CB-4DF7-8E4F-B6D09A21578C}" destId="{F4C168FE-984C-4D0F-A2C4-C8554726AA5F}" srcOrd="0" destOrd="0" presId="urn:microsoft.com/office/officeart/2005/8/layout/cycle6"/>
    <dgm:cxn modelId="{446A0AB6-CFE3-4DDE-88EF-C1549598AA03}" type="presOf" srcId="{596F7B56-38A2-4DC7-B188-E7819AEC6578}" destId="{892D5D13-7C6C-402B-9905-C6AFAE167062}" srcOrd="0" destOrd="0" presId="urn:microsoft.com/office/officeart/2005/8/layout/cycle6"/>
    <dgm:cxn modelId="{DABBBA6D-56C2-4603-9AD8-7C3257C1A368}" type="presParOf" srcId="{EF51C977-17EC-43CE-9A55-F6E55DCA6ADA}" destId="{B8500154-7594-4792-A762-4C13A8778745}" srcOrd="0" destOrd="0" presId="urn:microsoft.com/office/officeart/2005/8/layout/cycle6"/>
    <dgm:cxn modelId="{3670FEAF-2A78-40C5-BB5E-E9FF94174976}" type="presParOf" srcId="{EF51C977-17EC-43CE-9A55-F6E55DCA6ADA}" destId="{9F0A0F3D-5949-462C-A4DF-0ECB414AAF0F}" srcOrd="1" destOrd="0" presId="urn:microsoft.com/office/officeart/2005/8/layout/cycle6"/>
    <dgm:cxn modelId="{A8028E41-8A8C-4614-A4E8-D2F67E1CA1F6}" type="presParOf" srcId="{EF51C977-17EC-43CE-9A55-F6E55DCA6ADA}" destId="{6AB8E581-FE9A-4F79-A858-21779E6B5E35}" srcOrd="2" destOrd="0" presId="urn:microsoft.com/office/officeart/2005/8/layout/cycle6"/>
    <dgm:cxn modelId="{EC94DA88-9400-4C94-A0B1-19E6BEBB60E9}" type="presParOf" srcId="{EF51C977-17EC-43CE-9A55-F6E55DCA6ADA}" destId="{192196F7-68FA-48A9-9E9B-E79EEF38ACD9}" srcOrd="3" destOrd="0" presId="urn:microsoft.com/office/officeart/2005/8/layout/cycle6"/>
    <dgm:cxn modelId="{FEE5D34B-A4A7-41B9-83FD-2D31C2583BC9}" type="presParOf" srcId="{EF51C977-17EC-43CE-9A55-F6E55DCA6ADA}" destId="{5C1ED806-78AE-472D-BFB2-3C8DF18F1007}" srcOrd="4" destOrd="0" presId="urn:microsoft.com/office/officeart/2005/8/layout/cycle6"/>
    <dgm:cxn modelId="{77CD2FFC-FD89-4886-985A-F432E3A1B138}" type="presParOf" srcId="{EF51C977-17EC-43CE-9A55-F6E55DCA6ADA}" destId="{0D5578AD-2DC0-4C8D-B7EA-F77EE7E8B50E}" srcOrd="5" destOrd="0" presId="urn:microsoft.com/office/officeart/2005/8/layout/cycle6"/>
    <dgm:cxn modelId="{063FF178-5AE1-45BC-9121-AEC402712F8F}" type="presParOf" srcId="{EF51C977-17EC-43CE-9A55-F6E55DCA6ADA}" destId="{F4C168FE-984C-4D0F-A2C4-C8554726AA5F}" srcOrd="6" destOrd="0" presId="urn:microsoft.com/office/officeart/2005/8/layout/cycle6"/>
    <dgm:cxn modelId="{C2D92D9A-C886-4440-9E93-EA953CF5A6DE}" type="presParOf" srcId="{EF51C977-17EC-43CE-9A55-F6E55DCA6ADA}" destId="{2936E71E-3850-461D-A999-D7E520A38846}" srcOrd="7" destOrd="0" presId="urn:microsoft.com/office/officeart/2005/8/layout/cycle6"/>
    <dgm:cxn modelId="{1A38CC5A-09ED-4651-9F74-400E4D4A2132}" type="presParOf" srcId="{EF51C977-17EC-43CE-9A55-F6E55DCA6ADA}" destId="{F4AFBB5D-ED8B-484B-8162-0527F694A2F6}" srcOrd="8" destOrd="0" presId="urn:microsoft.com/office/officeart/2005/8/layout/cycle6"/>
    <dgm:cxn modelId="{A89CFBA2-1B48-4DFC-96F4-7B8ABAD32B57}" type="presParOf" srcId="{EF51C977-17EC-43CE-9A55-F6E55DCA6ADA}" destId="{892D5D13-7C6C-402B-9905-C6AFAE167062}" srcOrd="9" destOrd="0" presId="urn:microsoft.com/office/officeart/2005/8/layout/cycle6"/>
    <dgm:cxn modelId="{C709F63A-9409-4911-A8FC-BF58E2A07E52}" type="presParOf" srcId="{EF51C977-17EC-43CE-9A55-F6E55DCA6ADA}" destId="{44DC1969-CD6E-4C73-894D-1637F221C1E2}" srcOrd="10" destOrd="0" presId="urn:microsoft.com/office/officeart/2005/8/layout/cycle6"/>
    <dgm:cxn modelId="{40555461-C9CB-4D0E-8027-75DFE2FD4CA8}" type="presParOf" srcId="{EF51C977-17EC-43CE-9A55-F6E55DCA6ADA}" destId="{DFF8296D-5338-4A95-A151-7D799B8157EC}" srcOrd="11" destOrd="0" presId="urn:microsoft.com/office/officeart/2005/8/layout/cycle6"/>
    <dgm:cxn modelId="{CF3D37F5-9626-4FF4-A019-71B10F46C594}" type="presParOf" srcId="{EF51C977-17EC-43CE-9A55-F6E55DCA6ADA}" destId="{DD007CF2-346F-448F-A3E9-5AFCA67ECCD7}" srcOrd="12" destOrd="0" presId="urn:microsoft.com/office/officeart/2005/8/layout/cycle6"/>
    <dgm:cxn modelId="{9B25EBC3-65D6-4005-8BA4-EE9490B0C4DC}" type="presParOf" srcId="{EF51C977-17EC-43CE-9A55-F6E55DCA6ADA}" destId="{789AD430-4A89-4B21-AAF7-35EF28E39EC2}" srcOrd="13" destOrd="0" presId="urn:microsoft.com/office/officeart/2005/8/layout/cycle6"/>
    <dgm:cxn modelId="{92D082BD-BEB1-4FE6-923D-15946731F186}" type="presParOf" srcId="{EF51C977-17EC-43CE-9A55-F6E55DCA6ADA}" destId="{9B597587-AFC3-4ED9-A72F-198E79741FF3}" srcOrd="14" destOrd="0" presId="urn:microsoft.com/office/officeart/2005/8/layout/cycle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8500154-7594-4792-A762-4C13A8778745}">
      <dsp:nvSpPr>
        <dsp:cNvPr id="0" name=""/>
        <dsp:cNvSpPr/>
      </dsp:nvSpPr>
      <dsp:spPr>
        <a:xfrm>
          <a:off x="2917097" y="2907"/>
          <a:ext cx="1654636" cy="107551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200" kern="1200" dirty="0" smtClean="0"/>
            <a:t>повторив</a:t>
          </a:r>
          <a:endParaRPr lang="uk-UA" sz="2200" kern="1200" dirty="0"/>
        </a:p>
      </dsp:txBody>
      <dsp:txXfrm>
        <a:off x="2969599" y="55409"/>
        <a:ext cx="1549632" cy="970510"/>
      </dsp:txXfrm>
    </dsp:sp>
    <dsp:sp modelId="{6AB8E581-FE9A-4F79-A858-21779E6B5E35}">
      <dsp:nvSpPr>
        <dsp:cNvPr id="0" name=""/>
        <dsp:cNvSpPr/>
      </dsp:nvSpPr>
      <dsp:spPr>
        <a:xfrm>
          <a:off x="1595200" y="540664"/>
          <a:ext cx="4298431" cy="4298431"/>
        </a:xfrm>
        <a:custGeom>
          <a:avLst/>
          <a:gdLst/>
          <a:ahLst/>
          <a:cxnLst/>
          <a:rect l="0" t="0" r="0" b="0"/>
          <a:pathLst>
            <a:path>
              <a:moveTo>
                <a:pt x="2987906" y="170396"/>
              </a:moveTo>
              <a:arcTo wR="2149215" hR="2149215" stAng="17578133" swAng="1961989"/>
            </a:path>
          </a:pathLst>
        </a:custGeom>
        <a:noFill/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40000" prstMaterial="matte"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92196F7-68FA-48A9-9E9B-E79EEF38ACD9}">
      <dsp:nvSpPr>
        <dsp:cNvPr id="0" name=""/>
        <dsp:cNvSpPr/>
      </dsp:nvSpPr>
      <dsp:spPr>
        <a:xfrm>
          <a:off x="4961123" y="1487979"/>
          <a:ext cx="1654636" cy="107551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200" kern="1200" dirty="0" smtClean="0"/>
            <a:t>зацікавився</a:t>
          </a:r>
          <a:endParaRPr lang="uk-UA" sz="2200" kern="1200" dirty="0"/>
        </a:p>
      </dsp:txBody>
      <dsp:txXfrm>
        <a:off x="5013625" y="1540481"/>
        <a:ext cx="1549632" cy="970510"/>
      </dsp:txXfrm>
    </dsp:sp>
    <dsp:sp modelId="{0D5578AD-2DC0-4C8D-B7EA-F77EE7E8B50E}">
      <dsp:nvSpPr>
        <dsp:cNvPr id="0" name=""/>
        <dsp:cNvSpPr/>
      </dsp:nvSpPr>
      <dsp:spPr>
        <a:xfrm>
          <a:off x="1595200" y="540664"/>
          <a:ext cx="4298431" cy="4298431"/>
        </a:xfrm>
        <a:custGeom>
          <a:avLst/>
          <a:gdLst/>
          <a:ahLst/>
          <a:cxnLst/>
          <a:rect l="0" t="0" r="0" b="0"/>
          <a:pathLst>
            <a:path>
              <a:moveTo>
                <a:pt x="4295477" y="2036568"/>
              </a:moveTo>
              <a:arcTo wR="2149215" hR="2149215" stAng="21419735" swAng="2196650"/>
            </a:path>
          </a:pathLst>
        </a:custGeom>
        <a:noFill/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40000" prstMaterial="matte"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4C168FE-984C-4D0F-A2C4-C8554726AA5F}">
      <dsp:nvSpPr>
        <dsp:cNvPr id="0" name=""/>
        <dsp:cNvSpPr/>
      </dsp:nvSpPr>
      <dsp:spPr>
        <a:xfrm>
          <a:off x="4180374" y="3890875"/>
          <a:ext cx="1654636" cy="107551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200" kern="1200" dirty="0" smtClean="0"/>
            <a:t>навчився</a:t>
          </a:r>
          <a:endParaRPr lang="uk-UA" sz="2200" kern="1200" dirty="0"/>
        </a:p>
      </dsp:txBody>
      <dsp:txXfrm>
        <a:off x="4232876" y="3943377"/>
        <a:ext cx="1549632" cy="970510"/>
      </dsp:txXfrm>
    </dsp:sp>
    <dsp:sp modelId="{F4AFBB5D-ED8B-484B-8162-0527F694A2F6}">
      <dsp:nvSpPr>
        <dsp:cNvPr id="0" name=""/>
        <dsp:cNvSpPr/>
      </dsp:nvSpPr>
      <dsp:spPr>
        <a:xfrm>
          <a:off x="1595200" y="540664"/>
          <a:ext cx="4298431" cy="4298431"/>
        </a:xfrm>
        <a:custGeom>
          <a:avLst/>
          <a:gdLst/>
          <a:ahLst/>
          <a:cxnLst/>
          <a:rect l="0" t="0" r="0" b="0"/>
          <a:pathLst>
            <a:path>
              <a:moveTo>
                <a:pt x="2576632" y="4255501"/>
              </a:moveTo>
              <a:arcTo wR="2149215" hR="2149215" stAng="4711742" swAng="1376516"/>
            </a:path>
          </a:pathLst>
        </a:custGeom>
        <a:noFill/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40000" prstMaterial="matte"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92D5D13-7C6C-402B-9905-C6AFAE167062}">
      <dsp:nvSpPr>
        <dsp:cNvPr id="0" name=""/>
        <dsp:cNvSpPr/>
      </dsp:nvSpPr>
      <dsp:spPr>
        <a:xfrm>
          <a:off x="1653820" y="3890875"/>
          <a:ext cx="1654636" cy="107551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200" kern="1200" dirty="0" smtClean="0"/>
            <a:t>дізнався</a:t>
          </a:r>
          <a:endParaRPr lang="uk-UA" sz="2200" kern="1200" dirty="0"/>
        </a:p>
      </dsp:txBody>
      <dsp:txXfrm>
        <a:off x="1706322" y="3943377"/>
        <a:ext cx="1549632" cy="970510"/>
      </dsp:txXfrm>
    </dsp:sp>
    <dsp:sp modelId="{DFF8296D-5338-4A95-A151-7D799B8157EC}">
      <dsp:nvSpPr>
        <dsp:cNvPr id="0" name=""/>
        <dsp:cNvSpPr/>
      </dsp:nvSpPr>
      <dsp:spPr>
        <a:xfrm>
          <a:off x="1595200" y="540664"/>
          <a:ext cx="4298431" cy="4298431"/>
        </a:xfrm>
        <a:custGeom>
          <a:avLst/>
          <a:gdLst/>
          <a:ahLst/>
          <a:cxnLst/>
          <a:rect l="0" t="0" r="0" b="0"/>
          <a:pathLst>
            <a:path>
              <a:moveTo>
                <a:pt x="359221" y="3338773"/>
              </a:moveTo>
              <a:arcTo wR="2149215" hR="2149215" stAng="8783616" swAng="2196650"/>
            </a:path>
          </a:pathLst>
        </a:custGeom>
        <a:noFill/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40000" prstMaterial="matte"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D007CF2-346F-448F-A3E9-5AFCA67ECCD7}">
      <dsp:nvSpPr>
        <dsp:cNvPr id="0" name=""/>
        <dsp:cNvSpPr/>
      </dsp:nvSpPr>
      <dsp:spPr>
        <a:xfrm>
          <a:off x="873072" y="1487979"/>
          <a:ext cx="1654636" cy="107551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200" kern="1200" dirty="0" smtClean="0"/>
            <a:t>закріпив</a:t>
          </a:r>
          <a:endParaRPr lang="uk-UA" sz="2200" kern="1200" dirty="0"/>
        </a:p>
      </dsp:txBody>
      <dsp:txXfrm>
        <a:off x="925574" y="1540481"/>
        <a:ext cx="1549632" cy="970510"/>
      </dsp:txXfrm>
    </dsp:sp>
    <dsp:sp modelId="{9B597587-AFC3-4ED9-A72F-198E79741FF3}">
      <dsp:nvSpPr>
        <dsp:cNvPr id="0" name=""/>
        <dsp:cNvSpPr/>
      </dsp:nvSpPr>
      <dsp:spPr>
        <a:xfrm>
          <a:off x="1595200" y="540664"/>
          <a:ext cx="4298431" cy="4298431"/>
        </a:xfrm>
        <a:custGeom>
          <a:avLst/>
          <a:gdLst/>
          <a:ahLst/>
          <a:cxnLst/>
          <a:rect l="0" t="0" r="0" b="0"/>
          <a:pathLst>
            <a:path>
              <a:moveTo>
                <a:pt x="374414" y="937106"/>
              </a:moveTo>
              <a:arcTo wR="2149215" hR="2149215" stAng="12859878" swAng="1961989"/>
            </a:path>
          </a:pathLst>
        </a:custGeom>
        <a:noFill/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40000" prstMaterial="matte"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6">
  <dgm:title val=""/>
  <dgm:desc val=""/>
  <dgm:catLst>
    <dgm:cat type="cycle" pri="4000"/>
    <dgm:cat type="relationship" pri="2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  <dgm:param type="endSty" val="noArr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01"/>
                <dgm:constr type="endPad" refType="connDist" fact="0.01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5">
  <dgm:title val=""/>
  <dgm:desc val=""/>
  <dgm:catLst>
    <dgm:cat type="3D" pri="11500"/>
  </dgm:catLst>
  <dgm:scene3d>
    <a:camera prst="isometricOffAxis2Left" zoom="95000"/>
    <a:lightRig rig="flat" dir="t"/>
  </dgm:scene3d>
  <dgm:styleLbl name="node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715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81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52400" extrusionH="1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38100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3810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400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150"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63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4005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40050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4005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15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3200400"/>
            <a:ext cx="7543800" cy="1524000"/>
          </a:xfrm>
        </p:spPr>
        <p:txBody>
          <a:bodyPr>
            <a:noAutofit/>
          </a:bodyPr>
          <a:lstStyle>
            <a:lvl1pPr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4724400"/>
            <a:ext cx="6858000" cy="990600"/>
          </a:xfrm>
        </p:spPr>
        <p:txBody>
          <a:bodyPr anchor="t" anchorCtr="0">
            <a:normAutofit/>
          </a:bodyPr>
          <a:lstStyle>
            <a:lvl1pPr marL="0" indent="0" algn="l">
              <a:buNone/>
              <a:defRPr sz="28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Rectangle 6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685800"/>
            <a:ext cx="7239000" cy="3886200"/>
          </a:xfrm>
        </p:spPr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2000" y="685801"/>
            <a:ext cx="1828800" cy="5410199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90800" y="685801"/>
            <a:ext cx="5715000" cy="4876800"/>
          </a:xfrm>
        </p:spPr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3276600"/>
            <a:ext cx="7543800" cy="1676400"/>
          </a:xfrm>
        </p:spPr>
        <p:txBody>
          <a:bodyPr anchor="b" anchorCtr="0"/>
          <a:lstStyle>
            <a:lvl1pPr algn="l">
              <a:defRPr sz="54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4953000"/>
            <a:ext cx="6858000" cy="91440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89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89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1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22.01.2018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cxnSp>
        <p:nvCxnSpPr>
          <p:cNvPr id="11" name="Straight Connector 10"/>
          <p:cNvCxnSpPr/>
          <p:nvPr/>
        </p:nvCxnSpPr>
        <p:spPr>
          <a:xfrm>
            <a:off x="7589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6451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22.01.2018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22.01.2018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0866" y="457200"/>
            <a:ext cx="4594934" cy="4114799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2001" y="457200"/>
            <a:ext cx="2673657" cy="4114800"/>
          </a:xfrm>
        </p:spPr>
        <p:txBody>
          <a:bodyPr>
            <a:normAutofit/>
          </a:bodyPr>
          <a:lstStyle>
            <a:lvl1pPr marL="0" indent="0">
              <a:buNone/>
              <a:defRPr sz="21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 rot="5400000">
            <a:off x="1677194" y="2514600"/>
            <a:ext cx="3810000" cy="1588"/>
          </a:xfrm>
          <a:prstGeom prst="line">
            <a:avLst/>
          </a:prstGeom>
          <a:ln>
            <a:solidFill>
              <a:schemeClr val="tx2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8952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77240" y="457200"/>
            <a:ext cx="7543800" cy="2895600"/>
          </a:xfrm>
          <a:ln w="6350">
            <a:solidFill>
              <a:schemeClr val="tx2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0392" y="3505200"/>
            <a:ext cx="7391400" cy="804862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1800" cy="16002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685800"/>
            <a:ext cx="7543800" cy="388620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48400" y="620877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  <a:latin typeface="+mn-lt"/>
              </a:defRPr>
            </a:lvl1pPr>
          </a:lstStyle>
          <a:p>
            <a:fld id="{B4C71EC6-210F-42DE-9C53-41977AD35B3D}" type="datetimeFigureOut">
              <a:rPr lang="ru-RU" smtClean="0"/>
              <a:t>22.01.2018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61999" y="6208776"/>
            <a:ext cx="487386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5687568"/>
            <a:ext cx="762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777240" y="0"/>
            <a:ext cx="7543800" cy="381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54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9436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686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4592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1901952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8pPr>
      <a:lvl9pPr marL="24688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hyperlink" Target="&#1043;&#1077;&#1081;%20&#1090;&#1072;&#1084;%20&#1085;&#1072;%20&#1075;&#1086;&#1088;&#1110;%20&#1057;&#1110;&#1095;%20&#1110;&#1076;&#1077;.mp4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&#1075;&#1077;&#1081;,%20&#1074;&#1080;,%20&#1082;&#1086;&#1079;&#1072;&#1095;&#1077;&#1085;&#1100;&#1082;&#1080;.mp4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videoplayback.mp4" TargetMode="Externa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uk-UA" dirty="0" smtClean="0"/>
              <a:t>Інтегрований урок </a:t>
            </a:r>
            <a:endParaRPr lang="uk-UA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uk-UA" dirty="0" smtClean="0"/>
              <a:t>Вчитель 4 класу </a:t>
            </a:r>
            <a:r>
              <a:rPr lang="uk-UA" dirty="0" err="1" smtClean="0"/>
              <a:t>Симчук</a:t>
            </a:r>
            <a:r>
              <a:rPr lang="uk-UA" dirty="0" smtClean="0"/>
              <a:t> О.В.                       ЗОШ І-ІІ ступеня </a:t>
            </a:r>
            <a:r>
              <a:rPr lang="uk-UA" dirty="0" err="1" smtClean="0"/>
              <a:t>с.Пірванче</a:t>
            </a:r>
            <a:r>
              <a:rPr lang="uk-UA" dirty="0" smtClean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292038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Прямоугольник 3">
            <a:hlinkClick r:id="rId2" action="ppaction://hlinkfile"/>
          </p:cNvPr>
          <p:cNvSpPr/>
          <p:nvPr/>
        </p:nvSpPr>
        <p:spPr>
          <a:xfrm>
            <a:off x="755576" y="548680"/>
            <a:ext cx="7560840" cy="172819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Гей, там на горі Січ іде…</a:t>
            </a:r>
            <a:endParaRPr lang="uk-UA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420888"/>
            <a:ext cx="7776864" cy="41022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54849943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1259632" y="685800"/>
            <a:ext cx="7488832" cy="5191472"/>
          </a:xfrm>
        </p:spPr>
        <p:txBody>
          <a:bodyPr/>
          <a:lstStyle/>
          <a:p>
            <a:r>
              <a:rPr lang="uk-UA" dirty="0" smtClean="0"/>
              <a:t>                                                                 Тільки Бог                                                                           т                                                               святий знає,</a:t>
            </a:r>
          </a:p>
          <a:p>
            <a:r>
              <a:rPr lang="uk-UA" dirty="0" smtClean="0"/>
              <a:t>М                                                     що Хмельницький   м                                                            думає-гадає…       </a:t>
            </a:r>
          </a:p>
          <a:p>
            <a:pPr marL="0" indent="0">
              <a:buNone/>
            </a:pPr>
            <a:r>
              <a:rPr lang="uk-UA" dirty="0" smtClean="0"/>
              <a:t>                                                               </a:t>
            </a:r>
            <a:endParaRPr lang="uk-UA" dirty="0"/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404664"/>
            <a:ext cx="4236957" cy="58938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368667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4653136"/>
            <a:ext cx="6781800" cy="1600200"/>
          </a:xfrm>
        </p:spPr>
        <p:txBody>
          <a:bodyPr>
            <a:normAutofit/>
          </a:bodyPr>
          <a:lstStyle/>
          <a:p>
            <a:r>
              <a:rPr lang="uk-UA" sz="3600" dirty="0" smtClean="0"/>
              <a:t>Прапор Богдана Хмельницького у Стокгольмі (Швеція)</a:t>
            </a:r>
            <a:endParaRPr lang="uk-UA" sz="3600" dirty="0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620688"/>
            <a:ext cx="7704856" cy="44644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07739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uk-UA" sz="4400" dirty="0" smtClean="0"/>
              <a:t>Булава, шабля, нагайка і кухоль – у музеях Польщі</a:t>
            </a:r>
            <a:endParaRPr lang="uk-UA" sz="4400" dirty="0"/>
          </a:p>
        </p:txBody>
      </p:sp>
      <p:pic>
        <p:nvPicPr>
          <p:cNvPr id="4" name="Объект 3" descr="Результат пошуку зображень за запитом &quot;БОГДАН хмельницькИЙ КУХОЛЬ&quot;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548680"/>
            <a:ext cx="4536504" cy="2448272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Результат пошуку зображень за запитом &quot;НАГАЙКА хмельницького&quot;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2868" y="2924944"/>
            <a:ext cx="3384376" cy="1800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Результат пошуку зображень за запитом &quot;БОГДАН хмельницькИЙ КУХОЛЬ&quot;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656441"/>
            <a:ext cx="2520280" cy="2052479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Результат пошуку зображень за запитом &quot;шабля хмельницького&quot;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140968"/>
            <a:ext cx="4104456" cy="165735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7648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/>
              <a:t>Влучна стрільба </a:t>
            </a: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685800"/>
            <a:ext cx="8352928" cy="46874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43104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err="1" smtClean="0"/>
              <a:t>Водоосвячувальна</a:t>
            </a:r>
            <a:r>
              <a:rPr lang="uk-UA" dirty="0" smtClean="0"/>
              <a:t> чаша – у Росії</a:t>
            </a:r>
            <a:endParaRPr lang="uk-UA" dirty="0"/>
          </a:p>
        </p:txBody>
      </p:sp>
      <p:pic>
        <p:nvPicPr>
          <p:cNvPr id="4" name="Объект 3" descr="Результат пошуку зображень за запитом &quot;БОГДАНхмельницькИЙ ЧАША&quot;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548680"/>
            <a:ext cx="7344816" cy="38862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415643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uk-UA" sz="3600" dirty="0" smtClean="0"/>
              <a:t>Шапка - єдиний </a:t>
            </a:r>
            <a:r>
              <a:rPr lang="uk-UA" sz="3600" dirty="0"/>
              <a:t>клейнод гетьмана, який зберігається на його </a:t>
            </a:r>
            <a:r>
              <a:rPr lang="uk-UA" sz="3600" dirty="0" smtClean="0"/>
              <a:t>Батьківщині</a:t>
            </a:r>
            <a:endParaRPr lang="uk-UA" sz="3600" dirty="0"/>
          </a:p>
        </p:txBody>
      </p:sp>
      <p:pic>
        <p:nvPicPr>
          <p:cNvPr id="4" name="Объект 3" descr="Результат пошуку зображень за запитом &quot;БОГДАНхмельницькИЙ ШАПКА&quot;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692696"/>
            <a:ext cx="7560840" cy="374441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73439272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23928" y="476672"/>
            <a:ext cx="4896544" cy="5695528"/>
          </a:xfrm>
        </p:spPr>
        <p:txBody>
          <a:bodyPr>
            <a:noAutofit/>
          </a:bodyPr>
          <a:lstStyle/>
          <a:p>
            <a:r>
              <a:rPr lang="uk-UA" sz="3600" dirty="0" smtClean="0"/>
              <a:t>До великого моменту </a:t>
            </a:r>
            <a:br>
              <a:rPr lang="uk-UA" sz="3600" dirty="0" smtClean="0"/>
            </a:br>
            <a:r>
              <a:rPr lang="uk-UA" sz="3600" dirty="0" smtClean="0"/>
              <a:t>Будь готовий</a:t>
            </a:r>
            <a:br>
              <a:rPr lang="uk-UA" sz="3600" dirty="0" smtClean="0"/>
            </a:br>
            <a:r>
              <a:rPr lang="uk-UA" sz="3600" dirty="0" smtClean="0"/>
              <a:t>          кожний з вас,</a:t>
            </a:r>
            <a:br>
              <a:rPr lang="uk-UA" sz="3600" dirty="0" smtClean="0"/>
            </a:br>
            <a:r>
              <a:rPr lang="uk-UA" sz="3600" dirty="0" smtClean="0"/>
              <a:t>Кожний може стать   Богданом,</a:t>
            </a:r>
            <a:br>
              <a:rPr lang="uk-UA" sz="3600" dirty="0" smtClean="0"/>
            </a:br>
            <a:r>
              <a:rPr lang="uk-UA" sz="3600" dirty="0" smtClean="0"/>
              <a:t>Як настане слушний час</a:t>
            </a:r>
            <a:endParaRPr lang="uk-UA" sz="3600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76672"/>
            <a:ext cx="3384376" cy="55446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05554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marL="47625" marR="47625" lvl="0">
              <a:lnSpc>
                <a:spcPct val="115000"/>
              </a:lnSpc>
              <a:spcBef>
                <a:spcPts val="375"/>
              </a:spcBef>
              <a:spcAft>
                <a:spcPts val="375"/>
              </a:spcAft>
            </a:pPr>
            <a:r>
              <a:rPr lang="uk-UA" sz="1800" dirty="0">
                <a:solidFill>
                  <a:srgbClr val="1F1F1F"/>
                </a:solidFill>
                <a:latin typeface="Tahoma"/>
                <a:ea typeface="Times New Roman"/>
                <a:cs typeface="Times New Roman"/>
              </a:rPr>
              <a:t>Налетіло гайвороння та й заголосило:</a:t>
            </a:r>
            <a:br>
              <a:rPr lang="uk-UA" sz="1800" dirty="0">
                <a:solidFill>
                  <a:srgbClr val="1F1F1F"/>
                </a:solidFill>
                <a:latin typeface="Tahoma"/>
                <a:ea typeface="Times New Roman"/>
                <a:cs typeface="Times New Roman"/>
              </a:rPr>
            </a:br>
            <a:r>
              <a:rPr lang="uk-UA" sz="1800" dirty="0">
                <a:solidFill>
                  <a:srgbClr val="1F1F1F"/>
                </a:solidFill>
                <a:latin typeface="Tahoma"/>
                <a:ea typeface="Times New Roman"/>
                <a:cs typeface="Times New Roman"/>
              </a:rPr>
              <a:t>«Скільки тої молодої перебито сили!</a:t>
            </a:r>
            <a:r>
              <a:rPr lang="uk-UA" sz="2000" dirty="0">
                <a:solidFill>
                  <a:prstClr val="black"/>
                </a:solidFill>
                <a:latin typeface="Calibri"/>
                <a:ea typeface="Calibri"/>
                <a:cs typeface="Times New Roman"/>
              </a:rPr>
              <a:t/>
            </a:r>
            <a:br>
              <a:rPr lang="uk-UA" sz="2000" dirty="0">
                <a:solidFill>
                  <a:prstClr val="black"/>
                </a:solidFill>
                <a:latin typeface="Calibri"/>
                <a:ea typeface="Calibri"/>
                <a:cs typeface="Times New Roman"/>
              </a:rPr>
            </a:br>
            <a:r>
              <a:rPr lang="uk-UA" sz="1800" dirty="0">
                <a:solidFill>
                  <a:srgbClr val="1F1F1F"/>
                </a:solidFill>
                <a:latin typeface="Tahoma"/>
                <a:ea typeface="Times New Roman"/>
                <a:cs typeface="Times New Roman"/>
              </a:rPr>
              <a:t>Справа - триста, зліва - триста, попереду — триста. </a:t>
            </a:r>
            <a:br>
              <a:rPr lang="uk-UA" sz="1800" dirty="0">
                <a:solidFill>
                  <a:srgbClr val="1F1F1F"/>
                </a:solidFill>
                <a:latin typeface="Tahoma"/>
                <a:ea typeface="Times New Roman"/>
                <a:cs typeface="Times New Roman"/>
              </a:rPr>
            </a:br>
            <a:r>
              <a:rPr lang="uk-UA" sz="1800" dirty="0">
                <a:solidFill>
                  <a:srgbClr val="1F1F1F"/>
                </a:solidFill>
                <a:latin typeface="Tahoma"/>
                <a:ea typeface="Times New Roman"/>
                <a:cs typeface="Times New Roman"/>
              </a:rPr>
              <a:t>Скільки того молодого впало товариства!»</a:t>
            </a:r>
            <a:r>
              <a:rPr lang="uk-UA" sz="2000" dirty="0">
                <a:solidFill>
                  <a:prstClr val="black"/>
                </a:solidFill>
                <a:latin typeface="Calibri"/>
                <a:ea typeface="Calibri"/>
                <a:cs typeface="Times New Roman"/>
              </a:rPr>
              <a:t/>
            </a:r>
            <a:br>
              <a:rPr lang="uk-UA" sz="2000" dirty="0">
                <a:solidFill>
                  <a:prstClr val="black"/>
                </a:solidFill>
                <a:latin typeface="Calibri"/>
                <a:ea typeface="Calibri"/>
                <a:cs typeface="Times New Roman"/>
              </a:rPr>
            </a:br>
            <a:r>
              <a:rPr lang="uk-UA" sz="1300" dirty="0">
                <a:latin typeface="Calibri"/>
                <a:ea typeface="Calibri"/>
                <a:cs typeface="Times New Roman"/>
              </a:rPr>
              <a:t/>
            </a:r>
            <a:br>
              <a:rPr lang="uk-UA" sz="1300" dirty="0">
                <a:latin typeface="Calibri"/>
                <a:ea typeface="Calibri"/>
                <a:cs typeface="Times New Roman"/>
              </a:rPr>
            </a:br>
            <a:endParaRPr lang="uk-UA" sz="1300" dirty="0" smtClean="0">
              <a:latin typeface="Calibri"/>
              <a:ea typeface="Calibri"/>
              <a:cs typeface="Times New Roman"/>
            </a:endParaRPr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764704"/>
            <a:ext cx="8136904" cy="36793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001579" y="6611794"/>
            <a:ext cx="237566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1300" dirty="0" smtClean="0">
                <a:solidFill>
                  <a:srgbClr val="1F1F1F"/>
                </a:solidFill>
                <a:latin typeface="Tahoma"/>
                <a:ea typeface="Times New Roman"/>
                <a:cs typeface="Times New Roman"/>
              </a:rPr>
              <a:t> 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1674120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4000" dirty="0" smtClean="0"/>
              <a:t>Сьогодні на </a:t>
            </a:r>
            <a:r>
              <a:rPr lang="uk-UA" sz="4000" dirty="0" err="1" smtClean="0"/>
              <a:t>уроці</a:t>
            </a:r>
            <a:r>
              <a:rPr lang="uk-UA" sz="4000" dirty="0" smtClean="0"/>
              <a:t> я …</a:t>
            </a:r>
            <a:endParaRPr lang="uk-UA" sz="4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uk-UA" dirty="0" smtClean="0"/>
              <a:t>                                         </a:t>
            </a:r>
            <a:endParaRPr lang="uk-UA" dirty="0"/>
          </a:p>
        </p:txBody>
      </p:sp>
      <p:graphicFrame>
        <p:nvGraphicFramePr>
          <p:cNvPr id="16" name="Схема 15"/>
          <p:cNvGraphicFramePr/>
          <p:nvPr>
            <p:extLst>
              <p:ext uri="{D42A27DB-BD31-4B8C-83A1-F6EECF244321}">
                <p14:modId xmlns:p14="http://schemas.microsoft.com/office/powerpoint/2010/main" val="1938256951"/>
              </p:ext>
            </p:extLst>
          </p:nvPr>
        </p:nvGraphicFramePr>
        <p:xfrm>
          <a:off x="827584" y="476672"/>
          <a:ext cx="7488832" cy="50405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397969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4581364" cy="1600200"/>
          </a:xfrm>
        </p:spPr>
        <p:txBody>
          <a:bodyPr>
            <a:normAutofit fontScale="90000"/>
          </a:bodyPr>
          <a:lstStyle/>
          <a:p>
            <a:pPr lvl="0">
              <a:spcBef>
                <a:spcPct val="20000"/>
              </a:spcBef>
            </a:pPr>
            <a:r>
              <a:rPr lang="uk-UA" sz="2200" dirty="0">
                <a:solidFill>
                  <a:srgbClr val="303030"/>
                </a:solidFill>
                <a:latin typeface="Times New Roman"/>
                <a:ea typeface="+mn-ea"/>
                <a:cs typeface="+mn-cs"/>
              </a:rPr>
              <a:t>Інтегрований урок з </a:t>
            </a:r>
            <a:r>
              <a:rPr lang="uk-UA" sz="2200" dirty="0" smtClean="0">
                <a:solidFill>
                  <a:srgbClr val="303030"/>
                </a:solidFill>
                <a:latin typeface="Times New Roman"/>
                <a:ea typeface="+mn-ea"/>
                <a:cs typeface="+mn-cs"/>
              </a:rPr>
              <a:t>математики</a:t>
            </a:r>
            <a:r>
              <a:rPr lang="uk-UA" sz="2200" dirty="0">
                <a:solidFill>
                  <a:srgbClr val="303030"/>
                </a:solidFill>
                <a:latin typeface="Times New Roman"/>
                <a:ea typeface="+mn-ea"/>
                <a:cs typeface="+mn-cs"/>
              </a:rPr>
              <a:t> </a:t>
            </a:r>
            <a:r>
              <a:rPr lang="uk-UA" sz="2200" dirty="0" smtClean="0">
                <a:solidFill>
                  <a:srgbClr val="303030"/>
                </a:solidFill>
                <a:latin typeface="Times New Roman"/>
                <a:ea typeface="+mn-ea"/>
                <a:cs typeface="+mn-cs"/>
              </a:rPr>
              <a:t>і </a:t>
            </a:r>
            <a:br>
              <a:rPr lang="uk-UA" sz="2200" dirty="0" smtClean="0">
                <a:solidFill>
                  <a:srgbClr val="303030"/>
                </a:solidFill>
                <a:latin typeface="Times New Roman"/>
                <a:ea typeface="+mn-ea"/>
                <a:cs typeface="+mn-cs"/>
              </a:rPr>
            </a:br>
            <a:r>
              <a:rPr lang="uk-UA" sz="2200" dirty="0" smtClean="0">
                <a:solidFill>
                  <a:srgbClr val="303030"/>
                </a:solidFill>
                <a:latin typeface="Times New Roman"/>
                <a:ea typeface="+mn-ea"/>
                <a:cs typeface="+mn-cs"/>
              </a:rPr>
              <a:t>народознавства.     </a:t>
            </a:r>
            <a:br>
              <a:rPr lang="uk-UA" sz="2200" dirty="0" smtClean="0">
                <a:solidFill>
                  <a:srgbClr val="303030"/>
                </a:solidFill>
                <a:latin typeface="Times New Roman"/>
                <a:ea typeface="+mn-ea"/>
                <a:cs typeface="+mn-cs"/>
              </a:rPr>
            </a:br>
            <a:r>
              <a:rPr lang="uk-UA" sz="2200" dirty="0" smtClean="0">
                <a:solidFill>
                  <a:srgbClr val="303030"/>
                </a:solidFill>
                <a:latin typeface="Times New Roman"/>
                <a:ea typeface="+mn-ea"/>
                <a:cs typeface="+mn-cs"/>
              </a:rPr>
              <a:t>Тема: подорож в Національний історико-меморіальний заповідник «Поле Берестецької битви»                 </a:t>
            </a:r>
            <a:r>
              <a:rPr lang="uk-UA" sz="2200" dirty="0">
                <a:solidFill>
                  <a:srgbClr val="303030"/>
                </a:solidFill>
                <a:latin typeface="Times New Roman"/>
                <a:ea typeface="+mn-ea"/>
                <a:cs typeface="+mn-cs"/>
              </a:rPr>
              <a:t/>
            </a:r>
            <a:br>
              <a:rPr lang="uk-UA" sz="2200" dirty="0">
                <a:solidFill>
                  <a:srgbClr val="303030"/>
                </a:solidFill>
                <a:latin typeface="Times New Roman"/>
                <a:ea typeface="+mn-ea"/>
                <a:cs typeface="+mn-cs"/>
              </a:rPr>
            </a:br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62000" y="685800"/>
            <a:ext cx="7543800" cy="3103240"/>
          </a:xfrm>
        </p:spPr>
        <p:txBody>
          <a:bodyPr>
            <a:normAutofit fontScale="92500" lnSpcReduction="20000"/>
          </a:bodyPr>
          <a:lstStyle/>
          <a:p>
            <a:r>
              <a:rPr lang="uk-UA" sz="8000" dirty="0">
                <a:solidFill>
                  <a:prstClr val="black">
                    <a:lumMod val="85000"/>
                    <a:lumOff val="15000"/>
                  </a:prstClr>
                </a:solidFill>
                <a:latin typeface="Impact"/>
                <a:ea typeface="+mj-ea"/>
                <a:cs typeface="+mj-cs"/>
              </a:rPr>
              <a:t>КОЗАЦЬКОМУ РОДУ НЕМА ПЕРЕВОДУ</a:t>
            </a:r>
            <a:endParaRPr lang="uk-UA" dirty="0"/>
          </a:p>
        </p:txBody>
      </p:sp>
      <p:pic>
        <p:nvPicPr>
          <p:cNvPr id="4" name="Рисунок 3" descr="Результат пошуку зображень за запитом &quot;КОЗАК НА КОНІ&quot;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3364" y="3140968"/>
            <a:ext cx="3693132" cy="3024336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Овал 4">
            <a:hlinkClick r:id="rId3" action="ppaction://hlinkfile"/>
          </p:cNvPr>
          <p:cNvSpPr/>
          <p:nvPr/>
        </p:nvSpPr>
        <p:spPr>
          <a:xfrm>
            <a:off x="8316416" y="188640"/>
            <a:ext cx="576064" cy="43204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247070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2925" y="370826"/>
            <a:ext cx="6781800" cy="1041454"/>
          </a:xfrm>
        </p:spPr>
        <p:txBody>
          <a:bodyPr>
            <a:noAutofit/>
          </a:bodyPr>
          <a:lstStyle/>
          <a:p>
            <a:r>
              <a:rPr lang="uk-UA" sz="3600" dirty="0" smtClean="0"/>
              <a:t>            </a:t>
            </a:r>
            <a:r>
              <a:rPr lang="uk-UA" sz="3200" dirty="0" smtClean="0"/>
              <a:t>Вже недалечко до Берестечка</a:t>
            </a:r>
            <a:r>
              <a:rPr lang="uk-UA" sz="3600" dirty="0" smtClean="0"/>
              <a:t/>
            </a:r>
            <a:br>
              <a:rPr lang="uk-UA" sz="3600" dirty="0" smtClean="0"/>
            </a:br>
            <a:r>
              <a:rPr lang="uk-UA" sz="1400" dirty="0" smtClean="0"/>
              <a:t>Масштаб: в 1 см – 5 км</a:t>
            </a:r>
            <a:endParaRPr lang="uk-UA" sz="6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308304" y="764704"/>
            <a:ext cx="1008112" cy="64757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uk-UA" sz="2000" smtClean="0"/>
              <a:t>    </a:t>
            </a:r>
            <a:endParaRPr lang="uk-UA" sz="2000" dirty="0"/>
          </a:p>
        </p:txBody>
      </p:sp>
      <p:pic>
        <p:nvPicPr>
          <p:cNvPr id="1027" name="Picture 3" descr="E:\лєна\Лєна\ката г.р.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412280"/>
            <a:ext cx="7632848" cy="50101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172735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У пошуках легенд</a:t>
            </a:r>
            <a:endParaRPr lang="uk-UA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592324"/>
            <a:ext cx="7848872" cy="47571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Овал 3">
            <a:hlinkClick r:id="rId3" action="ppaction://hlinkfile"/>
          </p:cNvPr>
          <p:cNvSpPr/>
          <p:nvPr/>
        </p:nvSpPr>
        <p:spPr>
          <a:xfrm>
            <a:off x="8460432" y="116632"/>
            <a:ext cx="576064" cy="43204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6988293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uk-UA" sz="2500" dirty="0" smtClean="0"/>
              <a:t>              Національний історико-меморіальний              заповідник « Поле Берестецької битви»</a:t>
            </a:r>
            <a:endParaRPr lang="uk-UA" sz="2500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404664"/>
            <a:ext cx="5832648" cy="46229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07209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sz="1600" i="1" dirty="0" smtClean="0">
                <a:solidFill>
                  <a:srgbClr val="000000"/>
                </a:solidFill>
                <a:latin typeface="Verdana"/>
                <a:ea typeface="Calibri"/>
                <a:cs typeface="Times New Roman"/>
              </a:rPr>
              <a:t/>
            </a:r>
            <a:br>
              <a:rPr lang="uk-UA" sz="1600" i="1" dirty="0" smtClean="0">
                <a:solidFill>
                  <a:srgbClr val="000000"/>
                </a:solidFill>
                <a:latin typeface="Verdana"/>
                <a:ea typeface="Calibri"/>
                <a:cs typeface="Times New Roman"/>
              </a:rPr>
            </a:br>
            <a:r>
              <a:rPr lang="uk-UA" sz="1600" i="1" dirty="0">
                <a:solidFill>
                  <a:srgbClr val="000000"/>
                </a:solidFill>
                <a:latin typeface="Verdana"/>
                <a:ea typeface="Calibri"/>
                <a:cs typeface="Times New Roman"/>
              </a:rPr>
              <a:t/>
            </a:r>
            <a:br>
              <a:rPr lang="uk-UA" sz="1600" i="1" dirty="0">
                <a:solidFill>
                  <a:srgbClr val="000000"/>
                </a:solidFill>
                <a:latin typeface="Verdana"/>
                <a:ea typeface="Calibri"/>
                <a:cs typeface="Times New Roman"/>
              </a:rPr>
            </a:br>
            <a:r>
              <a:rPr lang="uk-UA" sz="1600" i="1" dirty="0" smtClean="0">
                <a:solidFill>
                  <a:srgbClr val="000000"/>
                </a:solidFill>
                <a:latin typeface="Verdana"/>
                <a:ea typeface="Calibri"/>
                <a:cs typeface="Times New Roman"/>
              </a:rPr>
              <a:t/>
            </a:r>
            <a:br>
              <a:rPr lang="uk-UA" sz="1600" i="1" dirty="0" smtClean="0">
                <a:solidFill>
                  <a:srgbClr val="000000"/>
                </a:solidFill>
                <a:latin typeface="Verdana"/>
                <a:ea typeface="Calibri"/>
                <a:cs typeface="Times New Roman"/>
              </a:rPr>
            </a:br>
            <a:r>
              <a:rPr lang="uk-UA" sz="1600" i="1" dirty="0">
                <a:solidFill>
                  <a:srgbClr val="000000"/>
                </a:solidFill>
                <a:latin typeface="Verdana"/>
                <a:ea typeface="Calibri"/>
                <a:cs typeface="Times New Roman"/>
              </a:rPr>
              <a:t/>
            </a:r>
            <a:br>
              <a:rPr lang="uk-UA" sz="1600" i="1" dirty="0">
                <a:solidFill>
                  <a:srgbClr val="000000"/>
                </a:solidFill>
                <a:latin typeface="Verdana"/>
                <a:ea typeface="Calibri"/>
                <a:cs typeface="Times New Roman"/>
              </a:rPr>
            </a:br>
            <a:r>
              <a:rPr lang="uk-UA" sz="2000" i="1" dirty="0" smtClean="0">
                <a:solidFill>
                  <a:srgbClr val="000000"/>
                </a:solidFill>
                <a:latin typeface="Verdana"/>
                <a:ea typeface="Calibri"/>
                <a:cs typeface="Times New Roman"/>
              </a:rPr>
              <a:t>„</a:t>
            </a:r>
            <a:r>
              <a:rPr lang="uk-UA" sz="2000" i="1" dirty="0">
                <a:solidFill>
                  <a:srgbClr val="000000"/>
                </a:solidFill>
                <a:latin typeface="Verdana"/>
                <a:ea typeface="Calibri"/>
                <a:cs typeface="Times New Roman"/>
              </a:rPr>
              <a:t>Все згадайте, спам'ятайте хоч добрим словечком,</a:t>
            </a:r>
            <a:r>
              <a:rPr lang="uk-UA" sz="2000" dirty="0">
                <a:solidFill>
                  <a:srgbClr val="000000"/>
                </a:solidFill>
                <a:latin typeface="Verdana"/>
                <a:ea typeface="Calibri"/>
                <a:cs typeface="Times New Roman"/>
              </a:rPr>
              <a:t/>
            </a:r>
            <a:br>
              <a:rPr lang="uk-UA" sz="2000" dirty="0">
                <a:solidFill>
                  <a:srgbClr val="000000"/>
                </a:solidFill>
                <a:latin typeface="Verdana"/>
                <a:ea typeface="Calibri"/>
                <a:cs typeface="Times New Roman"/>
              </a:rPr>
            </a:br>
            <a:r>
              <a:rPr lang="uk-UA" sz="2000" i="1" dirty="0">
                <a:solidFill>
                  <a:srgbClr val="000000"/>
                </a:solidFill>
                <a:latin typeface="Verdana"/>
                <a:ea typeface="Calibri"/>
                <a:cs typeface="Times New Roman"/>
              </a:rPr>
              <a:t>На могилах, на курганах, що під Берестечком.</a:t>
            </a:r>
            <a:r>
              <a:rPr lang="uk-UA" sz="2000" dirty="0">
                <a:solidFill>
                  <a:srgbClr val="000000"/>
                </a:solidFill>
                <a:latin typeface="Verdana"/>
                <a:ea typeface="Calibri"/>
                <a:cs typeface="Times New Roman"/>
              </a:rPr>
              <a:t/>
            </a:r>
            <a:br>
              <a:rPr lang="uk-UA" sz="2000" dirty="0">
                <a:solidFill>
                  <a:srgbClr val="000000"/>
                </a:solidFill>
                <a:latin typeface="Verdana"/>
                <a:ea typeface="Calibri"/>
                <a:cs typeface="Times New Roman"/>
              </a:rPr>
            </a:br>
            <a:r>
              <a:rPr lang="uk-UA" sz="2000" i="1" dirty="0">
                <a:solidFill>
                  <a:srgbClr val="000000"/>
                </a:solidFill>
                <a:latin typeface="Verdana"/>
                <a:ea typeface="Calibri"/>
                <a:cs typeface="Times New Roman"/>
              </a:rPr>
              <a:t>Тут ми били </a:t>
            </a:r>
            <a:r>
              <a:rPr lang="uk-UA" sz="2000" i="1" dirty="0" err="1">
                <a:solidFill>
                  <a:srgbClr val="000000"/>
                </a:solidFill>
                <a:latin typeface="Verdana"/>
                <a:ea typeface="Calibri"/>
                <a:cs typeface="Times New Roman"/>
              </a:rPr>
              <a:t>врожу</a:t>
            </a:r>
            <a:r>
              <a:rPr lang="uk-UA" sz="2000" i="1" dirty="0">
                <a:solidFill>
                  <a:srgbClr val="000000"/>
                </a:solidFill>
                <a:latin typeface="Verdana"/>
                <a:ea typeface="Calibri"/>
                <a:cs typeface="Times New Roman"/>
              </a:rPr>
              <a:t> силу, віру боронили,</a:t>
            </a:r>
            <a:r>
              <a:rPr lang="uk-UA" sz="2000" dirty="0">
                <a:solidFill>
                  <a:srgbClr val="000000"/>
                </a:solidFill>
                <a:latin typeface="Verdana"/>
                <a:ea typeface="Calibri"/>
                <a:cs typeface="Times New Roman"/>
              </a:rPr>
              <a:t/>
            </a:r>
            <a:br>
              <a:rPr lang="uk-UA" sz="2000" dirty="0">
                <a:solidFill>
                  <a:srgbClr val="000000"/>
                </a:solidFill>
                <a:latin typeface="Verdana"/>
                <a:ea typeface="Calibri"/>
                <a:cs typeface="Times New Roman"/>
              </a:rPr>
            </a:br>
            <a:r>
              <a:rPr lang="uk-UA" sz="2000" i="1" dirty="0">
                <a:solidFill>
                  <a:srgbClr val="000000"/>
                </a:solidFill>
                <a:latin typeface="Verdana"/>
                <a:ea typeface="Calibri"/>
                <a:cs typeface="Times New Roman"/>
              </a:rPr>
              <a:t>Тут ми самі в славнім бою кості положили”.</a:t>
            </a:r>
            <a:r>
              <a:rPr lang="uk-UA" dirty="0">
                <a:solidFill>
                  <a:srgbClr val="000000"/>
                </a:solidFill>
                <a:latin typeface="Verdana"/>
                <a:ea typeface="Calibri"/>
                <a:cs typeface="Times New Roman"/>
              </a:rPr>
              <a:t/>
            </a:r>
            <a:br>
              <a:rPr lang="uk-UA" dirty="0">
                <a:solidFill>
                  <a:srgbClr val="000000"/>
                </a:solidFill>
                <a:latin typeface="Verdana"/>
                <a:ea typeface="Calibri"/>
                <a:cs typeface="Times New Roman"/>
              </a:rPr>
            </a:br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 dirty="0" smtClean="0"/>
          </a:p>
          <a:p>
            <a:endParaRPr lang="uk-UA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628650"/>
            <a:ext cx="7620000" cy="34484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88803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2000" y="4725144"/>
            <a:ext cx="6781800" cy="1447056"/>
          </a:xfrm>
        </p:spPr>
        <p:txBody>
          <a:bodyPr>
            <a:noAutofit/>
          </a:bodyPr>
          <a:lstStyle/>
          <a:p>
            <a:r>
              <a:rPr lang="uk-UA" sz="2400" dirty="0" smtClean="0"/>
              <a:t>Підземний хід в холодній сивій млості</a:t>
            </a:r>
            <a:br>
              <a:rPr lang="uk-UA" sz="2400" dirty="0" smtClean="0"/>
            </a:br>
            <a:r>
              <a:rPr lang="uk-UA" sz="2400" dirty="0" smtClean="0"/>
              <a:t>Веде у цю гробницю кам</a:t>
            </a:r>
            <a:r>
              <a:rPr lang="en-US" sz="2400" dirty="0" smtClean="0"/>
              <a:t>’</a:t>
            </a:r>
            <a:r>
              <a:rPr lang="uk-UA" sz="2400" dirty="0" err="1" smtClean="0"/>
              <a:t>яну</a:t>
            </a:r>
            <a:r>
              <a:rPr lang="uk-UA" sz="2400" dirty="0" smtClean="0"/>
              <a:t>,</a:t>
            </a:r>
            <a:br>
              <a:rPr lang="uk-UA" sz="2400" dirty="0" smtClean="0"/>
            </a:br>
            <a:r>
              <a:rPr lang="uk-UA" sz="2400" dirty="0" smtClean="0"/>
              <a:t>Де наших предків черепи і кості,</a:t>
            </a:r>
            <a:br>
              <a:rPr lang="uk-UA" sz="2400" dirty="0" smtClean="0"/>
            </a:br>
            <a:r>
              <a:rPr lang="uk-UA" sz="2400" dirty="0" smtClean="0"/>
              <a:t>І натягалась тиша у струну.</a:t>
            </a:r>
            <a:endParaRPr lang="uk-UA" sz="2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2953" y="393075"/>
            <a:ext cx="7122368" cy="41880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975323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2000" dirty="0" smtClean="0"/>
              <a:t>Ідіть </a:t>
            </a:r>
            <a:r>
              <a:rPr lang="uk-UA" sz="2000" dirty="0"/>
              <a:t>туди, схиліть чоло в мовчанні,</a:t>
            </a:r>
            <a:br>
              <a:rPr lang="uk-UA" sz="2000" dirty="0"/>
            </a:br>
            <a:r>
              <a:rPr lang="uk-UA" sz="2000" dirty="0"/>
              <a:t>Хай серце шал передає думкам.</a:t>
            </a:r>
            <a:br>
              <a:rPr lang="uk-UA" sz="2000" dirty="0"/>
            </a:br>
            <a:r>
              <a:rPr lang="uk-UA" sz="2000" dirty="0"/>
              <a:t>Не ви тут перші і не ви останні,</a:t>
            </a:r>
            <a:br>
              <a:rPr lang="uk-UA" sz="2000" dirty="0"/>
            </a:br>
            <a:r>
              <a:rPr lang="uk-UA" sz="2000" dirty="0"/>
              <a:t>На вікі вічні слава козакам!"</a:t>
            </a:r>
            <a:endParaRPr lang="uk-UA" sz="96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624881"/>
            <a:ext cx="2520280" cy="4176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649543"/>
            <a:ext cx="5092612" cy="340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83896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32656"/>
            <a:ext cx="7968885" cy="5976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416982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NewsPrint">
  <a:themeElements>
    <a:clrScheme name="NewsPrint">
      <a:dk1>
        <a:sysClr val="windowText" lastClr="000000"/>
      </a:dk1>
      <a:lt1>
        <a:sysClr val="window" lastClr="FFFFFF"/>
      </a:lt1>
      <a:dk2>
        <a:srgbClr val="303030"/>
      </a:dk2>
      <a:lt2>
        <a:srgbClr val="DEDEE0"/>
      </a:lt2>
      <a:accent1>
        <a:srgbClr val="AD0101"/>
      </a:accent1>
      <a:accent2>
        <a:srgbClr val="726056"/>
      </a:accent2>
      <a:accent3>
        <a:srgbClr val="AC956E"/>
      </a:accent3>
      <a:accent4>
        <a:srgbClr val="808DA9"/>
      </a:accent4>
      <a:accent5>
        <a:srgbClr val="424E5B"/>
      </a:accent5>
      <a:accent6>
        <a:srgbClr val="730E00"/>
      </a:accent6>
      <a:hlink>
        <a:srgbClr val="D26900"/>
      </a:hlink>
      <a:folHlink>
        <a:srgbClr val="D89243"/>
      </a:folHlink>
    </a:clrScheme>
    <a:fontScheme name="NewsPrint">
      <a:majorFont>
        <a:latin typeface="Impact"/>
        <a:ea typeface=""/>
        <a:cs typeface=""/>
        <a:font script="Jpan" typeface="HGP創英角ｺﾞｼｯｸUB"/>
        <a:font script="Hang" typeface="HY견고딕"/>
        <a:font script="Hans" typeface="微软雅黑"/>
        <a:font script="Hant" typeface="微軟正黑體"/>
        <a:font script="Arab" typeface="Tahoma"/>
        <a:font script="Hebr" typeface="To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NewsPrint">
      <a:fillStyleLst>
        <a:solidFill>
          <a:schemeClr val="phClr"/>
        </a:solidFill>
        <a:gradFill rotWithShape="1">
          <a:gsLst>
            <a:gs pos="0">
              <a:schemeClr val="phClr">
                <a:tint val="37000"/>
                <a:hueMod val="100000"/>
                <a:satMod val="200000"/>
                <a:lumMod val="88000"/>
              </a:schemeClr>
            </a:gs>
            <a:gs pos="100000">
              <a:schemeClr val="phClr">
                <a:tint val="53000"/>
                <a:shade val="100000"/>
                <a:hueMod val="100000"/>
                <a:satMod val="350000"/>
                <a:lumMod val="79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83000"/>
                <a:shade val="100000"/>
                <a:alpha val="100000"/>
                <a:hueMod val="100000"/>
                <a:satMod val="220000"/>
                <a:lumMod val="90000"/>
              </a:schemeClr>
            </a:gs>
            <a:gs pos="76000">
              <a:schemeClr val="phClr">
                <a:shade val="100000"/>
              </a:schemeClr>
            </a:gs>
            <a:gs pos="100000">
              <a:schemeClr val="phClr">
                <a:shade val="93000"/>
                <a:alpha val="100000"/>
                <a:satMod val="100000"/>
                <a:lumMod val="93000"/>
              </a:schemeClr>
            </a:gs>
          </a:gsLst>
          <a:path path="circle">
            <a:fillToRect l="15000" t="15000" r="100000" b="100000"/>
          </a:path>
        </a:gradFill>
      </a:fillStyleLst>
      <a:lnStyleLst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12700" dir="528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2700">
            <a:bevelT w="31750" h="127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3000"/>
              </a:schemeClr>
            </a:gs>
            <a:gs pos="100000">
              <a:schemeClr val="phClr">
                <a:shade val="55000"/>
              </a:schemeClr>
            </a:gs>
          </a:gsLst>
          <a:lin ang="5400000" scaled="1"/>
        </a:gradFill>
        <a:blipFill rotWithShape="1">
          <a:blip xmlns:r="http://schemas.openxmlformats.org/officeDocument/2006/relationships" r:embed="rId1">
            <a:duotone>
              <a:schemeClr val="phClr">
                <a:shade val="20000"/>
                <a:satMod val="350000"/>
                <a:lumMod val="125000"/>
              </a:schemeClr>
              <a:schemeClr val="phClr">
                <a:tint val="90000"/>
                <a:satMod val="25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Newsprint</Template>
  <TotalTime>812</TotalTime>
  <Words>133</Words>
  <Application>Microsoft Office PowerPoint</Application>
  <PresentationFormat>Экран (4:3)</PresentationFormat>
  <Paragraphs>30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NewsPrint</vt:lpstr>
      <vt:lpstr>Інтегрований урок </vt:lpstr>
      <vt:lpstr>Інтегрований урок з математики і  народознавства.      Тема: подорож в Національний історико-меморіальний заповідник «Поле Берестецької битви»                  </vt:lpstr>
      <vt:lpstr>            Вже недалечко до Берестечка Масштаб: в 1 см – 5 км</vt:lpstr>
      <vt:lpstr>У пошуках легенд</vt:lpstr>
      <vt:lpstr>              Національний історико-меморіальний              заповідник « Поле Берестецької битви»</vt:lpstr>
      <vt:lpstr>    „Все згадайте, спам'ятайте хоч добрим словечком, На могилах, на курганах, що під Берестечком. Тут ми били врожу силу, віру боронили, Тут ми самі в славнім бою кості положили”. </vt:lpstr>
      <vt:lpstr>Підземний хід в холодній сивій млості Веде у цю гробницю кам’яну, Де наших предків черепи і кості, І натягалась тиша у струну.</vt:lpstr>
      <vt:lpstr>Ідіть туди, схиліть чоло в мовчанні, Хай серце шал передає думкам. Не ви тут перші і не ви останні, На вікі вічні слава козакам!"</vt:lpstr>
      <vt:lpstr>Презентация PowerPoint</vt:lpstr>
      <vt:lpstr>Презентация PowerPoint</vt:lpstr>
      <vt:lpstr>Презентация PowerPoint</vt:lpstr>
      <vt:lpstr>Прапор Богдана Хмельницького у Стокгольмі (Швеція)</vt:lpstr>
      <vt:lpstr>Булава, шабля, нагайка і кухоль – у музеях Польщі</vt:lpstr>
      <vt:lpstr>Влучна стрільба </vt:lpstr>
      <vt:lpstr>Водоосвячувальна чаша – у Росії</vt:lpstr>
      <vt:lpstr>Шапка - єдиний клейнод гетьмана, який зберігається на його Батьківщині</vt:lpstr>
      <vt:lpstr>До великого моменту  Будь готовий           кожний з вас, Кожний може стать   Богданом, Як настане слушний час</vt:lpstr>
      <vt:lpstr>Налетіло гайвороння та й заголосило: «Скільки тої молодої перебито сили! Справа - триста, зліва - триста, попереду — триста.  Скільки того молодого впало товариства!»  </vt:lpstr>
      <vt:lpstr>Сьогодні на уроці я …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КОЗАЦЬКОМУ РОДУ НЕМА ПЕРЕВОДУ</dc:title>
  <dc:creator>Максим</dc:creator>
  <cp:lastModifiedBy>Максим</cp:lastModifiedBy>
  <cp:revision>52</cp:revision>
  <dcterms:created xsi:type="dcterms:W3CDTF">2017-11-24T17:55:04Z</dcterms:created>
  <dcterms:modified xsi:type="dcterms:W3CDTF">2018-01-22T16:33:50Z</dcterms:modified>
</cp:coreProperties>
</file>