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3" r:id="rId13"/>
    <p:sldId id="268" r:id="rId14"/>
    <p:sldId id="269" r:id="rId15"/>
    <p:sldId id="270" r:id="rId16"/>
    <p:sldId id="273" r:id="rId17"/>
    <p:sldId id="271" r:id="rId18"/>
    <p:sldId id="274" r:id="rId19"/>
    <p:sldId id="272" r:id="rId20"/>
    <p:sldId id="275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79" autoAdjust="0"/>
  </p:normalViewPr>
  <p:slideViewPr>
    <p:cSldViewPr>
      <p:cViewPr>
        <p:scale>
          <a:sx n="64" d="100"/>
          <a:sy n="64" d="100"/>
        </p:scale>
        <p:origin x="-1566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9910E-D996-42DF-80DC-14A603AAD20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E28C5-E6EC-40E4-8DEB-EF3C4CD1D8D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4610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1677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74851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9631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7487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152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24557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3091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9846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2554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1740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09851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18A3E-100D-479A-8AA2-A1AF09DB4F3F}" type="datetimeFigureOut">
              <a:rPr lang="uk-UA" smtClean="0"/>
              <a:t>20.01.2018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267A6-682D-4312-8FCF-4F39BF6184E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316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38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7" Type="http://schemas.openxmlformats.org/officeDocument/2006/relationships/image" Target="../media/image63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7" Type="http://schemas.openxmlformats.org/officeDocument/2006/relationships/image" Target="../media/image69.jpe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g"/><Relationship Id="rId5" Type="http://schemas.openxmlformats.org/officeDocument/2006/relationships/image" Target="../media/image73.jpg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7502" y="0"/>
            <a:ext cx="8789008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5400" b="1" i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5400" b="1" i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Як</a:t>
            </a:r>
            <a:r>
              <a:rPr lang="uk-UA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розрізняти</a:t>
            </a:r>
          </a:p>
          <a:p>
            <a:pPr algn="ctr"/>
            <a:r>
              <a:rPr lang="ru-RU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Дерева, </a:t>
            </a:r>
            <a:r>
              <a:rPr lang="ru-RU" sz="5400" b="1" i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кущі</a:t>
            </a:r>
            <a:r>
              <a:rPr lang="ru-RU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,</a:t>
            </a:r>
          </a:p>
          <a:p>
            <a:pPr algn="ctr"/>
            <a:r>
              <a:rPr lang="ru-RU" sz="5400" b="1" i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трав</a:t>
            </a:r>
            <a:r>
              <a:rPr lang="en-US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’</a:t>
            </a:r>
            <a:r>
              <a:rPr lang="uk-UA" sz="5400" b="1" i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янисті</a:t>
            </a:r>
            <a:r>
              <a:rPr lang="uk-UA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рослини?</a:t>
            </a:r>
            <a:endParaRPr lang="ru-RU" sz="5400" b="1" i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2348880"/>
            <a:ext cx="269913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r>
              <a:rPr lang="uk-UA" i="1" dirty="0" smtClean="0"/>
              <a:t>                       </a:t>
            </a:r>
          </a:p>
          <a:p>
            <a:pPr algn="ctr"/>
            <a:r>
              <a:rPr lang="uk-UA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uk-UA" i="1" dirty="0" smtClean="0">
                <a:solidFill>
                  <a:schemeClr val="accent5">
                    <a:lumMod val="50000"/>
                  </a:schemeClr>
                </a:solidFill>
              </a:rPr>
              <a:t>                       </a:t>
            </a:r>
          </a:p>
          <a:p>
            <a:pPr algn="ctr"/>
            <a:r>
              <a:rPr lang="uk-UA" sz="2800" i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8204276"/>
      </p:ext>
    </p:extLst>
  </p:cSld>
  <p:clrMapOvr>
    <a:masterClrMapping/>
  </p:clrMapOvr>
  <p:transition spd="slow" advClick="0" advTm="8342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80" y="8300"/>
            <a:ext cx="917398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3875255" cy="32849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95" y="4005064"/>
            <a:ext cx="2705100" cy="16859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85782"/>
            <a:ext cx="3959960" cy="31432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621953"/>
            <a:ext cx="3351262" cy="245214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65351" y="2967335"/>
            <a:ext cx="38132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КУЩІ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9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4" y="-31452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426" y="4405219"/>
            <a:ext cx="2485029" cy="23790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24" y="116632"/>
            <a:ext cx="5461951" cy="30963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743" y="1916832"/>
            <a:ext cx="3054321" cy="22871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743" y="-1"/>
            <a:ext cx="2514600" cy="18192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3016"/>
            <a:ext cx="4251176" cy="283411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82109" y="2967335"/>
            <a:ext cx="337977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Трави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124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990"/>
            <a:ext cx="9144000" cy="6862289"/>
          </a:xfrm>
        </p:spPr>
      </p:pic>
      <p:pic>
        <p:nvPicPr>
          <p:cNvPr id="6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CD"/>
              </a:clrFrom>
              <a:clrTo>
                <a:srgbClr val="FFFFC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52" y="764702"/>
            <a:ext cx="7632700" cy="573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9672" y="1484784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Рослини</a:t>
            </a:r>
            <a:endParaRPr lang="uk-UA" sz="4000" dirty="0"/>
          </a:p>
        </p:txBody>
      </p:sp>
      <p:sp>
        <p:nvSpPr>
          <p:cNvPr id="11" name="TextBox 10"/>
          <p:cNvSpPr txBox="1"/>
          <p:nvPr/>
        </p:nvSpPr>
        <p:spPr>
          <a:xfrm>
            <a:off x="5148064" y="1484784"/>
            <a:ext cx="23272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dirty="0" smtClean="0"/>
              <a:t>  Дерева</a:t>
            </a:r>
            <a:endParaRPr lang="uk-UA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5652120" y="3245420"/>
            <a:ext cx="20632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/>
              <a:t>Кущі</a:t>
            </a:r>
            <a:endParaRPr lang="uk-UA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1835696" y="4812541"/>
            <a:ext cx="5639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   Трав</a:t>
            </a:r>
            <a:r>
              <a:rPr lang="en-US" sz="4000" dirty="0" smtClean="0"/>
              <a:t>’</a:t>
            </a:r>
            <a:r>
              <a:rPr lang="uk-UA" sz="4000" dirty="0" err="1" smtClean="0"/>
              <a:t>янисті</a:t>
            </a:r>
            <a:r>
              <a:rPr lang="uk-UA" sz="4000" dirty="0" smtClean="0"/>
              <a:t> рослини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63138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7" name="Прямоугольник 6"/>
          <p:cNvSpPr/>
          <p:nvPr/>
        </p:nvSpPr>
        <p:spPr>
          <a:xfrm>
            <a:off x="1982796" y="2348880"/>
            <a:ext cx="49936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ДИДАКТИЧНІ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ІГРИ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786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5133" cy="68365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3096344" cy="24482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548680"/>
            <a:ext cx="4356544" cy="27151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4" y="3789040"/>
            <a:ext cx="4105275" cy="20859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048" y="3789040"/>
            <a:ext cx="19716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89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2880320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0"/>
            <a:ext cx="5447928" cy="32006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356992"/>
            <a:ext cx="4200007" cy="337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2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43" y="-6508"/>
            <a:ext cx="9171131" cy="7197799"/>
          </a:xfrm>
        </p:spPr>
      </p:pic>
      <p:sp>
        <p:nvSpPr>
          <p:cNvPr id="7" name="Прямоугольник 6"/>
          <p:cNvSpPr/>
          <p:nvPr/>
        </p:nvSpPr>
        <p:spPr>
          <a:xfrm>
            <a:off x="201257" y="2967335"/>
            <a:ext cx="874149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Хвилинка</a:t>
            </a:r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- </a:t>
            </a:r>
            <a:r>
              <a:rPr lang="ru-RU" sz="66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цікавинка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295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63386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4329"/>
            <a:ext cx="2980556" cy="30034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27" y="3854375"/>
            <a:ext cx="4293977" cy="27982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672" y="2538045"/>
            <a:ext cx="2857500" cy="4286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81967"/>
            <a:ext cx="3162300" cy="1447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874" y="1456957"/>
            <a:ext cx="2114550" cy="21621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11760" y="1988840"/>
            <a:ext cx="59015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i="1" dirty="0" smtClean="0">
                <a:solidFill>
                  <a:srgbClr val="00B050"/>
                </a:solidFill>
              </a:rPr>
              <a:t>ЕВКАЛІПТ</a:t>
            </a:r>
            <a:endParaRPr lang="uk-UA" sz="80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4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06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671000"/>
            <a:ext cx="5004048" cy="2502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178" y="3429000"/>
            <a:ext cx="4242048" cy="29694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1" y="3943410"/>
            <a:ext cx="4386064" cy="27906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3256"/>
            <a:ext cx="2619375" cy="17430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77610"/>
            <a:ext cx="2724150" cy="1676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83768" y="3015810"/>
            <a:ext cx="37579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>
                <a:solidFill>
                  <a:srgbClr val="002060"/>
                </a:solidFill>
              </a:rPr>
              <a:t>БАОБАБ</a:t>
            </a:r>
            <a:endParaRPr lang="uk-UA" sz="7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17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805" y="0"/>
            <a:ext cx="9133609" cy="68413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7037"/>
            <a:ext cx="4064252" cy="28819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379" y="4469222"/>
            <a:ext cx="3763573" cy="23241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3054"/>
            <a:ext cx="2719189" cy="36255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17" y="3988214"/>
            <a:ext cx="4175550" cy="27819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928" y="2420888"/>
            <a:ext cx="3735661" cy="225145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520" y="3068961"/>
            <a:ext cx="41320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</a:rPr>
              <a:t>БАНАНИ</a:t>
            </a:r>
            <a:endParaRPr lang="uk-UA" sz="72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1935846"/>
            <a:ext cx="49605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</a:rPr>
              <a:t>АНАНАСИ</a:t>
            </a:r>
            <a:endParaRPr lang="uk-UA" sz="7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21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4" y="0"/>
            <a:ext cx="9120265" cy="6858000"/>
          </a:xfrm>
        </p:spPr>
      </p:pic>
      <p:sp>
        <p:nvSpPr>
          <p:cNvPr id="5" name="TextBox 4"/>
          <p:cNvSpPr txBox="1"/>
          <p:nvPr/>
        </p:nvSpPr>
        <p:spPr>
          <a:xfrm>
            <a:off x="1619672" y="1052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950" y="1628800"/>
            <a:ext cx="704215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370444" y="298364"/>
            <a:ext cx="27051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Погода</a:t>
            </a: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619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6" y="0"/>
            <a:ext cx="9183356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0648"/>
            <a:ext cx="3840088" cy="30660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09" y="3717032"/>
            <a:ext cx="3515883" cy="26369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60648"/>
            <a:ext cx="3048000" cy="1714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169" y="4797152"/>
            <a:ext cx="3048000" cy="1714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016" y="2449830"/>
            <a:ext cx="2346960" cy="19583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547664" y="1975148"/>
            <a:ext cx="579306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i="1" dirty="0" smtClean="0">
                <a:solidFill>
                  <a:srgbClr val="FFFF00"/>
                </a:solidFill>
              </a:rPr>
              <a:t>РІЧКОВА</a:t>
            </a:r>
            <a:br>
              <a:rPr lang="uk-UA" sz="8000" b="1" i="1" dirty="0" smtClean="0">
                <a:solidFill>
                  <a:srgbClr val="FFFF00"/>
                </a:solidFill>
              </a:rPr>
            </a:br>
            <a:r>
              <a:rPr lang="uk-UA" sz="8000" b="1" i="1" dirty="0" smtClean="0">
                <a:solidFill>
                  <a:srgbClr val="FFFF00"/>
                </a:solidFill>
              </a:rPr>
              <a:t>         РЯСКА</a:t>
            </a:r>
            <a:endParaRPr lang="uk-UA" sz="80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25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2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23528" y="476672"/>
            <a:ext cx="29639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    </a:t>
            </a:r>
            <a:r>
              <a:rPr lang="ru-RU" sz="2400" b="1" i="1" dirty="0" smtClean="0"/>
              <a:t>Сережки </a:t>
            </a:r>
            <a:r>
              <a:rPr lang="ru-RU" sz="2400" b="1" i="1" dirty="0"/>
              <a:t>я </a:t>
            </a:r>
            <a:r>
              <a:rPr lang="ru-RU" sz="2400" b="1" i="1" dirty="0" err="1"/>
              <a:t>повісила</a:t>
            </a:r>
            <a:r>
              <a:rPr lang="ru-RU" sz="2400" b="1" i="1" dirty="0"/>
              <a:t>-</a:t>
            </a:r>
            <a:endParaRPr lang="uk-UA" sz="2400" b="1" i="1" dirty="0"/>
          </a:p>
          <a:p>
            <a:r>
              <a:rPr lang="ru-RU" sz="2400" b="1" i="1" dirty="0"/>
              <a:t>    </a:t>
            </a:r>
            <a:r>
              <a:rPr lang="ru-RU" sz="2400" b="1" i="1" dirty="0" err="1"/>
              <a:t>Тонесенькі</a:t>
            </a:r>
            <a:r>
              <a:rPr lang="ru-RU" sz="2400" b="1" i="1" dirty="0"/>
              <a:t> </a:t>
            </a:r>
            <a:r>
              <a:rPr lang="ru-RU" sz="2400" b="1" i="1" dirty="0" err="1"/>
              <a:t>такі</a:t>
            </a:r>
            <a:r>
              <a:rPr lang="ru-RU" sz="2400" b="1" i="1" dirty="0"/>
              <a:t> –</a:t>
            </a:r>
            <a:endParaRPr lang="uk-UA" sz="2400" b="1" i="1" dirty="0"/>
          </a:p>
          <a:p>
            <a:r>
              <a:rPr lang="ru-RU" sz="2400" b="1" i="1" dirty="0"/>
              <a:t>    І </a:t>
            </a:r>
            <a:r>
              <a:rPr lang="ru-RU" sz="2400" b="1" i="1" dirty="0" err="1"/>
              <a:t>радісно</a:t>
            </a:r>
            <a:r>
              <a:rPr lang="ru-RU" sz="2400" b="1" i="1" dirty="0"/>
              <a:t> та весело</a:t>
            </a:r>
            <a:endParaRPr lang="uk-UA" sz="2400" b="1" i="1" dirty="0"/>
          </a:p>
          <a:p>
            <a:r>
              <a:rPr lang="ru-RU" sz="2400" b="1" i="1" dirty="0"/>
              <a:t>    </a:t>
            </a:r>
            <a:r>
              <a:rPr lang="ru-RU" sz="2400" b="1" i="1" dirty="0" err="1"/>
              <a:t>Готуюсь</a:t>
            </a:r>
            <a:r>
              <a:rPr lang="ru-RU" sz="2400" b="1" i="1" dirty="0"/>
              <a:t> до </a:t>
            </a:r>
            <a:r>
              <a:rPr lang="ru-RU" sz="2400" b="1" i="1" dirty="0" err="1"/>
              <a:t>весни</a:t>
            </a:r>
            <a:r>
              <a:rPr lang="ru-RU" sz="2400" b="1" i="1" dirty="0"/>
              <a:t>. </a:t>
            </a:r>
            <a:endParaRPr lang="uk-UA" sz="24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79042"/>
            <a:ext cx="4885134" cy="3333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046" y="332656"/>
            <a:ext cx="3491880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7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899592" y="1268760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. 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764704"/>
            <a:ext cx="435529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Мов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зелений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їжачок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endParaRPr lang="uk-UA" sz="32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Має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безліч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голочок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uk-UA" sz="32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 smtClean="0">
                <a:solidFill>
                  <a:schemeClr val="accent2">
                    <a:lumMod val="50000"/>
                  </a:schemeClr>
                </a:solidFill>
              </a:rPr>
              <a:t>Поспішає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до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оселі</a:t>
            </a:r>
            <a:endParaRPr lang="uk-UA" sz="32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новорічні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дні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</a:rPr>
              <a:t>веселі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uk-UA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09102"/>
            <a:ext cx="4355295" cy="36581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4408" y="1285336"/>
            <a:ext cx="3761477" cy="324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2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75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427984" y="332656"/>
            <a:ext cx="4763227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</a:t>
            </a:r>
            <a:r>
              <a:rPr lang="ru-RU" sz="3200" i="1" dirty="0" smtClean="0">
                <a:solidFill>
                  <a:schemeClr val="accent3">
                    <a:lumMod val="50000"/>
                  </a:schemeClr>
                </a:solidFill>
              </a:rPr>
              <a:t>У </a:t>
            </a:r>
            <a:r>
              <a:rPr lang="ru-RU" sz="3200" i="1" dirty="0" err="1">
                <a:solidFill>
                  <a:schemeClr val="accent3">
                    <a:lumMod val="50000"/>
                  </a:schemeClr>
                </a:solidFill>
              </a:rPr>
              <a:t>зеленім</a:t>
            </a:r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 кожушку, </a:t>
            </a:r>
            <a:endParaRPr lang="uk-UA" sz="3200" i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    </a:t>
            </a:r>
            <a:r>
              <a:rPr lang="ru-RU" sz="3200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i="1" dirty="0" err="1" smtClean="0">
                <a:solidFill>
                  <a:schemeClr val="accent3">
                    <a:lumMod val="50000"/>
                  </a:schemeClr>
                </a:solidFill>
              </a:rPr>
              <a:t>костяній</a:t>
            </a:r>
            <a:r>
              <a:rPr lang="ru-RU" sz="3200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3">
                    <a:lumMod val="50000"/>
                  </a:schemeClr>
                </a:solidFill>
              </a:rPr>
              <a:t>сорочці</a:t>
            </a:r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endParaRPr lang="uk-UA" sz="3200" i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     я росту </a:t>
            </a:r>
            <a:r>
              <a:rPr lang="ru-RU" sz="3200" i="1" dirty="0" err="1">
                <a:solidFill>
                  <a:schemeClr val="accent3">
                    <a:lumMod val="50000"/>
                  </a:schemeClr>
                </a:solidFill>
              </a:rPr>
              <a:t>собі</a:t>
            </a:r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 в </a:t>
            </a:r>
            <a:r>
              <a:rPr lang="ru-RU" sz="3200" i="1" dirty="0" err="1">
                <a:solidFill>
                  <a:schemeClr val="accent3">
                    <a:lumMod val="50000"/>
                  </a:schemeClr>
                </a:solidFill>
              </a:rPr>
              <a:t>ліску</a:t>
            </a:r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,</a:t>
            </a:r>
            <a:endParaRPr lang="uk-UA" sz="3200" i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     </a:t>
            </a:r>
            <a:r>
              <a:rPr lang="ru-RU" sz="3200" i="1" dirty="0" err="1">
                <a:solidFill>
                  <a:schemeClr val="accent3">
                    <a:lumMod val="50000"/>
                  </a:schemeClr>
                </a:solidFill>
              </a:rPr>
              <a:t>всім</a:t>
            </a:r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3">
                    <a:lumMod val="50000"/>
                  </a:schemeClr>
                </a:solidFill>
              </a:rPr>
              <a:t>зірвати</a:t>
            </a:r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i="1" dirty="0" err="1">
                <a:solidFill>
                  <a:schemeClr val="accent3">
                    <a:lumMod val="50000"/>
                  </a:schemeClr>
                </a:solidFill>
              </a:rPr>
              <a:t>хочеться</a:t>
            </a:r>
            <a:r>
              <a:rPr lang="ru-RU" dirty="0"/>
              <a:t>. 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3" y="2780928"/>
            <a:ext cx="4464497" cy="34563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3528393" cy="41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5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56"/>
            <a:ext cx="9144000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34" y="332656"/>
            <a:ext cx="4277166" cy="34464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638" y="319804"/>
            <a:ext cx="3365252" cy="271348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3380" y="4005064"/>
            <a:ext cx="396294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Весною </a:t>
            </a:r>
            <a:r>
              <a:rPr lang="ru-RU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зеленіла</a:t>
            </a:r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endParaRPr lang="uk-UA" sz="3600" b="1" i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Влітку</a:t>
            </a:r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засмагала</a:t>
            </a:r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endParaRPr lang="uk-UA" sz="3600" b="1" i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Восени</a:t>
            </a:r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намисто</a:t>
            </a:r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Червоне</a:t>
            </a:r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i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одягала</a:t>
            </a:r>
            <a:r>
              <a:rPr lang="ru-RU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217331"/>
            <a:ext cx="3888432" cy="3465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78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" y="6535"/>
            <a:ext cx="9252520" cy="6851465"/>
          </a:xfrm>
        </p:spPr>
      </p:pic>
      <p:sp>
        <p:nvSpPr>
          <p:cNvPr id="5" name="TextBox 4"/>
          <p:cNvSpPr txBox="1"/>
          <p:nvPr/>
        </p:nvSpPr>
        <p:spPr>
          <a:xfrm>
            <a:off x="251520" y="4077072"/>
            <a:ext cx="488505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Не оса, а жало має,</a:t>
            </a:r>
            <a:br>
              <a:rPr lang="uk-UA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uk-UA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Не вогонь, а обпікає,</a:t>
            </a:r>
            <a:br>
              <a:rPr lang="uk-UA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uk-UA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Коли йдете в ліс гуляти,</a:t>
            </a:r>
            <a:br>
              <a:rPr lang="uk-UA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uk-UA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Обминіть її, малята</a:t>
            </a:r>
            <a:r>
              <a:rPr lang="uk-UA" dirty="0" smtClean="0"/>
              <a:t>. 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85800"/>
            <a:ext cx="3657600" cy="2743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1268760"/>
            <a:ext cx="3828681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76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85" y="34509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79512" y="3284984"/>
            <a:ext cx="51845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600" b="1" i="1" dirty="0">
                <a:solidFill>
                  <a:srgbClr val="0070C0"/>
                </a:solidFill>
              </a:rPr>
              <a:t>Перший раз </a:t>
            </a:r>
            <a:r>
              <a:rPr lang="uk-UA" sz="3600" b="1" i="1" dirty="0" err="1">
                <a:solidFill>
                  <a:srgbClr val="0070C0"/>
                </a:solidFill>
              </a:rPr>
              <a:t>цвіла—</a:t>
            </a:r>
            <a:r>
              <a:rPr lang="uk-UA" sz="3600" b="1" i="1" dirty="0">
                <a:solidFill>
                  <a:srgbClr val="0070C0"/>
                </a:solidFill>
              </a:rPr>
              <a:t> </a:t>
            </a:r>
            <a:br>
              <a:rPr lang="uk-UA" sz="3600" b="1" i="1" dirty="0">
                <a:solidFill>
                  <a:srgbClr val="0070C0"/>
                </a:solidFill>
              </a:rPr>
            </a:br>
            <a:r>
              <a:rPr lang="uk-UA" sz="3600" b="1" i="1" dirty="0">
                <a:solidFill>
                  <a:srgbClr val="0070C0"/>
                </a:solidFill>
              </a:rPr>
              <a:t>   Жовтою була,</a:t>
            </a:r>
            <a:br>
              <a:rPr lang="uk-UA" sz="3600" b="1" i="1" dirty="0">
                <a:solidFill>
                  <a:srgbClr val="0070C0"/>
                </a:solidFill>
              </a:rPr>
            </a:br>
            <a:r>
              <a:rPr lang="uk-UA" sz="3600" b="1" i="1" dirty="0">
                <a:solidFill>
                  <a:srgbClr val="0070C0"/>
                </a:solidFill>
              </a:rPr>
              <a:t>   Як дозріла—побіліла, </a:t>
            </a:r>
            <a:br>
              <a:rPr lang="uk-UA" sz="3600" b="1" i="1" dirty="0">
                <a:solidFill>
                  <a:srgbClr val="0070C0"/>
                </a:solidFill>
              </a:rPr>
            </a:br>
            <a:r>
              <a:rPr lang="uk-UA" sz="3600" b="1" i="1" dirty="0">
                <a:solidFill>
                  <a:srgbClr val="0070C0"/>
                </a:solidFill>
              </a:rPr>
              <a:t>   Схопилася, полетіла </a:t>
            </a:r>
            <a:br>
              <a:rPr lang="uk-UA" sz="3600" b="1" i="1" dirty="0">
                <a:solidFill>
                  <a:srgbClr val="0070C0"/>
                </a:solidFill>
              </a:rPr>
            </a:br>
            <a:r>
              <a:rPr lang="uk-UA" sz="3600" b="1" i="1" dirty="0">
                <a:solidFill>
                  <a:srgbClr val="0070C0"/>
                </a:solidFill>
              </a:rPr>
              <a:t>   Знову десь рости </a:t>
            </a:r>
            <a:br>
              <a:rPr lang="uk-UA" sz="3600" b="1" i="1" dirty="0">
                <a:solidFill>
                  <a:srgbClr val="0070C0"/>
                </a:solidFill>
              </a:rPr>
            </a:br>
            <a:r>
              <a:rPr lang="uk-UA" sz="3600" b="1" i="1" dirty="0">
                <a:solidFill>
                  <a:srgbClr val="0070C0"/>
                </a:solidFill>
              </a:rPr>
              <a:t>   Й </a:t>
            </a:r>
            <a:r>
              <a:rPr lang="uk-UA" sz="3600" b="1" i="1" dirty="0" err="1">
                <a:solidFill>
                  <a:srgbClr val="0070C0"/>
                </a:solidFill>
              </a:rPr>
              <a:t>жовто</a:t>
            </a:r>
            <a:r>
              <a:rPr lang="uk-UA" sz="3600" b="1" i="1" dirty="0">
                <a:solidFill>
                  <a:srgbClr val="0070C0"/>
                </a:solidFill>
              </a:rPr>
              <a:t> зацвісти. </a:t>
            </a:r>
            <a:endParaRPr lang="ru-RU" sz="3600" b="1" i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838" y="2108233"/>
            <a:ext cx="3475087" cy="2592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04664"/>
            <a:ext cx="343356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36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704"/>
            <a:ext cx="9144000" cy="687129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2017"/>
            <a:ext cx="2907764" cy="31454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11427"/>
            <a:ext cx="3624064" cy="36240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472"/>
            <a:ext cx="2857500" cy="28575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866" y="3789040"/>
            <a:ext cx="3009900" cy="214122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043394" y="2967335"/>
            <a:ext cx="505721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дерева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50788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119</Words>
  <Application>Microsoft Office PowerPoint</Application>
  <PresentationFormat>Экран (4:3)</PresentationFormat>
  <Paragraphs>45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30</cp:revision>
  <dcterms:created xsi:type="dcterms:W3CDTF">2017-01-14T20:00:25Z</dcterms:created>
  <dcterms:modified xsi:type="dcterms:W3CDTF">2018-01-20T17:03:03Z</dcterms:modified>
</cp:coreProperties>
</file>