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0" r:id="rId4"/>
    <p:sldId id="259" r:id="rId5"/>
    <p:sldId id="258" r:id="rId6"/>
    <p:sldId id="267" r:id="rId7"/>
    <p:sldId id="256" r:id="rId8"/>
    <p:sldId id="262" r:id="rId9"/>
    <p:sldId id="261" r:id="rId10"/>
    <p:sldId id="266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678" r="8344" b="1605"/>
          <a:stretch/>
        </p:blipFill>
        <p:spPr bwMode="auto">
          <a:xfrm>
            <a:off x="1763688" y="0"/>
            <a:ext cx="5519642" cy="677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5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56895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8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колірне кол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205642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206057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76672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в парах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7073" y="3645024"/>
            <a:ext cx="64813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uk-UA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 «З якого дерева листок»</a:t>
            </a:r>
            <a:endParaRPr lang="ru-RU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786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4872" y="404664"/>
            <a:ext cx="6746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000" b="1" dirty="0">
                <a:latin typeface="Times New Roman"/>
                <a:ea typeface="Calibri"/>
              </a:rPr>
              <a:t>Практична </a:t>
            </a:r>
            <a:r>
              <a:rPr lang="uk-UA" sz="4000" b="1" dirty="0" smtClean="0">
                <a:latin typeface="Times New Roman"/>
                <a:ea typeface="Calibri"/>
              </a:rPr>
              <a:t>робота </a:t>
            </a:r>
          </a:p>
          <a:p>
            <a:pPr algn="ctr"/>
            <a:r>
              <a:rPr lang="uk-UA" sz="4000" b="1" dirty="0" smtClean="0">
                <a:latin typeface="Times New Roman"/>
                <a:ea typeface="Calibri"/>
              </a:rPr>
              <a:t>«БАРВИСТИЙ МЕТЕЛИК»</a:t>
            </a:r>
            <a:endParaRPr lang="ru-RU" sz="4000" dirty="0"/>
          </a:p>
        </p:txBody>
      </p:sp>
      <p:sp>
        <p:nvSpPr>
          <p:cNvPr id="3" name="AutoShape 4" descr="Картинки по запросу КАРТИНКА  мете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Картинки по запросу КАРТИНКА  метел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87" y="2132856"/>
            <a:ext cx="433782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32" y="2132856"/>
            <a:ext cx="428438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1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а Катерина  Білокур «Привіт врожаю»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527" y="656160"/>
            <a:ext cx="5538255" cy="619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3655" y="201415"/>
            <a:ext cx="4572000" cy="410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b="1" dirty="0" smtClean="0">
                <a:latin typeface="Times New Roman"/>
                <a:ea typeface="Calibri"/>
                <a:cs typeface="Times New Roman"/>
              </a:rPr>
              <a:t>Катерина Білокур </a:t>
            </a:r>
            <a:r>
              <a:rPr lang="uk-UA" b="1" dirty="0">
                <a:latin typeface="Times New Roman"/>
                <a:ea typeface="Calibri"/>
                <a:cs typeface="Times New Roman"/>
              </a:rPr>
              <a:t>«Привіт врожаю»</a:t>
            </a:r>
            <a:r>
              <a:rPr lang="ru-RU" b="1" dirty="0"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07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и по запросу картинки осеній дощ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45369" cy="615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29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7393" y="6237312"/>
            <a:ext cx="3393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/>
                <a:ea typeface="Calibri"/>
              </a:rPr>
              <a:t> </a:t>
            </a:r>
            <a:r>
              <a:rPr lang="uk-UA" b="1" dirty="0" err="1" smtClean="0">
                <a:latin typeface="Times New Roman"/>
                <a:ea typeface="Calibri"/>
              </a:rPr>
              <a:t>Ісаак</a:t>
            </a:r>
            <a:r>
              <a:rPr lang="uk-UA" b="1" dirty="0" smtClean="0">
                <a:latin typeface="Times New Roman"/>
                <a:ea typeface="Calibri"/>
              </a:rPr>
              <a:t> Левітан  «</a:t>
            </a:r>
            <a:r>
              <a:rPr lang="uk-UA" b="1" dirty="0">
                <a:latin typeface="Times New Roman"/>
                <a:ea typeface="Calibri"/>
              </a:rPr>
              <a:t>Золота осінь» </a:t>
            </a:r>
            <a:endParaRPr lang="ru-RU" b="1" dirty="0"/>
          </a:p>
        </p:txBody>
      </p:sp>
      <p:pic>
        <p:nvPicPr>
          <p:cNvPr id="3076" name="Picture 4" descr="Детские стихи об осен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2519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09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2" y="0"/>
            <a:ext cx="8928992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627325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/>
              <a:t>Сергій </a:t>
            </a:r>
            <a:r>
              <a:rPr lang="uk-UA" sz="2000" b="1" dirty="0" err="1" smtClean="0"/>
              <a:t>Шишко</a:t>
            </a:r>
            <a:r>
              <a:rPr lang="uk-UA" sz="2000" b="1" dirty="0" smtClean="0"/>
              <a:t> «Осінь</a:t>
            </a:r>
            <a:r>
              <a:rPr lang="uk-UA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6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алюнок дівчини-осені на город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12968" cy="578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6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59450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Споріднені кольори, </a:t>
            </a:r>
          </a:p>
          <a:p>
            <a:pPr algn="ctr"/>
            <a:r>
              <a:rPr lang="uk-U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гармонія споріднених кольорів.</a:t>
            </a:r>
          </a:p>
          <a:p>
            <a:pPr algn="ctr"/>
            <a:r>
              <a:rPr lang="uk-U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Кольорові відтінки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Картинки по запросу картинки споріднені контрастні кольо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87" y="2780928"/>
            <a:ext cx="4695825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7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75404"/>
            <a:ext cx="5319911" cy="531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6963" y="116632"/>
            <a:ext cx="74894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Відтінки одного сектора колірного круга 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називають </a:t>
            </a:r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спорідненими кольорами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8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5976664" cy="620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2883" y="63247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uk-UA" b="1" dirty="0" smtClean="0">
                <a:solidFill>
                  <a:prstClr val="black"/>
                </a:solidFill>
                <a:latin typeface="Times New Roman"/>
                <a:ea typeface="Calibri"/>
              </a:rPr>
              <a:t>Іван Шишкін </a:t>
            </a:r>
            <a:r>
              <a:rPr lang="uk-UA" b="1" dirty="0">
                <a:solidFill>
                  <a:prstClr val="black"/>
                </a:solidFill>
                <a:latin typeface="Times New Roman"/>
                <a:ea typeface="Calibri"/>
              </a:rPr>
              <a:t>«Парк в Павловську»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59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19</cp:revision>
  <dcterms:created xsi:type="dcterms:W3CDTF">2017-10-26T19:36:53Z</dcterms:created>
  <dcterms:modified xsi:type="dcterms:W3CDTF">2018-01-23T19:32:22Z</dcterms:modified>
</cp:coreProperties>
</file>