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58" r:id="rId5"/>
    <p:sldId id="259" r:id="rId6"/>
    <p:sldId id="260" r:id="rId7"/>
    <p:sldId id="261" r:id="rId8"/>
    <p:sldId id="263" r:id="rId9"/>
    <p:sldId id="262" r:id="rId10"/>
    <p:sldId id="264" r:id="rId11"/>
    <p:sldId id="265" r:id="rId12"/>
    <p:sldId id="266" r:id="rId13"/>
    <p:sldId id="273" r:id="rId14"/>
    <p:sldId id="267" r:id="rId15"/>
    <p:sldId id="268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4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76;&#1084;&#1080;&#1085;&#1080;&#1089;&#1090;&#1088;&#1072;&#1090;&#1086;&#1088;\Downloads\&#1047;&#1074;&#1091;&#1082;%20-%20&#1052;&#1072;&#1075;&#1080;&#1080;.mp3" TargetMode="External"/><Relationship Id="rId5" Type="http://schemas.openxmlformats.org/officeDocument/2006/relationships/image" Target="../media/image16.gif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772816"/>
            <a:ext cx="7772400" cy="2376264"/>
          </a:xfrm>
        </p:spPr>
        <p:txBody>
          <a:bodyPr>
            <a:norm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Урок української мови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Велика буква в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іменах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батькові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прізвищах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людей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697632"/>
          </a:xfrm>
        </p:spPr>
        <p:txBody>
          <a:bodyPr/>
          <a:lstStyle/>
          <a:p>
            <a:endParaRPr lang="uk-UA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60648"/>
            <a:ext cx="7488832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979712" y="5661248"/>
            <a:ext cx="5400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Євген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 </a:t>
            </a:r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Кошовий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88640"/>
            <a:ext cx="6480720" cy="5870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467353" y="5733256"/>
            <a:ext cx="254268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Руслана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60648"/>
            <a:ext cx="4547872" cy="3024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3789040"/>
            <a:ext cx="5426968" cy="27134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331640" y="2852936"/>
            <a:ext cx="54726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Петрик П</a:t>
            </a:r>
            <a:r>
              <a:rPr lang="en-US" sz="5400" b="1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’</a:t>
            </a:r>
            <a:r>
              <a:rPr lang="uk-UA" sz="5400" b="1" dirty="0" err="1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яточкін</a:t>
            </a:r>
            <a:endParaRPr lang="ru-RU" sz="5400" b="1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87624" y="5934670"/>
            <a:ext cx="36808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Monotype Corsiva" pitchFamily="66" charset="0"/>
              </a:rPr>
              <a:t>Люся </a:t>
            </a:r>
            <a:r>
              <a:rPr lang="ru-RU" sz="5400" b="1" dirty="0" err="1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Monotype Corsiva" pitchFamily="66" charset="0"/>
              </a:rPr>
              <a:t>Іванюк</a:t>
            </a:r>
            <a:endParaRPr lang="ru-RU" sz="5400" b="1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latin typeface="Monotype Corsiva" pitchFamily="66" charset="0"/>
            </a:endParaRP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 cstate="print"/>
          <a:srcRect l="5999" b="15625"/>
          <a:stretch>
            <a:fillRect/>
          </a:stretch>
        </p:blipFill>
        <p:spPr bwMode="auto">
          <a:xfrm>
            <a:off x="3491880" y="1124744"/>
            <a:ext cx="4903513" cy="1944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Звук - Магии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028384" y="5949280"/>
            <a:ext cx="583108" cy="583108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1700808"/>
            <a:ext cx="3779465" cy="367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2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187624" y="2060848"/>
            <a:ext cx="7499176" cy="40653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    </a:t>
            </a:r>
            <a:r>
              <a:rPr lang="ru-RU" sz="4400" b="1" dirty="0" smtClean="0">
                <a:latin typeface="Monotype Corsiva" pitchFamily="66" charset="0"/>
              </a:rPr>
              <a:t>Михайло   </a:t>
            </a:r>
            <a:r>
              <a:rPr lang="ru-RU" sz="4400" b="1" dirty="0" err="1" smtClean="0">
                <a:latin typeface="Monotype Corsiva" pitchFamily="66" charset="0"/>
              </a:rPr>
              <a:t>сергійович</a:t>
            </a:r>
            <a:r>
              <a:rPr lang="ru-RU" sz="4400" b="1" dirty="0" smtClean="0">
                <a:latin typeface="Monotype Corsiva" pitchFamily="66" charset="0"/>
              </a:rPr>
              <a:t>,    середа, </a:t>
            </a:r>
            <a:r>
              <a:rPr lang="ru-RU" sz="4400" b="1" dirty="0" err="1" smtClean="0">
                <a:latin typeface="Monotype Corsiva" pitchFamily="66" charset="0"/>
              </a:rPr>
              <a:t>черговий</a:t>
            </a:r>
            <a:r>
              <a:rPr lang="ru-RU" sz="4400" b="1" dirty="0" smtClean="0">
                <a:latin typeface="Monotype Corsiva" pitchFamily="66" charset="0"/>
              </a:rPr>
              <a:t>,   </a:t>
            </a:r>
            <a:r>
              <a:rPr lang="ru-RU" sz="4400" b="1" dirty="0" err="1" smtClean="0">
                <a:latin typeface="Monotype Corsiva" pitchFamily="66" charset="0"/>
              </a:rPr>
              <a:t>коваленко</a:t>
            </a:r>
            <a:r>
              <a:rPr lang="ru-RU" sz="4400" b="1" dirty="0" smtClean="0">
                <a:latin typeface="Monotype Corsiva" pitchFamily="66" charset="0"/>
              </a:rPr>
              <a:t>,    шофер, </a:t>
            </a:r>
            <a:r>
              <a:rPr lang="ru-RU" sz="4400" b="1" dirty="0" err="1" smtClean="0">
                <a:latin typeface="Monotype Corsiva" pitchFamily="66" charset="0"/>
              </a:rPr>
              <a:t>тетяна</a:t>
            </a:r>
            <a:r>
              <a:rPr lang="ru-RU" sz="4400" b="1" dirty="0" smtClean="0">
                <a:latin typeface="Monotype Corsiva" pitchFamily="66" charset="0"/>
              </a:rPr>
              <a:t>,     </a:t>
            </a:r>
            <a:r>
              <a:rPr lang="ru-RU" sz="4400" b="1" dirty="0" err="1" smtClean="0">
                <a:latin typeface="Monotype Corsiva" pitchFamily="66" charset="0"/>
              </a:rPr>
              <a:t>іващенко</a:t>
            </a:r>
            <a:r>
              <a:rPr lang="ru-RU" sz="4400" b="1" dirty="0" smtClean="0">
                <a:latin typeface="Monotype Corsiva" pitchFamily="66" charset="0"/>
              </a:rPr>
              <a:t>,    </a:t>
            </a:r>
            <a:r>
              <a:rPr lang="uk-UA" sz="4400" b="1" dirty="0" smtClean="0">
                <a:latin typeface="Monotype Corsiva" pitchFamily="66" charset="0"/>
              </a:rPr>
              <a:t>В</a:t>
            </a:r>
            <a:r>
              <a:rPr lang="ru-RU" sz="4400" b="1" dirty="0" err="1" smtClean="0">
                <a:latin typeface="Monotype Corsiva" pitchFamily="66" charset="0"/>
              </a:rPr>
              <a:t>едмідь</a:t>
            </a:r>
            <a:r>
              <a:rPr lang="ru-RU" sz="4400" b="1" dirty="0" smtClean="0">
                <a:latin typeface="Monotype Corsiva" pitchFamily="66" charset="0"/>
              </a:rPr>
              <a:t>, </a:t>
            </a:r>
          </a:p>
          <a:p>
            <a:pPr>
              <a:buNone/>
            </a:pPr>
            <a:r>
              <a:rPr lang="ru-RU" sz="4400" b="1" dirty="0" smtClean="0">
                <a:latin typeface="Monotype Corsiva" pitchFamily="66" charset="0"/>
              </a:rPr>
              <a:t>    </a:t>
            </a:r>
            <a:r>
              <a:rPr lang="ru-RU" sz="4400" b="1" dirty="0" err="1" smtClean="0">
                <a:latin typeface="Monotype Corsiva" pitchFamily="66" charset="0"/>
              </a:rPr>
              <a:t>наталя</a:t>
            </a:r>
            <a:r>
              <a:rPr lang="ru-RU" sz="4400" b="1" dirty="0" smtClean="0">
                <a:latin typeface="Monotype Corsiva" pitchFamily="66" charset="0"/>
              </a:rPr>
              <a:t>    </a:t>
            </a:r>
            <a:r>
              <a:rPr lang="ru-RU" sz="4400" b="1" dirty="0" err="1" smtClean="0">
                <a:latin typeface="Monotype Corsiva" pitchFamily="66" charset="0"/>
              </a:rPr>
              <a:t>Іванівна</a:t>
            </a:r>
            <a:r>
              <a:rPr lang="ru-RU" sz="4400" b="1" dirty="0" smtClean="0">
                <a:latin typeface="Monotype Corsiva" pitchFamily="66" charset="0"/>
              </a:rPr>
              <a:t>, </a:t>
            </a:r>
            <a:r>
              <a:rPr lang="uk-UA" sz="4400" b="1" dirty="0" err="1" smtClean="0">
                <a:latin typeface="Monotype Corsiva" pitchFamily="66" charset="0"/>
              </a:rPr>
              <a:t>гануся</a:t>
            </a:r>
            <a:r>
              <a:rPr lang="ru-RU" sz="4400" b="1" dirty="0" smtClean="0">
                <a:latin typeface="Monotype Corsiva" pitchFamily="66" charset="0"/>
              </a:rPr>
              <a:t> , </a:t>
            </a:r>
            <a:r>
              <a:rPr lang="uk-UA" sz="4400" b="1" dirty="0" smtClean="0">
                <a:latin typeface="Monotype Corsiva" pitchFamily="66" charset="0"/>
              </a:rPr>
              <a:t>Оля</a:t>
            </a:r>
            <a:r>
              <a:rPr lang="ru-RU" sz="4400" b="1" dirty="0" smtClean="0">
                <a:latin typeface="Monotype Corsiva" pitchFamily="66" charset="0"/>
              </a:rPr>
              <a:t>.    </a:t>
            </a:r>
          </a:p>
          <a:p>
            <a:endParaRPr lang="ru-RU" sz="4400" dirty="0">
              <a:latin typeface="Monotype Corsiva" pitchFamily="66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5752" y="332656"/>
            <a:ext cx="2923633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9" name="Прямая соединительная линия 8"/>
          <p:cNvCxnSpPr/>
          <p:nvPr/>
        </p:nvCxnSpPr>
        <p:spPr>
          <a:xfrm flipV="1">
            <a:off x="3923928" y="2276872"/>
            <a:ext cx="288032" cy="3600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3923928" y="2924944"/>
            <a:ext cx="288032" cy="3600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1619672" y="3645024"/>
            <a:ext cx="360040" cy="3600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3995936" y="3573016"/>
            <a:ext cx="288032" cy="3600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6516216" y="3573016"/>
            <a:ext cx="288032" cy="3600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1763688" y="4437112"/>
            <a:ext cx="288032" cy="3600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5868144" y="4365104"/>
            <a:ext cx="288032" cy="3600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2332037"/>
            <a:ext cx="728315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4400" b="1" dirty="0" smtClean="0">
                <a:latin typeface="Monotype Corsiva" pitchFamily="66" charset="0"/>
              </a:rPr>
              <a:t>   Олена </a:t>
            </a:r>
            <a:r>
              <a:rPr lang="uk-UA" sz="4400" b="1" dirty="0" err="1" smtClean="0">
                <a:latin typeface="Monotype Corsiva" pitchFamily="66" charset="0"/>
              </a:rPr>
              <a:t>іванівна</a:t>
            </a:r>
            <a:r>
              <a:rPr lang="uk-UA" sz="4400" b="1" dirty="0" smtClean="0">
                <a:latin typeface="Monotype Corsiva" pitchFamily="66" charset="0"/>
              </a:rPr>
              <a:t>, понеділок, Тюльпан,</a:t>
            </a:r>
            <a:r>
              <a:rPr lang="ru-RU" sz="4400" b="1" dirty="0" smtClean="0">
                <a:latin typeface="Monotype Corsiva" pitchFamily="66" charset="0"/>
              </a:rPr>
              <a:t> </a:t>
            </a:r>
            <a:r>
              <a:rPr lang="uk-UA" sz="4400" b="1" dirty="0" err="1" smtClean="0">
                <a:latin typeface="Monotype Corsiva" pitchFamily="66" charset="0"/>
              </a:rPr>
              <a:t>петрук</a:t>
            </a:r>
            <a:r>
              <a:rPr lang="uk-UA" sz="4400" b="1" dirty="0" smtClean="0">
                <a:latin typeface="Monotype Corsiva" pitchFamily="66" charset="0"/>
              </a:rPr>
              <a:t>, черговий, </a:t>
            </a:r>
            <a:r>
              <a:rPr lang="uk-UA" sz="4400" b="1" dirty="0" err="1" smtClean="0">
                <a:latin typeface="Monotype Corsiva" pitchFamily="66" charset="0"/>
              </a:rPr>
              <a:t>дмитрик</a:t>
            </a:r>
            <a:r>
              <a:rPr lang="uk-UA" sz="4400" b="1" dirty="0" smtClean="0">
                <a:latin typeface="Monotype Corsiva" pitchFamily="66" charset="0"/>
              </a:rPr>
              <a:t>, Іван,</a:t>
            </a:r>
            <a:r>
              <a:rPr lang="ru-RU" sz="4400" b="1" dirty="0" smtClean="0">
                <a:latin typeface="Monotype Corsiva" pitchFamily="66" charset="0"/>
              </a:rPr>
              <a:t> </a:t>
            </a:r>
            <a:r>
              <a:rPr lang="uk-UA" sz="4400" b="1" dirty="0" err="1" smtClean="0">
                <a:latin typeface="Monotype Corsiva" pitchFamily="66" charset="0"/>
              </a:rPr>
              <a:t>ромчик</a:t>
            </a:r>
            <a:r>
              <a:rPr lang="uk-UA" sz="4400" b="1" dirty="0" smtClean="0">
                <a:latin typeface="Monotype Corsiva" pitchFamily="66" charset="0"/>
              </a:rPr>
              <a:t>, ковальчук, черевики, </a:t>
            </a:r>
            <a:r>
              <a:rPr lang="uk-UA" sz="4400" b="1" dirty="0" err="1" smtClean="0">
                <a:latin typeface="Monotype Corsiva" pitchFamily="66" charset="0"/>
              </a:rPr>
              <a:t>яна</a:t>
            </a:r>
            <a:r>
              <a:rPr lang="uk-UA" sz="4400" b="1" dirty="0" smtClean="0">
                <a:latin typeface="Monotype Corsiva" pitchFamily="66" charset="0"/>
              </a:rPr>
              <a:t>.</a:t>
            </a:r>
            <a:endParaRPr lang="ru-RU" sz="4400" b="1" dirty="0">
              <a:latin typeface="Monotype Corsiva" pitchFamily="66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32656"/>
            <a:ext cx="3842792" cy="1921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 flipV="1">
            <a:off x="3203848" y="2564904"/>
            <a:ext cx="216024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1835696" y="3212976"/>
            <a:ext cx="432048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4067944" y="3284984"/>
            <a:ext cx="288032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1835696" y="3861048"/>
            <a:ext cx="288032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5148064" y="3933056"/>
            <a:ext cx="216024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1763688" y="4581128"/>
            <a:ext cx="288032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6156176" y="4581128"/>
            <a:ext cx="288032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143000"/>
          </a:xfrm>
        </p:spPr>
        <p:txBody>
          <a:bodyPr>
            <a:normAutofit/>
          </a:bodyPr>
          <a:lstStyle/>
          <a:p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Творча вправа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484784"/>
            <a:ext cx="7499176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uk-UA" sz="4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Дівчинка</a:t>
            </a:r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 миє посуд. </a:t>
            </a:r>
            <a:r>
              <a:rPr lang="uk-UA" sz="4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Вчителька</a:t>
            </a:r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 привіталась з школярами. </a:t>
            </a:r>
            <a:r>
              <a:rPr lang="uk-UA" sz="4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Хлопчик</a:t>
            </a:r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uk-UA" sz="4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дівчинка</a:t>
            </a:r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 граються м’ячем. </a:t>
            </a:r>
            <a:r>
              <a:rPr lang="uk-UA" sz="4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Лікар </a:t>
            </a:r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виписав рецепт. Ми познайомились </a:t>
            </a:r>
            <a:r>
              <a:rPr lang="uk-UA" sz="4400" b="1" smtClean="0"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uk-UA" sz="4400" b="1" smtClean="0">
                <a:latin typeface="Times New Roman" pitchFamily="18" charset="0"/>
                <a:cs typeface="Times New Roman" pitchFamily="18" charset="0"/>
              </a:rPr>
              <a:t>творчістю </a:t>
            </a:r>
            <a:r>
              <a:rPr lang="uk-UA" sz="4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письменника</a:t>
            </a:r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</a:t>
            </a:r>
            <a:r>
              <a:rPr lang="en-US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5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ятайте</a:t>
            </a:r>
            <a:r>
              <a:rPr lang="uk-UA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600200"/>
            <a:ext cx="7499176" cy="4525963"/>
          </a:xfrm>
        </p:spPr>
        <p:txBody>
          <a:bodyPr/>
          <a:lstStyle/>
          <a:p>
            <a:pPr algn="ctr">
              <a:buNone/>
            </a:pPr>
            <a:r>
              <a:rPr lang="ru-RU" sz="7200" b="1" dirty="0" smtClean="0">
                <a:latin typeface="Monotype Corsiva" pitchFamily="66" charset="0"/>
              </a:rPr>
              <a:t>Не </a:t>
            </a:r>
            <a:r>
              <a:rPr lang="ru-RU" sz="7200" b="1" dirty="0" err="1" smtClean="0">
                <a:latin typeface="Monotype Corsiva" pitchFamily="66" charset="0"/>
              </a:rPr>
              <a:t>ім’я</a:t>
            </a:r>
            <a:r>
              <a:rPr lang="ru-RU" sz="7200" b="1" dirty="0" smtClean="0">
                <a:latin typeface="Monotype Corsiva" pitchFamily="66" charset="0"/>
              </a:rPr>
              <a:t> </a:t>
            </a:r>
            <a:r>
              <a:rPr lang="ru-RU" sz="7200" b="1" dirty="0" err="1" smtClean="0">
                <a:latin typeface="Monotype Corsiva" pitchFamily="66" charset="0"/>
              </a:rPr>
              <a:t>прикрашає</a:t>
            </a:r>
            <a:r>
              <a:rPr lang="ru-RU" sz="7200" b="1" dirty="0" smtClean="0">
                <a:latin typeface="Monotype Corsiva" pitchFamily="66" charset="0"/>
              </a:rPr>
              <a:t> </a:t>
            </a:r>
            <a:r>
              <a:rPr lang="ru-RU" sz="7200" b="1" dirty="0" err="1" smtClean="0">
                <a:latin typeface="Monotype Corsiva" pitchFamily="66" charset="0"/>
              </a:rPr>
              <a:t>людину</a:t>
            </a:r>
            <a:r>
              <a:rPr lang="ru-RU" sz="7200" b="1" dirty="0" smtClean="0">
                <a:latin typeface="Monotype Corsiva" pitchFamily="66" charset="0"/>
              </a:rPr>
              <a:t> ,</a:t>
            </a:r>
          </a:p>
          <a:p>
            <a:pPr algn="ctr">
              <a:buNone/>
            </a:pPr>
            <a:r>
              <a:rPr lang="ru-RU" sz="7200" b="1" dirty="0" smtClean="0">
                <a:latin typeface="Monotype Corsiva" pitchFamily="66" charset="0"/>
              </a:rPr>
              <a:t>     а </a:t>
            </a:r>
            <a:r>
              <a:rPr lang="ru-RU" sz="7200" b="1" dirty="0" err="1" smtClean="0">
                <a:latin typeface="Monotype Corsiva" pitchFamily="66" charset="0"/>
              </a:rPr>
              <a:t>людина</a:t>
            </a:r>
            <a:r>
              <a:rPr lang="ru-RU" sz="7200" b="1" dirty="0" smtClean="0">
                <a:latin typeface="Monotype Corsiva" pitchFamily="66" charset="0"/>
              </a:rPr>
              <a:t> - </a:t>
            </a:r>
            <a:r>
              <a:rPr lang="ru-RU" sz="7200" b="1" dirty="0" err="1" smtClean="0">
                <a:latin typeface="Monotype Corsiva" pitchFamily="66" charset="0"/>
              </a:rPr>
              <a:t>ім’я</a:t>
            </a:r>
            <a:r>
              <a:rPr lang="ru-RU" sz="7200" b="1" dirty="0" smtClean="0">
                <a:latin typeface="Monotype Corsiva" pitchFamily="66" charset="0"/>
              </a:rPr>
              <a:t>.</a:t>
            </a:r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501008"/>
            <a:ext cx="28575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uk-UA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Домашнє завдання</a:t>
            </a:r>
            <a:br>
              <a:rPr lang="uk-UA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вибір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403648" y="1412776"/>
            <a:ext cx="3164160" cy="2548880"/>
          </a:xfrm>
        </p:spPr>
        <p:txBody>
          <a:bodyPr>
            <a:normAutofit/>
          </a:bodyPr>
          <a:lstStyle/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с.116</a:t>
            </a:r>
          </a:p>
          <a:p>
            <a:pPr>
              <a:buNone/>
            </a:pP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Вправа 303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283968" y="1844824"/>
            <a:ext cx="4608512" cy="42813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написати 3 речення про своє </a:t>
            </a:r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ім’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я,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u="sng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u="sng" dirty="0" err="1" smtClean="0">
                <a:latin typeface="Times New Roman" pitchFamily="18" charset="0"/>
                <a:cs typeface="Times New Roman" pitchFamily="18" charset="0"/>
              </a:rPr>
              <a:t>зразком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spcBef>
                <a:spcPts val="0"/>
              </a:spcBef>
              <a:buNone/>
            </a:pP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Мене звати … 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Назвав так мене…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Моє </a:t>
            </a:r>
            <a:r>
              <a:rPr lang="uk-UA" sz="2400" i="1" dirty="0" err="1" smtClean="0">
                <a:latin typeface="Times New Roman" pitchFamily="18" charset="0"/>
                <a:cs typeface="Times New Roman" pitchFamily="18" charset="0"/>
              </a:rPr>
              <a:t>ім’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означає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052736"/>
            <a:ext cx="7355160" cy="5073427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6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Ім</a:t>
            </a:r>
            <a:r>
              <a:rPr lang="uk-UA" sz="6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ена</a:t>
            </a:r>
            <a:r>
              <a:rPr lang="uk-UA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по батькові та прізвища людей пишуться з ВЕЛИКОЇ букви</a:t>
            </a:r>
            <a:endParaRPr lang="ru-RU" sz="6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3717032"/>
            <a:ext cx="1872208" cy="2855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Попрацюєм</a:t>
            </a:r>
            <a:r>
              <a:rPr lang="uk-UA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парах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8800" b="1" dirty="0">
              <a:latin typeface="Book Antiqu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3455"/>
          <a:stretch>
            <a:fillRect/>
          </a:stretch>
        </p:blipFill>
        <p:spPr bwMode="auto">
          <a:xfrm>
            <a:off x="2843808" y="3068960"/>
            <a:ext cx="335410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“Зірковий”</a:t>
            </a:r>
            <a:r>
              <a:rPr lang="uk-UA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диктант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971600" y="1484784"/>
            <a:ext cx="7514473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475656" y="5445224"/>
            <a:ext cx="64807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Володимир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 </a:t>
            </a:r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Зеленський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88640"/>
            <a:ext cx="7229304" cy="568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051720" y="5733256"/>
            <a:ext cx="51125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Тіна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 </a:t>
            </a:r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Кароль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0186" r="10986"/>
          <a:stretch>
            <a:fillRect/>
          </a:stretch>
        </p:blipFill>
        <p:spPr bwMode="auto">
          <a:xfrm>
            <a:off x="1187624" y="188640"/>
            <a:ext cx="7488832" cy="54796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699792" y="5445224"/>
            <a:ext cx="388843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Потап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2860" r="9982"/>
          <a:stretch>
            <a:fillRect/>
          </a:stretch>
        </p:blipFill>
        <p:spPr bwMode="auto">
          <a:xfrm>
            <a:off x="1547664" y="188640"/>
            <a:ext cx="6730212" cy="568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314581" y="5589240"/>
            <a:ext cx="44807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Ольга </a:t>
            </a:r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Фреймут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6662" r="7677"/>
          <a:stretch>
            <a:fillRect/>
          </a:stretch>
        </p:blipFill>
        <p:spPr bwMode="auto">
          <a:xfrm>
            <a:off x="1115616" y="404664"/>
            <a:ext cx="7200800" cy="5600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300154" y="5661248"/>
            <a:ext cx="3000037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Дзідзьо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8812" r="14184"/>
          <a:stretch>
            <a:fillRect/>
          </a:stretch>
        </p:blipFill>
        <p:spPr bwMode="auto">
          <a:xfrm>
            <a:off x="1331640" y="404664"/>
            <a:ext cx="7056784" cy="5157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787444" y="5517232"/>
            <a:ext cx="3296723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Джамала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139</Words>
  <Application>Microsoft Office PowerPoint</Application>
  <PresentationFormat>Экран (4:3)</PresentationFormat>
  <Paragraphs>31</Paragraphs>
  <Slides>18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Урок української мови Велика буква в іменах,  по батькові, прізвищах людей</vt:lpstr>
      <vt:lpstr>Слайд 2</vt:lpstr>
      <vt:lpstr>Попрацюєм в парах</vt:lpstr>
      <vt:lpstr>“Зірковий” диктант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Творча вправа</vt:lpstr>
      <vt:lpstr>Пам’ятайте!</vt:lpstr>
      <vt:lpstr>Домашнє завдання на вибір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Администратор</cp:lastModifiedBy>
  <cp:revision>18</cp:revision>
  <dcterms:created xsi:type="dcterms:W3CDTF">2017-02-16T13:49:35Z</dcterms:created>
  <dcterms:modified xsi:type="dcterms:W3CDTF">2017-02-21T14:01:07Z</dcterms:modified>
</cp:coreProperties>
</file>