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8" r:id="rId2"/>
    <p:sldId id="265" r:id="rId3"/>
    <p:sldId id="257" r:id="rId4"/>
    <p:sldId id="256" r:id="rId5"/>
    <p:sldId id="277" r:id="rId6"/>
    <p:sldId id="279" r:id="rId7"/>
    <p:sldId id="261" r:id="rId8"/>
    <p:sldId id="260" r:id="rId9"/>
    <p:sldId id="263" r:id="rId10"/>
    <p:sldId id="262" r:id="rId11"/>
    <p:sldId id="264" r:id="rId12"/>
    <p:sldId id="266" r:id="rId13"/>
    <p:sldId id="267" r:id="rId14"/>
    <p:sldId id="268" r:id="rId15"/>
    <p:sldId id="269" r:id="rId16"/>
    <p:sldId id="270" r:id="rId17"/>
    <p:sldId id="278" r:id="rId18"/>
    <p:sldId id="271" r:id="rId19"/>
    <p:sldId id="273" r:id="rId20"/>
    <p:sldId id="272" r:id="rId21"/>
    <p:sldId id="274" r:id="rId22"/>
    <p:sldId id="275" r:id="rId23"/>
    <p:sldId id="276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1A5DBF-A968-4932-B119-84995DD41588}" type="datetimeFigureOut">
              <a:rPr lang="ru-RU" smtClean="0"/>
              <a:pPr/>
              <a:t>17.08.2017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373926-5FA1-4BDC-B0A9-2ED9CAF5F0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0103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373926-5FA1-4BDC-B0A9-2ED9CAF5F0B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373926-5FA1-4BDC-B0A9-2ED9CAF5F0B5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373926-5FA1-4BDC-B0A9-2ED9CAF5F0B5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373926-5FA1-4BDC-B0A9-2ED9CAF5F0B5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373926-5FA1-4BDC-B0A9-2ED9CAF5F0B5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373926-5FA1-4BDC-B0A9-2ED9CAF5F0B5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373926-5FA1-4BDC-B0A9-2ED9CAF5F0B5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373926-5FA1-4BDC-B0A9-2ED9CAF5F0B5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373926-5FA1-4BDC-B0A9-2ED9CAF5F0B5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373926-5FA1-4BDC-B0A9-2ED9CAF5F0B5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373926-5FA1-4BDC-B0A9-2ED9CAF5F0B5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373926-5FA1-4BDC-B0A9-2ED9CAF5F0B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373926-5FA1-4BDC-B0A9-2ED9CAF5F0B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373926-5FA1-4BDC-B0A9-2ED9CAF5F0B5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373926-5FA1-4BDC-B0A9-2ED9CAF5F0B5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373926-5FA1-4BDC-B0A9-2ED9CAF5F0B5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373926-5FA1-4BDC-B0A9-2ED9CAF5F0B5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373926-5FA1-4BDC-B0A9-2ED9CAF5F0B5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373926-5FA1-4BDC-B0A9-2ED9CAF5F0B5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3ddmoLNmzclGhdlmhbJ2nYtm1c9mzbRTzMImvLNSpb9WnbFXvZMWjblmzc920bZXvLB2ydVGpc9ntbQGtdVGhcxGudUnnaB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11750"/>
          </a:xfrm>
        </p:spPr>
        <p:txBody>
          <a:bodyPr>
            <a:noAutofit/>
          </a:bodyPr>
          <a:lstStyle/>
          <a:p>
            <a:endParaRPr lang="ru-RU" sz="8000" b="1" i="1" dirty="0">
              <a:solidFill>
                <a:srgbClr val="FF0000"/>
              </a:solidFill>
            </a:endParaRPr>
          </a:p>
        </p:txBody>
      </p:sp>
      <p:pic>
        <p:nvPicPr>
          <p:cNvPr id="10" name="Рисунок 9" descr="20110412_kosmo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3857628"/>
            <a:ext cx="2928958" cy="242889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42944" y="1643050"/>
            <a:ext cx="800105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72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Мрії збуваються</a:t>
            </a:r>
            <a:endParaRPr lang="ru-RU" sz="7200" b="1" i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3ddmoLNmzclGhdlmhbJ2nYtm1c9mzbRTzMImvLNSpb9WnbFXvZMWjblmzc920bZXvLB2ydVGpc9ntbQGtdVGhcxGudUnnaB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6011882"/>
          </a:xfrm>
        </p:spPr>
        <p:txBody>
          <a:bodyPr>
            <a:normAutofit fontScale="90000"/>
          </a:bodyPr>
          <a:lstStyle/>
          <a:p>
            <a:pPr algn="l"/>
            <a:r>
              <a:rPr lang="uk-UA" sz="6000" dirty="0" smtClean="0"/>
              <a:t/>
            </a:r>
            <a:br>
              <a:rPr lang="uk-UA" sz="6000" dirty="0" smtClean="0"/>
            </a:br>
            <a:r>
              <a:rPr lang="uk-UA" sz="6000" dirty="0" smtClean="0"/>
              <a:t/>
            </a:r>
            <a:br>
              <a:rPr lang="uk-UA" sz="6000" dirty="0" smtClean="0"/>
            </a:br>
            <a:r>
              <a:rPr lang="uk-UA" sz="5300" dirty="0" smtClean="0">
                <a:solidFill>
                  <a:srgbClr val="002060"/>
                </a:solidFill>
              </a:rPr>
              <a:t>Юрій Гагарін – це ….</a:t>
            </a:r>
            <a:br>
              <a:rPr lang="uk-UA" sz="5300" dirty="0" smtClean="0">
                <a:solidFill>
                  <a:srgbClr val="002060"/>
                </a:solidFill>
              </a:rPr>
            </a:br>
            <a:r>
              <a:rPr lang="uk-UA" sz="5300" dirty="0" smtClean="0">
                <a:solidFill>
                  <a:srgbClr val="002060"/>
                </a:solidFill>
              </a:rPr>
              <a:t>Льоня мріяв ….</a:t>
            </a:r>
            <a:br>
              <a:rPr lang="uk-UA" sz="5300" dirty="0" smtClean="0">
                <a:solidFill>
                  <a:srgbClr val="002060"/>
                </a:solidFill>
              </a:rPr>
            </a:br>
            <a:r>
              <a:rPr lang="uk-UA" sz="5300" dirty="0" smtClean="0">
                <a:solidFill>
                  <a:srgbClr val="002060"/>
                </a:solidFill>
              </a:rPr>
              <a:t>Він для цього ….</a:t>
            </a:r>
            <a:br>
              <a:rPr lang="uk-UA" sz="5300" dirty="0" smtClean="0">
                <a:solidFill>
                  <a:srgbClr val="002060"/>
                </a:solidFill>
              </a:rPr>
            </a:br>
            <a:r>
              <a:rPr lang="uk-UA" sz="5300" dirty="0" smtClean="0">
                <a:solidFill>
                  <a:srgbClr val="002060"/>
                </a:solidFill>
              </a:rPr>
              <a:t>І його мрія ….</a:t>
            </a:r>
            <a:br>
              <a:rPr lang="uk-UA" sz="5300" dirty="0" smtClean="0">
                <a:solidFill>
                  <a:srgbClr val="002060"/>
                </a:solidFill>
              </a:rPr>
            </a:br>
            <a:r>
              <a:rPr lang="uk-UA" sz="5300" dirty="0" smtClean="0">
                <a:solidFill>
                  <a:srgbClr val="002060"/>
                </a:solidFill>
              </a:rPr>
              <a:t>Леонід Каденюк побачив ……</a:t>
            </a:r>
            <a:br>
              <a:rPr lang="uk-UA" sz="5300" dirty="0" smtClean="0">
                <a:solidFill>
                  <a:srgbClr val="002060"/>
                </a:solidFill>
              </a:rPr>
            </a:br>
            <a:r>
              <a:rPr lang="uk-UA" sz="5300" dirty="0" smtClean="0">
                <a:solidFill>
                  <a:srgbClr val="002060"/>
                </a:solidFill>
              </a:rPr>
              <a:t>Щоб мрії збувалися, потрібно…</a:t>
            </a:r>
            <a:r>
              <a:rPr lang="uk-UA" sz="4800" dirty="0" smtClean="0"/>
              <a:t/>
            </a:r>
            <a:br>
              <a:rPr lang="uk-UA" sz="4800" dirty="0" smtClean="0"/>
            </a:br>
            <a:r>
              <a:rPr lang="uk-UA" sz="6000" dirty="0" smtClean="0"/>
              <a:t/>
            </a:r>
            <a:br>
              <a:rPr lang="uk-UA" sz="6000" dirty="0" smtClean="0"/>
            </a:br>
            <a:r>
              <a:rPr lang="uk-UA" sz="4800" dirty="0" smtClean="0"/>
              <a:t/>
            </a:r>
            <a:br>
              <a:rPr lang="uk-UA" sz="4800" dirty="0" smtClean="0"/>
            </a:br>
            <a:endParaRPr lang="ru-RU" sz="4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3ddmoLNmzclGhdlmhbJ2nYtm1c9mzbRTzMImvLNSpb9WnbFXvZMWjblmzc920bZXvLB2ydVGpc9ntbQGtdVGhcxGudUnnaB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>
            <a:normAutofit fontScale="90000"/>
          </a:bodyPr>
          <a:lstStyle/>
          <a:p>
            <a:pPr algn="l"/>
            <a:r>
              <a:rPr lang="uk-UA" sz="6000" dirty="0" smtClean="0"/>
              <a:t/>
            </a:r>
            <a:br>
              <a:rPr lang="uk-UA" sz="6000" dirty="0" smtClean="0"/>
            </a:br>
            <a:r>
              <a:rPr lang="uk-UA" sz="6000" dirty="0" smtClean="0"/>
              <a:t/>
            </a:r>
            <a:br>
              <a:rPr lang="uk-UA" sz="6000" dirty="0" smtClean="0"/>
            </a:br>
            <a:r>
              <a:rPr lang="uk-UA" sz="5300" dirty="0" smtClean="0">
                <a:solidFill>
                  <a:srgbClr val="002060"/>
                </a:solidFill>
              </a:rPr>
              <a:t>- </a:t>
            </a:r>
            <a:br>
              <a:rPr lang="uk-UA" sz="5300" dirty="0" smtClean="0">
                <a:solidFill>
                  <a:srgbClr val="002060"/>
                </a:solidFill>
              </a:rPr>
            </a:br>
            <a:r>
              <a:rPr lang="uk-UA" sz="5300" dirty="0" smtClean="0">
                <a:solidFill>
                  <a:srgbClr val="002060"/>
                </a:solidFill>
              </a:rPr>
              <a:t/>
            </a:r>
            <a:br>
              <a:rPr lang="uk-UA" sz="5300" dirty="0" smtClean="0">
                <a:solidFill>
                  <a:srgbClr val="002060"/>
                </a:solidFill>
              </a:rPr>
            </a:br>
            <a:r>
              <a:rPr lang="uk-UA" sz="5300" dirty="0" smtClean="0">
                <a:solidFill>
                  <a:srgbClr val="002060"/>
                </a:solidFill>
              </a:rPr>
              <a:t/>
            </a:r>
            <a:br>
              <a:rPr lang="uk-UA" sz="5300" dirty="0" smtClean="0">
                <a:solidFill>
                  <a:srgbClr val="002060"/>
                </a:solidFill>
              </a:rPr>
            </a:br>
            <a:r>
              <a:rPr lang="uk-UA" sz="5300" dirty="0" smtClean="0">
                <a:solidFill>
                  <a:srgbClr val="002060"/>
                </a:solidFill>
              </a:rPr>
              <a:t>- Добрий ранок !</a:t>
            </a:r>
            <a:br>
              <a:rPr lang="uk-UA" sz="5300" dirty="0" smtClean="0">
                <a:solidFill>
                  <a:srgbClr val="002060"/>
                </a:solidFill>
              </a:rPr>
            </a:br>
            <a:r>
              <a:rPr lang="uk-UA" sz="5300" dirty="0" smtClean="0">
                <a:solidFill>
                  <a:srgbClr val="002060"/>
                </a:solidFill>
              </a:rPr>
              <a:t>Усміхніться всім навколо:</a:t>
            </a:r>
            <a:br>
              <a:rPr lang="uk-UA" sz="5300" dirty="0" smtClean="0">
                <a:solidFill>
                  <a:srgbClr val="002060"/>
                </a:solidFill>
              </a:rPr>
            </a:br>
            <a:r>
              <a:rPr lang="uk-UA" sz="5300" dirty="0" smtClean="0">
                <a:solidFill>
                  <a:srgbClr val="002060"/>
                </a:solidFill>
              </a:rPr>
              <a:t>небу, сонцю, </a:t>
            </a:r>
            <a:br>
              <a:rPr lang="uk-UA" sz="5300" dirty="0" smtClean="0">
                <a:solidFill>
                  <a:srgbClr val="002060"/>
                </a:solidFill>
              </a:rPr>
            </a:br>
            <a:r>
              <a:rPr lang="uk-UA" sz="5300" dirty="0" smtClean="0">
                <a:solidFill>
                  <a:srgbClr val="002060"/>
                </a:solidFill>
              </a:rPr>
              <a:t>квітам, людям.</a:t>
            </a:r>
            <a:br>
              <a:rPr lang="uk-UA" sz="5300" dirty="0" smtClean="0">
                <a:solidFill>
                  <a:srgbClr val="002060"/>
                </a:solidFill>
              </a:rPr>
            </a:br>
            <a:r>
              <a:rPr lang="uk-UA" sz="5300" dirty="0" smtClean="0">
                <a:solidFill>
                  <a:srgbClr val="002060"/>
                </a:solidFill>
              </a:rPr>
              <a:t>І тоді обов'язково</a:t>
            </a:r>
            <a:br>
              <a:rPr lang="uk-UA" sz="5300" dirty="0" smtClean="0">
                <a:solidFill>
                  <a:srgbClr val="002060"/>
                </a:solidFill>
              </a:rPr>
            </a:br>
            <a:r>
              <a:rPr lang="uk-UA" sz="5300" dirty="0" smtClean="0">
                <a:solidFill>
                  <a:srgbClr val="002060"/>
                </a:solidFill>
              </a:rPr>
              <a:t>день тобі –</a:t>
            </a:r>
            <a:br>
              <a:rPr lang="uk-UA" sz="5300" dirty="0" smtClean="0">
                <a:solidFill>
                  <a:srgbClr val="002060"/>
                </a:solidFill>
              </a:rPr>
            </a:br>
            <a:r>
              <a:rPr lang="uk-UA" sz="5300" dirty="0" smtClean="0">
                <a:solidFill>
                  <a:srgbClr val="002060"/>
                </a:solidFill>
              </a:rPr>
              <a:t>веселим буде!</a:t>
            </a:r>
            <a:br>
              <a:rPr lang="uk-UA" sz="5300" dirty="0" smtClean="0">
                <a:solidFill>
                  <a:srgbClr val="002060"/>
                </a:solidFill>
              </a:rPr>
            </a:br>
            <a:r>
              <a:rPr lang="uk-UA" sz="5300" dirty="0" smtClean="0">
                <a:solidFill>
                  <a:srgbClr val="002060"/>
                </a:solidFill>
              </a:rPr>
              <a:t> </a:t>
            </a:r>
            <a:r>
              <a:rPr lang="uk-UA" sz="6000" dirty="0" smtClean="0">
                <a:solidFill>
                  <a:srgbClr val="002060"/>
                </a:solidFill>
              </a:rPr>
              <a:t/>
            </a:r>
            <a:br>
              <a:rPr lang="uk-UA" sz="6000" dirty="0" smtClean="0">
                <a:solidFill>
                  <a:srgbClr val="002060"/>
                </a:solidFill>
              </a:rPr>
            </a:br>
            <a:r>
              <a:rPr lang="uk-UA" sz="4800" dirty="0" smtClean="0"/>
              <a:t/>
            </a:r>
            <a:br>
              <a:rPr lang="uk-UA" sz="4800" dirty="0" smtClean="0"/>
            </a:br>
            <a:r>
              <a:rPr lang="uk-UA" sz="6000" dirty="0" smtClean="0"/>
              <a:t/>
            </a:r>
            <a:br>
              <a:rPr lang="uk-UA" sz="6000" dirty="0" smtClean="0"/>
            </a:br>
            <a:r>
              <a:rPr lang="uk-UA" sz="4800" dirty="0" smtClean="0"/>
              <a:t/>
            </a:r>
            <a:br>
              <a:rPr lang="uk-UA" sz="4800" dirty="0" smtClean="0"/>
            </a:br>
            <a:endParaRPr lang="ru-RU" sz="4800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V="1">
            <a:off x="4071934" y="500042"/>
            <a:ext cx="857256" cy="571504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4071934" y="3643314"/>
            <a:ext cx="928694" cy="42862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3357554" y="3071810"/>
            <a:ext cx="857256" cy="35719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5357818" y="1571612"/>
            <a:ext cx="857256" cy="28575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3428992" y="4929198"/>
            <a:ext cx="857256" cy="571504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Рисунок 24" descr="10727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9256" y="3071810"/>
            <a:ext cx="2651897" cy="351475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3ddmoLNmzclGhdlmhbJ2nYtm1c9mzbRTzMImvLNSpb9WnbFXvZMWjblmzc920bZXvLB2ydVGpc9ntbQGtdVGhcxGudUnnaB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>
            <a:normAutofit/>
          </a:bodyPr>
          <a:lstStyle/>
          <a:p>
            <a:r>
              <a:rPr lang="uk-UA" sz="6000" dirty="0" smtClean="0">
                <a:solidFill>
                  <a:srgbClr val="002060"/>
                </a:solidFill>
              </a:rPr>
              <a:t>КОСМІЧНА ПОДОРОЖ </a:t>
            </a:r>
            <a:br>
              <a:rPr lang="uk-UA" sz="6000" dirty="0" smtClean="0">
                <a:solidFill>
                  <a:srgbClr val="002060"/>
                </a:solidFill>
              </a:rPr>
            </a:br>
            <a:r>
              <a:rPr lang="uk-UA" sz="6000" dirty="0" smtClean="0">
                <a:solidFill>
                  <a:srgbClr val="002060"/>
                </a:solidFill>
              </a:rPr>
              <a:t>ПРОДОВЖУЄТЬСЯ </a:t>
            </a:r>
            <a:br>
              <a:rPr lang="uk-UA" sz="6000" dirty="0" smtClean="0">
                <a:solidFill>
                  <a:srgbClr val="002060"/>
                </a:solidFill>
              </a:rPr>
            </a:br>
            <a:r>
              <a:rPr lang="uk-UA" sz="4800" dirty="0" smtClean="0"/>
              <a:t/>
            </a:r>
            <a:br>
              <a:rPr lang="uk-UA" sz="4800" dirty="0" smtClean="0"/>
            </a:br>
            <a:r>
              <a:rPr lang="uk-UA" sz="6000" dirty="0" smtClean="0"/>
              <a:t/>
            </a:r>
            <a:br>
              <a:rPr lang="uk-UA" sz="6000" dirty="0" smtClean="0"/>
            </a:br>
            <a:r>
              <a:rPr lang="uk-UA" sz="4800" dirty="0" smtClean="0"/>
              <a:t/>
            </a:r>
            <a:br>
              <a:rPr lang="uk-UA" sz="4800" dirty="0" smtClean="0"/>
            </a:br>
            <a:endParaRPr lang="ru-RU" sz="4800" dirty="0"/>
          </a:p>
        </p:txBody>
      </p:sp>
      <p:pic>
        <p:nvPicPr>
          <p:cNvPr id="6" name="Рисунок 5" descr="3065484148_782cbe0689_o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100" y="2786058"/>
            <a:ext cx="3333750" cy="3333750"/>
          </a:xfrm>
          <a:prstGeom prst="rect">
            <a:avLst/>
          </a:prstGeom>
        </p:spPr>
      </p:pic>
      <p:pic>
        <p:nvPicPr>
          <p:cNvPr id="7" name="Рисунок 6" descr="15067666-illustration-of-kids-dressed-in-spacesuits-and-floating-in-outer-spac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3143248"/>
            <a:ext cx="3810000" cy="309562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3ddmoLNmzclGhdlmhbJ2nYtm1c9mzbRTzMImvLNSpb9WnbFXvZMWjblmzc920bZXvLB2ydVGpc9ntbQGtdVGhcxGudUnnaB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>
            <a:normAutofit/>
          </a:bodyPr>
          <a:lstStyle/>
          <a:p>
            <a:pPr algn="l"/>
            <a:r>
              <a:rPr lang="uk-UA" sz="6000" dirty="0" smtClean="0">
                <a:solidFill>
                  <a:srgbClr val="002060"/>
                </a:solidFill>
              </a:rPr>
              <a:t> </a:t>
            </a:r>
            <a:r>
              <a:rPr lang="uk-UA" sz="6000" dirty="0" smtClean="0">
                <a:solidFill>
                  <a:srgbClr val="FFFF00"/>
                </a:solidFill>
              </a:rPr>
              <a:t>Підготовка до польоту</a:t>
            </a:r>
            <a:br>
              <a:rPr lang="uk-UA" sz="6000" dirty="0" smtClean="0">
                <a:solidFill>
                  <a:srgbClr val="FFFF00"/>
                </a:solidFill>
              </a:rPr>
            </a:br>
            <a:r>
              <a:rPr lang="uk-UA" sz="4000" dirty="0" smtClean="0">
                <a:solidFill>
                  <a:srgbClr val="002060"/>
                </a:solidFill>
              </a:rPr>
              <a:t/>
            </a:r>
            <a:br>
              <a:rPr lang="uk-UA" sz="4000" dirty="0" smtClean="0">
                <a:solidFill>
                  <a:srgbClr val="002060"/>
                </a:solidFill>
              </a:rPr>
            </a:br>
            <a:r>
              <a:rPr lang="uk-UA" sz="4000" dirty="0" smtClean="0">
                <a:solidFill>
                  <a:srgbClr val="002060"/>
                </a:solidFill>
              </a:rPr>
              <a:t>1. Повторити алфавіт </a:t>
            </a:r>
            <a:br>
              <a:rPr lang="uk-UA" sz="4000" dirty="0" smtClean="0">
                <a:solidFill>
                  <a:srgbClr val="002060"/>
                </a:solidFill>
              </a:rPr>
            </a:br>
            <a:r>
              <a:rPr lang="uk-UA" sz="4000" dirty="0" smtClean="0">
                <a:solidFill>
                  <a:srgbClr val="002060"/>
                </a:solidFill>
              </a:rPr>
              <a:t>2. Відгадати загадку</a:t>
            </a:r>
            <a:r>
              <a:rPr lang="uk-UA" sz="6000" dirty="0" smtClean="0">
                <a:solidFill>
                  <a:srgbClr val="002060"/>
                </a:solidFill>
              </a:rPr>
              <a:t/>
            </a:r>
            <a:br>
              <a:rPr lang="uk-UA" sz="6000" dirty="0" smtClean="0">
                <a:solidFill>
                  <a:srgbClr val="002060"/>
                </a:solidFill>
              </a:rPr>
            </a:br>
            <a:r>
              <a:rPr lang="uk-UA" sz="4800" dirty="0" smtClean="0"/>
              <a:t/>
            </a:r>
            <a:br>
              <a:rPr lang="uk-UA" sz="4800" dirty="0" smtClean="0"/>
            </a:br>
            <a:r>
              <a:rPr lang="uk-UA" sz="6000" dirty="0" smtClean="0"/>
              <a:t/>
            </a:r>
            <a:br>
              <a:rPr lang="uk-UA" sz="6000" dirty="0" smtClean="0"/>
            </a:br>
            <a:r>
              <a:rPr lang="uk-UA" sz="4800" dirty="0" smtClean="0"/>
              <a:t/>
            </a:r>
            <a:br>
              <a:rPr lang="uk-UA" sz="4800" dirty="0" smtClean="0"/>
            </a:br>
            <a:endParaRPr lang="ru-RU" sz="4800" dirty="0"/>
          </a:p>
        </p:txBody>
      </p:sp>
      <p:pic>
        <p:nvPicPr>
          <p:cNvPr id="6" name="Рисунок 5" descr="3065484148_782cbe0689_o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7290" y="3286124"/>
            <a:ext cx="3333750" cy="3333750"/>
          </a:xfrm>
          <a:prstGeom prst="rect">
            <a:avLst/>
          </a:prstGeom>
        </p:spPr>
      </p:pic>
      <p:pic>
        <p:nvPicPr>
          <p:cNvPr id="7" name="Рисунок 6" descr="15067666-illustration-of-kids-dressed-in-spacesuits-and-floating-in-outer-spac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7950" y="4143380"/>
            <a:ext cx="2595554" cy="230980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3ddmoLNmzclGhdlmhbJ2nYtm1c9mzbRTzMImvLNSpb9WnbFXvZMWjblmzc920bZXvLB2ydVGpc9ntbQGtdVGhcxGudUnnaB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>
            <a:normAutofit fontScale="90000"/>
          </a:bodyPr>
          <a:lstStyle/>
          <a:p>
            <a:pPr algn="l"/>
            <a:r>
              <a:rPr lang="uk-UA" sz="6000" dirty="0" smtClean="0">
                <a:solidFill>
                  <a:srgbClr val="002060"/>
                </a:solidFill>
              </a:rPr>
              <a:t> </a:t>
            </a:r>
            <a:br>
              <a:rPr lang="uk-UA" sz="6000" dirty="0" smtClean="0">
                <a:solidFill>
                  <a:srgbClr val="002060"/>
                </a:solidFill>
              </a:rPr>
            </a:br>
            <a:r>
              <a:rPr lang="uk-UA" sz="6000" dirty="0" smtClean="0">
                <a:solidFill>
                  <a:srgbClr val="002060"/>
                </a:solidFill>
              </a:rPr>
              <a:t/>
            </a:r>
            <a:br>
              <a:rPr lang="uk-UA" sz="6000" dirty="0" smtClean="0">
                <a:solidFill>
                  <a:srgbClr val="002060"/>
                </a:solidFill>
              </a:rPr>
            </a:br>
            <a:r>
              <a:rPr lang="uk-UA" sz="6000" dirty="0" smtClean="0">
                <a:solidFill>
                  <a:srgbClr val="002060"/>
                </a:solidFill>
              </a:rPr>
              <a:t/>
            </a:r>
            <a:br>
              <a:rPr lang="uk-UA" sz="6000" dirty="0" smtClean="0">
                <a:solidFill>
                  <a:srgbClr val="002060"/>
                </a:solidFill>
              </a:rPr>
            </a:br>
            <a:r>
              <a:rPr lang="uk-UA" sz="6000" dirty="0" smtClean="0">
                <a:solidFill>
                  <a:srgbClr val="002060"/>
                </a:solidFill>
              </a:rPr>
              <a:t/>
            </a:r>
            <a:br>
              <a:rPr lang="uk-UA" sz="6000" dirty="0" smtClean="0">
                <a:solidFill>
                  <a:srgbClr val="002060"/>
                </a:solidFill>
              </a:rPr>
            </a:br>
            <a:r>
              <a:rPr lang="uk-UA" sz="6000" dirty="0" smtClean="0">
                <a:solidFill>
                  <a:srgbClr val="002060"/>
                </a:solidFill>
              </a:rPr>
              <a:t> </a:t>
            </a:r>
            <a:br>
              <a:rPr lang="uk-UA" sz="6000" dirty="0" smtClean="0">
                <a:solidFill>
                  <a:srgbClr val="002060"/>
                </a:solidFill>
              </a:rPr>
            </a:br>
            <a:r>
              <a:rPr lang="uk-UA" sz="4000" dirty="0" smtClean="0">
                <a:solidFill>
                  <a:srgbClr val="002060"/>
                </a:solidFill>
              </a:rPr>
              <a:t/>
            </a:r>
            <a:br>
              <a:rPr lang="uk-UA" sz="4000" dirty="0" smtClean="0">
                <a:solidFill>
                  <a:srgbClr val="002060"/>
                </a:solidFill>
              </a:rPr>
            </a:br>
            <a:r>
              <a:rPr lang="uk-UA" sz="4000" dirty="0" smtClean="0">
                <a:solidFill>
                  <a:srgbClr val="FF0000"/>
                </a:solidFill>
              </a:rPr>
              <a:t>             Скласти  космічні слова</a:t>
            </a:r>
            <a:r>
              <a:rPr lang="uk-UA" sz="4000" dirty="0" smtClean="0">
                <a:solidFill>
                  <a:srgbClr val="002060"/>
                </a:solidFill>
              </a:rPr>
              <a:t/>
            </a:r>
            <a:br>
              <a:rPr lang="uk-UA" sz="4000" dirty="0" smtClean="0">
                <a:solidFill>
                  <a:srgbClr val="002060"/>
                </a:solidFill>
              </a:rPr>
            </a:br>
            <a:r>
              <a:rPr lang="uk-UA" sz="4000" dirty="0" smtClean="0">
                <a:solidFill>
                  <a:srgbClr val="002060"/>
                </a:solidFill>
              </a:rPr>
              <a:t> </a:t>
            </a:r>
            <a:r>
              <a:rPr lang="uk-UA" sz="4000" dirty="0" err="1" smtClean="0">
                <a:solidFill>
                  <a:srgbClr val="002060"/>
                </a:solidFill>
              </a:rPr>
              <a:t>алнетап</a:t>
            </a:r>
            <a:r>
              <a:rPr lang="uk-UA" sz="4000" dirty="0" smtClean="0">
                <a:solidFill>
                  <a:srgbClr val="002060"/>
                </a:solidFill>
              </a:rPr>
              <a:t>      </a:t>
            </a:r>
            <a:br>
              <a:rPr lang="uk-UA" sz="4000" dirty="0" smtClean="0">
                <a:solidFill>
                  <a:srgbClr val="002060"/>
                </a:solidFill>
              </a:rPr>
            </a:br>
            <a:r>
              <a:rPr lang="uk-UA" sz="4000" dirty="0" smtClean="0">
                <a:solidFill>
                  <a:srgbClr val="002060"/>
                </a:solidFill>
              </a:rPr>
              <a:t/>
            </a:r>
            <a:br>
              <a:rPr lang="uk-UA" sz="4000" dirty="0" smtClean="0">
                <a:solidFill>
                  <a:srgbClr val="002060"/>
                </a:solidFill>
              </a:rPr>
            </a:br>
            <a:r>
              <a:rPr lang="uk-UA" sz="4000" dirty="0" smtClean="0">
                <a:solidFill>
                  <a:srgbClr val="002060"/>
                </a:solidFill>
              </a:rPr>
              <a:t> </a:t>
            </a:r>
            <a:r>
              <a:rPr lang="uk-UA" sz="4000" dirty="0" err="1" smtClean="0">
                <a:solidFill>
                  <a:srgbClr val="002060"/>
                </a:solidFill>
              </a:rPr>
              <a:t>каріз</a:t>
            </a:r>
            <a:r>
              <a:rPr lang="uk-UA" sz="4000" dirty="0" smtClean="0">
                <a:solidFill>
                  <a:srgbClr val="002060"/>
                </a:solidFill>
              </a:rPr>
              <a:t/>
            </a:r>
            <a:br>
              <a:rPr lang="uk-UA" sz="4000" dirty="0" smtClean="0">
                <a:solidFill>
                  <a:srgbClr val="002060"/>
                </a:solidFill>
              </a:rPr>
            </a:br>
            <a:r>
              <a:rPr lang="en-US" sz="4000" dirty="0" smtClean="0">
                <a:solidFill>
                  <a:srgbClr val="002060"/>
                </a:solidFill>
              </a:rPr>
              <a:t> </a:t>
            </a:r>
            <a:r>
              <a:rPr lang="uk-UA" sz="4000" dirty="0" smtClean="0">
                <a:solidFill>
                  <a:srgbClr val="002060"/>
                </a:solidFill>
              </a:rPr>
              <a:t/>
            </a:r>
            <a:br>
              <a:rPr lang="uk-UA" sz="4000" dirty="0" smtClean="0">
                <a:solidFill>
                  <a:srgbClr val="002060"/>
                </a:solidFill>
              </a:rPr>
            </a:br>
            <a:r>
              <a:rPr lang="uk-UA" sz="4000" dirty="0" smtClean="0">
                <a:solidFill>
                  <a:srgbClr val="002060"/>
                </a:solidFill>
              </a:rPr>
              <a:t>р</a:t>
            </a:r>
            <a:r>
              <a:rPr lang="en-US" sz="4000" dirty="0" smtClean="0">
                <a:solidFill>
                  <a:srgbClr val="002060"/>
                </a:solidFill>
              </a:rPr>
              <a:t>’</a:t>
            </a:r>
            <a:r>
              <a:rPr lang="uk-UA" sz="4000" dirty="0" err="1" smtClean="0">
                <a:solidFill>
                  <a:srgbClr val="002060"/>
                </a:solidFill>
              </a:rPr>
              <a:t>ясуіз</a:t>
            </a:r>
            <a:r>
              <a:rPr lang="en-US" sz="4000" dirty="0" smtClean="0">
                <a:solidFill>
                  <a:srgbClr val="002060"/>
                </a:solidFill>
              </a:rPr>
              <a:t/>
            </a:r>
            <a:br>
              <a:rPr lang="en-US" sz="4000" dirty="0" smtClean="0">
                <a:solidFill>
                  <a:srgbClr val="002060"/>
                </a:solidFill>
              </a:rPr>
            </a:br>
            <a:r>
              <a:rPr lang="en-US" sz="4000" dirty="0" smtClean="0">
                <a:solidFill>
                  <a:srgbClr val="002060"/>
                </a:solidFill>
              </a:rPr>
              <a:t> </a:t>
            </a:r>
            <a:r>
              <a:rPr lang="uk-UA" sz="4000" dirty="0" smtClean="0">
                <a:solidFill>
                  <a:srgbClr val="002060"/>
                </a:solidFill>
              </a:rPr>
              <a:t>                </a:t>
            </a:r>
            <a:br>
              <a:rPr lang="uk-UA" sz="4000" dirty="0" smtClean="0">
                <a:solidFill>
                  <a:srgbClr val="002060"/>
                </a:solidFill>
              </a:rPr>
            </a:br>
            <a:r>
              <a:rPr lang="uk-UA" sz="4000" dirty="0" err="1" smtClean="0">
                <a:solidFill>
                  <a:srgbClr val="002060"/>
                </a:solidFill>
              </a:rPr>
              <a:t>ьлебарок</a:t>
            </a:r>
            <a:r>
              <a:rPr lang="uk-UA" sz="4000" dirty="0" smtClean="0">
                <a:solidFill>
                  <a:srgbClr val="002060"/>
                </a:solidFill>
              </a:rPr>
              <a:t/>
            </a:r>
            <a:br>
              <a:rPr lang="uk-UA" sz="4000" dirty="0" smtClean="0">
                <a:solidFill>
                  <a:srgbClr val="002060"/>
                </a:solidFill>
              </a:rPr>
            </a:br>
            <a:r>
              <a:rPr lang="uk-UA" sz="4000" dirty="0" smtClean="0">
                <a:solidFill>
                  <a:srgbClr val="002060"/>
                </a:solidFill>
              </a:rPr>
              <a:t/>
            </a:r>
            <a:br>
              <a:rPr lang="uk-UA" sz="4000" dirty="0" smtClean="0">
                <a:solidFill>
                  <a:srgbClr val="002060"/>
                </a:solidFill>
              </a:rPr>
            </a:br>
            <a:r>
              <a:rPr lang="uk-UA" sz="4000" dirty="0" err="1" smtClean="0">
                <a:solidFill>
                  <a:srgbClr val="002060"/>
                </a:solidFill>
              </a:rPr>
              <a:t>москос</a:t>
            </a:r>
            <a:r>
              <a:rPr lang="uk-UA" sz="4000" dirty="0" smtClean="0">
                <a:solidFill>
                  <a:srgbClr val="002060"/>
                </a:solidFill>
              </a:rPr>
              <a:t/>
            </a:r>
            <a:br>
              <a:rPr lang="uk-UA" sz="4000" dirty="0" smtClean="0">
                <a:solidFill>
                  <a:srgbClr val="002060"/>
                </a:solidFill>
              </a:rPr>
            </a:br>
            <a:r>
              <a:rPr lang="uk-UA" sz="4000" dirty="0" smtClean="0">
                <a:solidFill>
                  <a:srgbClr val="002060"/>
                </a:solidFill>
              </a:rPr>
              <a:t/>
            </a:r>
            <a:br>
              <a:rPr lang="uk-UA" sz="4000" dirty="0" smtClean="0">
                <a:solidFill>
                  <a:srgbClr val="002060"/>
                </a:solidFill>
              </a:rPr>
            </a:br>
            <a:r>
              <a:rPr lang="uk-UA" sz="4000" dirty="0" err="1" smtClean="0">
                <a:solidFill>
                  <a:srgbClr val="002060"/>
                </a:solidFill>
              </a:rPr>
              <a:t>тваномсок</a:t>
            </a:r>
            <a:r>
              <a:rPr lang="uk-UA" sz="4000" dirty="0" smtClean="0">
                <a:solidFill>
                  <a:srgbClr val="002060"/>
                </a:solidFill>
              </a:rPr>
              <a:t> </a:t>
            </a:r>
            <a:r>
              <a:rPr lang="en-US" sz="4000" dirty="0" smtClean="0">
                <a:solidFill>
                  <a:srgbClr val="002060"/>
                </a:solidFill>
              </a:rPr>
              <a:t/>
            </a:r>
            <a:br>
              <a:rPr lang="en-US" sz="4000" dirty="0" smtClean="0">
                <a:solidFill>
                  <a:srgbClr val="002060"/>
                </a:solidFill>
              </a:rPr>
            </a:br>
            <a:r>
              <a:rPr lang="en-US" sz="4000" dirty="0" smtClean="0">
                <a:solidFill>
                  <a:srgbClr val="002060"/>
                </a:solidFill>
              </a:rPr>
              <a:t> </a:t>
            </a:r>
            <a:r>
              <a:rPr lang="uk-UA" sz="4000" dirty="0" smtClean="0">
                <a:solidFill>
                  <a:srgbClr val="002060"/>
                </a:solidFill>
              </a:rPr>
              <a:t/>
            </a:r>
            <a:br>
              <a:rPr lang="uk-UA" sz="4000" dirty="0" smtClean="0">
                <a:solidFill>
                  <a:srgbClr val="002060"/>
                </a:solidFill>
              </a:rPr>
            </a:br>
            <a:r>
              <a:rPr lang="uk-UA" sz="6000" dirty="0" smtClean="0">
                <a:solidFill>
                  <a:srgbClr val="002060"/>
                </a:solidFill>
              </a:rPr>
              <a:t/>
            </a:r>
            <a:br>
              <a:rPr lang="uk-UA" sz="6000" dirty="0" smtClean="0">
                <a:solidFill>
                  <a:srgbClr val="002060"/>
                </a:solidFill>
              </a:rPr>
            </a:br>
            <a:r>
              <a:rPr lang="uk-UA" sz="4800" dirty="0" smtClean="0"/>
              <a:t/>
            </a:r>
            <a:br>
              <a:rPr lang="uk-UA" sz="4800" dirty="0" smtClean="0"/>
            </a:br>
            <a:r>
              <a:rPr lang="uk-UA" sz="6000" dirty="0" smtClean="0"/>
              <a:t/>
            </a:r>
            <a:br>
              <a:rPr lang="uk-UA" sz="6000" dirty="0" smtClean="0"/>
            </a:br>
            <a:r>
              <a:rPr lang="uk-UA" sz="4800" dirty="0" smtClean="0"/>
              <a:t/>
            </a:r>
            <a:br>
              <a:rPr lang="uk-UA" sz="4800" dirty="0" smtClean="0"/>
            </a:br>
            <a:endParaRPr lang="ru-RU" sz="4800" dirty="0"/>
          </a:p>
        </p:txBody>
      </p:sp>
      <p:pic>
        <p:nvPicPr>
          <p:cNvPr id="6" name="Рисунок 5" descr="3065484148_782cbe0689_o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6512" y="3929066"/>
            <a:ext cx="3333750" cy="3333750"/>
          </a:xfrm>
          <a:prstGeom prst="rect">
            <a:avLst/>
          </a:prstGeom>
        </p:spPr>
      </p:pic>
      <p:pic>
        <p:nvPicPr>
          <p:cNvPr id="7" name="Рисунок 6" descr="15067666-illustration-of-kids-dressed-in-spacesuits-and-floating-in-outer-spac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9454" y="1"/>
            <a:ext cx="2214546" cy="1714488"/>
          </a:xfrm>
          <a:prstGeom prst="rect">
            <a:avLst/>
          </a:prstGeom>
        </p:spPr>
      </p:pic>
      <p:sp>
        <p:nvSpPr>
          <p:cNvPr id="15" name="Скругленный прямоугольник 14"/>
          <p:cNvSpPr/>
          <p:nvPr/>
        </p:nvSpPr>
        <p:spPr>
          <a:xfrm>
            <a:off x="2357422" y="714356"/>
            <a:ext cx="2000264" cy="914400"/>
          </a:xfrm>
          <a:prstGeom prst="roundRect">
            <a:avLst>
              <a:gd name="adj" fmla="val 1502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>
                <a:solidFill>
                  <a:srgbClr val="FFFF00"/>
                </a:solidFill>
              </a:rPr>
              <a:t>планета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428860" y="1785926"/>
            <a:ext cx="192882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>
                <a:solidFill>
                  <a:srgbClr val="FFFF00"/>
                </a:solidFill>
              </a:rPr>
              <a:t>зірка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428860" y="2857496"/>
            <a:ext cx="200026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err="1" smtClean="0">
                <a:solidFill>
                  <a:srgbClr val="FFFF00"/>
                </a:solidFill>
              </a:rPr>
              <a:t>c</a:t>
            </a:r>
            <a:r>
              <a:rPr lang="uk-UA" sz="3200" dirty="0" err="1" smtClean="0">
                <a:solidFill>
                  <a:srgbClr val="FFFF00"/>
                </a:solidFill>
              </a:rPr>
              <a:t>узір</a:t>
            </a:r>
            <a:r>
              <a:rPr lang="en-US" sz="3200" dirty="0" smtClean="0">
                <a:solidFill>
                  <a:srgbClr val="FFFF00"/>
                </a:solidFill>
              </a:rPr>
              <a:t>’</a:t>
            </a:r>
            <a:r>
              <a:rPr lang="uk-UA" sz="3200" dirty="0" smtClean="0">
                <a:solidFill>
                  <a:srgbClr val="FFFF00"/>
                </a:solidFill>
              </a:rPr>
              <a:t>я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500298" y="3929066"/>
            <a:ext cx="192882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>
                <a:solidFill>
                  <a:srgbClr val="FFFF00"/>
                </a:solidFill>
              </a:rPr>
              <a:t>корабель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500298" y="4929198"/>
            <a:ext cx="200026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>
                <a:solidFill>
                  <a:srgbClr val="FFFF00"/>
                </a:solidFill>
              </a:rPr>
              <a:t>космос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857488" y="5943600"/>
            <a:ext cx="214314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>
                <a:solidFill>
                  <a:srgbClr val="FFFF00"/>
                </a:solidFill>
              </a:rPr>
              <a:t>космонавт</a:t>
            </a:r>
            <a:endParaRPr lang="ru-RU" sz="3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3ddmoLNmzclGhdlmhbJ2nYtm1c9mzbRTzMImvLNSpb9WnbFXvZMWjblmzc920bZXvLB2ydVGpc9ntbQGtdVGhcxGudUnnaB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>
            <a:normAutofit/>
          </a:bodyPr>
          <a:lstStyle/>
          <a:p>
            <a:pPr algn="l"/>
            <a:r>
              <a:rPr lang="uk-UA" sz="6000" dirty="0" smtClean="0">
                <a:solidFill>
                  <a:srgbClr val="002060"/>
                </a:solidFill>
              </a:rPr>
              <a:t>      </a:t>
            </a:r>
            <a:r>
              <a:rPr lang="uk-UA" sz="6000" dirty="0" smtClean="0">
                <a:solidFill>
                  <a:srgbClr val="FFFF00"/>
                </a:solidFill>
              </a:rPr>
              <a:t>Політ розпочався </a:t>
            </a:r>
            <a:r>
              <a:rPr lang="uk-UA" sz="6000" dirty="0" smtClean="0">
                <a:solidFill>
                  <a:srgbClr val="002060"/>
                </a:solidFill>
              </a:rPr>
              <a:t/>
            </a:r>
            <a:br>
              <a:rPr lang="uk-UA" sz="6000" dirty="0" smtClean="0">
                <a:solidFill>
                  <a:srgbClr val="002060"/>
                </a:solidFill>
              </a:rPr>
            </a:br>
            <a:r>
              <a:rPr lang="uk-UA" sz="4000" dirty="0" smtClean="0">
                <a:solidFill>
                  <a:srgbClr val="002060"/>
                </a:solidFill>
              </a:rPr>
              <a:t/>
            </a:r>
            <a:br>
              <a:rPr lang="uk-UA" sz="4000" dirty="0" smtClean="0">
                <a:solidFill>
                  <a:srgbClr val="002060"/>
                </a:solidFill>
              </a:rPr>
            </a:br>
            <a:r>
              <a:rPr lang="uk-UA" sz="4000" dirty="0" smtClean="0">
                <a:solidFill>
                  <a:srgbClr val="002060"/>
                </a:solidFill>
              </a:rPr>
              <a:t>Виконайте “ космічні ” завдання у друкованому зошиті ( с. 62)</a:t>
            </a:r>
            <a:r>
              <a:rPr lang="uk-UA" sz="6000" dirty="0" smtClean="0">
                <a:solidFill>
                  <a:srgbClr val="002060"/>
                </a:solidFill>
              </a:rPr>
              <a:t/>
            </a:r>
            <a:br>
              <a:rPr lang="uk-UA" sz="6000" dirty="0" smtClean="0">
                <a:solidFill>
                  <a:srgbClr val="002060"/>
                </a:solidFill>
              </a:rPr>
            </a:br>
            <a:r>
              <a:rPr lang="uk-UA" sz="4800" dirty="0" smtClean="0"/>
              <a:t/>
            </a:r>
            <a:br>
              <a:rPr lang="uk-UA" sz="4800" dirty="0" smtClean="0"/>
            </a:br>
            <a:r>
              <a:rPr lang="uk-UA" sz="6000" dirty="0" smtClean="0"/>
              <a:t/>
            </a:r>
            <a:br>
              <a:rPr lang="uk-UA" sz="6000" dirty="0" smtClean="0"/>
            </a:br>
            <a:r>
              <a:rPr lang="uk-UA" sz="4800" dirty="0" smtClean="0"/>
              <a:t/>
            </a:r>
            <a:br>
              <a:rPr lang="uk-UA" sz="4800" dirty="0" smtClean="0"/>
            </a:br>
            <a:endParaRPr lang="ru-RU" sz="4800" dirty="0"/>
          </a:p>
        </p:txBody>
      </p:sp>
      <p:pic>
        <p:nvPicPr>
          <p:cNvPr id="6" name="Рисунок 5" descr="3065484148_782cbe0689_o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7290" y="3286124"/>
            <a:ext cx="3333750" cy="3333750"/>
          </a:xfrm>
          <a:prstGeom prst="rect">
            <a:avLst/>
          </a:prstGeom>
        </p:spPr>
      </p:pic>
      <p:pic>
        <p:nvPicPr>
          <p:cNvPr id="7" name="Рисунок 6" descr="15067666-illustration-of-kids-dressed-in-spacesuits-and-floating-in-outer-spac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7950" y="4143380"/>
            <a:ext cx="2595554" cy="230980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3ddmoLNmzclGhdlmhbJ2nYtm1c9mzbRTzMImvLNSpb9WnbFXvZMWjblmzc920bZXvLB2ydVGpc9ntbQGtdVGhcxGudUnnaB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>
            <a:normAutofit fontScale="90000"/>
          </a:bodyPr>
          <a:lstStyle/>
          <a:p>
            <a:pPr algn="l"/>
            <a:r>
              <a:rPr lang="uk-UA" sz="6000" dirty="0" smtClean="0">
                <a:solidFill>
                  <a:srgbClr val="002060"/>
                </a:solidFill>
              </a:rPr>
              <a:t>      </a:t>
            </a:r>
            <a:r>
              <a:rPr lang="uk-UA" sz="6000" dirty="0" smtClean="0">
                <a:solidFill>
                  <a:srgbClr val="FFFF00"/>
                </a:solidFill>
              </a:rPr>
              <a:t>Політ розпочався </a:t>
            </a:r>
            <a:r>
              <a:rPr lang="uk-UA" sz="6000" dirty="0" smtClean="0">
                <a:solidFill>
                  <a:srgbClr val="002060"/>
                </a:solidFill>
              </a:rPr>
              <a:t/>
            </a:r>
            <a:br>
              <a:rPr lang="uk-UA" sz="6000" dirty="0" smtClean="0">
                <a:solidFill>
                  <a:srgbClr val="002060"/>
                </a:solidFill>
              </a:rPr>
            </a:br>
            <a:r>
              <a:rPr lang="uk-UA" sz="4000" dirty="0" smtClean="0">
                <a:solidFill>
                  <a:srgbClr val="002060"/>
                </a:solidFill>
              </a:rPr>
              <a:t/>
            </a:r>
            <a:br>
              <a:rPr lang="uk-UA" sz="4000" dirty="0" smtClean="0">
                <a:solidFill>
                  <a:srgbClr val="002060"/>
                </a:solidFill>
              </a:rPr>
            </a:br>
            <a:r>
              <a:rPr lang="uk-UA" sz="4000" dirty="0" smtClean="0">
                <a:solidFill>
                  <a:srgbClr val="002060"/>
                </a:solidFill>
              </a:rPr>
              <a:t>   </a:t>
            </a:r>
            <a:r>
              <a:rPr lang="uk-UA" sz="5400" b="1" dirty="0" err="1" smtClean="0">
                <a:solidFill>
                  <a:srgbClr val="002060"/>
                </a:solidFill>
              </a:rPr>
              <a:t>Зарадисвоєїмріївіннаполегливопрацював</a:t>
            </a:r>
            <a:r>
              <a:rPr lang="uk-UA" sz="5400" b="1" dirty="0" smtClean="0">
                <a:solidFill>
                  <a:srgbClr val="002060"/>
                </a:solidFill>
              </a:rPr>
              <a:t>.</a:t>
            </a:r>
            <a:br>
              <a:rPr lang="uk-UA" sz="5400" b="1" dirty="0" smtClean="0">
                <a:solidFill>
                  <a:srgbClr val="002060"/>
                </a:solidFill>
              </a:rPr>
            </a:br>
            <a:r>
              <a:rPr lang="uk-UA" sz="4800" dirty="0" smtClean="0"/>
              <a:t/>
            </a:r>
            <a:br>
              <a:rPr lang="uk-UA" sz="4800" dirty="0" smtClean="0"/>
            </a:br>
            <a:r>
              <a:rPr lang="uk-UA" sz="6000" dirty="0" smtClean="0"/>
              <a:t/>
            </a:r>
            <a:br>
              <a:rPr lang="uk-UA" sz="6000" dirty="0" smtClean="0"/>
            </a:br>
            <a:r>
              <a:rPr lang="uk-UA" sz="4800" dirty="0" smtClean="0"/>
              <a:t/>
            </a:r>
            <a:br>
              <a:rPr lang="uk-UA" sz="4800" dirty="0" smtClean="0"/>
            </a:br>
            <a:endParaRPr lang="ru-RU" sz="4800" dirty="0"/>
          </a:p>
        </p:txBody>
      </p:sp>
      <p:pic>
        <p:nvPicPr>
          <p:cNvPr id="6" name="Рисунок 5" descr="3065484148_782cbe0689_o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7290" y="3286124"/>
            <a:ext cx="3333750" cy="3333750"/>
          </a:xfrm>
          <a:prstGeom prst="rect">
            <a:avLst/>
          </a:prstGeom>
        </p:spPr>
      </p:pic>
      <p:pic>
        <p:nvPicPr>
          <p:cNvPr id="7" name="Рисунок 6" descr="15067666-illustration-of-kids-dressed-in-spacesuits-and-floating-in-outer-spac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7950" y="4143380"/>
            <a:ext cx="2595554" cy="230980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3ddmoLNmzclGhdlmhbJ2nYtm1c9mzbRTzMImvLNSpb9WnbFXvZMWjblmzc920bZXvLB2ydVGpc9ntbQGtdVGhcxGudUnnaB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>
            <a:normAutofit fontScale="90000"/>
          </a:bodyPr>
          <a:lstStyle/>
          <a:p>
            <a:pPr algn="l"/>
            <a:r>
              <a:rPr lang="uk-UA" sz="6000" dirty="0" smtClean="0">
                <a:solidFill>
                  <a:srgbClr val="002060"/>
                </a:solidFill>
              </a:rPr>
              <a:t>      </a:t>
            </a:r>
            <a:r>
              <a:rPr lang="uk-UA" sz="6000" dirty="0" smtClean="0">
                <a:solidFill>
                  <a:srgbClr val="FFFF00"/>
                </a:solidFill>
              </a:rPr>
              <a:t>Політ розпочався </a:t>
            </a:r>
            <a:r>
              <a:rPr lang="uk-UA" sz="6000" dirty="0" smtClean="0">
                <a:solidFill>
                  <a:srgbClr val="002060"/>
                </a:solidFill>
              </a:rPr>
              <a:t/>
            </a:r>
            <a:br>
              <a:rPr lang="uk-UA" sz="6000" dirty="0" smtClean="0">
                <a:solidFill>
                  <a:srgbClr val="002060"/>
                </a:solidFill>
              </a:rPr>
            </a:br>
            <a:r>
              <a:rPr lang="uk-UA" sz="4000" dirty="0" smtClean="0">
                <a:solidFill>
                  <a:srgbClr val="002060"/>
                </a:solidFill>
              </a:rPr>
              <a:t/>
            </a:r>
            <a:br>
              <a:rPr lang="uk-UA" sz="4000" dirty="0" smtClean="0">
                <a:solidFill>
                  <a:srgbClr val="002060"/>
                </a:solidFill>
              </a:rPr>
            </a:br>
            <a:r>
              <a:rPr lang="uk-UA" sz="4000" dirty="0" smtClean="0">
                <a:solidFill>
                  <a:srgbClr val="002060"/>
                </a:solidFill>
              </a:rPr>
              <a:t>   </a:t>
            </a:r>
            <a:r>
              <a:rPr lang="uk-UA" sz="5400" b="1" dirty="0" smtClean="0">
                <a:solidFill>
                  <a:srgbClr val="002060"/>
                </a:solidFill>
              </a:rPr>
              <a:t>Заради своєї мрії він наполегливо працював.</a:t>
            </a:r>
            <a:br>
              <a:rPr lang="uk-UA" sz="5400" b="1" dirty="0" smtClean="0">
                <a:solidFill>
                  <a:srgbClr val="002060"/>
                </a:solidFill>
              </a:rPr>
            </a:br>
            <a:r>
              <a:rPr lang="uk-UA" sz="4800" dirty="0" smtClean="0"/>
              <a:t/>
            </a:r>
            <a:br>
              <a:rPr lang="uk-UA" sz="4800" dirty="0" smtClean="0"/>
            </a:br>
            <a:r>
              <a:rPr lang="uk-UA" sz="6000" dirty="0" smtClean="0"/>
              <a:t/>
            </a:r>
            <a:br>
              <a:rPr lang="uk-UA" sz="6000" dirty="0" smtClean="0"/>
            </a:br>
            <a:r>
              <a:rPr lang="uk-UA" sz="4800" dirty="0" smtClean="0"/>
              <a:t/>
            </a:r>
            <a:br>
              <a:rPr lang="uk-UA" sz="4800" dirty="0" smtClean="0"/>
            </a:br>
            <a:endParaRPr lang="ru-RU" sz="4800" dirty="0"/>
          </a:p>
        </p:txBody>
      </p:sp>
      <p:pic>
        <p:nvPicPr>
          <p:cNvPr id="6" name="Рисунок 5" descr="3065484148_782cbe0689_o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7290" y="3286124"/>
            <a:ext cx="3333750" cy="3333750"/>
          </a:xfrm>
          <a:prstGeom prst="rect">
            <a:avLst/>
          </a:prstGeom>
        </p:spPr>
      </p:pic>
      <p:pic>
        <p:nvPicPr>
          <p:cNvPr id="7" name="Рисунок 6" descr="15067666-illustration-of-kids-dressed-in-spacesuits-and-floating-in-outer-spac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7950" y="4143380"/>
            <a:ext cx="2595554" cy="230980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3ddmoLNmzclGhdlmhbJ2nYtm1c9mzbRTzMImvLNSpb9WnbFXvZMWjblmzc920bZXvLB2ydVGpc9ntbQGtdVGhcxGudUnnaB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571472" y="285728"/>
            <a:ext cx="8572528" cy="6011882"/>
          </a:xfrm>
        </p:spPr>
        <p:txBody>
          <a:bodyPr>
            <a:normAutofit fontScale="90000"/>
          </a:bodyPr>
          <a:lstStyle/>
          <a:p>
            <a:pPr algn="l"/>
            <a:r>
              <a:rPr lang="uk-UA" sz="6000" dirty="0" smtClean="0">
                <a:solidFill>
                  <a:srgbClr val="002060"/>
                </a:solidFill>
              </a:rPr>
              <a:t/>
            </a:r>
            <a:br>
              <a:rPr lang="uk-UA" sz="6000" dirty="0" smtClean="0">
                <a:solidFill>
                  <a:srgbClr val="002060"/>
                </a:solidFill>
              </a:rPr>
            </a:br>
            <a:r>
              <a:rPr lang="uk-UA" sz="6000" dirty="0" smtClean="0">
                <a:solidFill>
                  <a:srgbClr val="002060"/>
                </a:solidFill>
              </a:rPr>
              <a:t/>
            </a:r>
            <a:br>
              <a:rPr lang="uk-UA" sz="6000" dirty="0" smtClean="0">
                <a:solidFill>
                  <a:srgbClr val="002060"/>
                </a:solidFill>
              </a:rPr>
            </a:br>
            <a:r>
              <a:rPr lang="uk-UA" sz="6000" dirty="0" smtClean="0">
                <a:solidFill>
                  <a:srgbClr val="002060"/>
                </a:solidFill>
              </a:rPr>
              <a:t/>
            </a:r>
            <a:br>
              <a:rPr lang="uk-UA" sz="6000" dirty="0" smtClean="0">
                <a:solidFill>
                  <a:srgbClr val="002060"/>
                </a:solidFill>
              </a:rPr>
            </a:br>
            <a:r>
              <a:rPr lang="uk-UA" sz="6000" dirty="0" smtClean="0">
                <a:solidFill>
                  <a:srgbClr val="002060"/>
                </a:solidFill>
              </a:rPr>
              <a:t/>
            </a:r>
            <a:br>
              <a:rPr lang="uk-UA" sz="6000" dirty="0" smtClean="0">
                <a:solidFill>
                  <a:srgbClr val="002060"/>
                </a:solidFill>
              </a:rPr>
            </a:br>
            <a:r>
              <a:rPr lang="uk-UA" sz="6000" dirty="0" smtClean="0">
                <a:solidFill>
                  <a:srgbClr val="002060"/>
                </a:solidFill>
              </a:rPr>
              <a:t/>
            </a:r>
            <a:br>
              <a:rPr lang="uk-UA" sz="6000" dirty="0" smtClean="0">
                <a:solidFill>
                  <a:srgbClr val="002060"/>
                </a:solidFill>
              </a:rPr>
            </a:br>
            <a:r>
              <a:rPr lang="uk-UA" sz="6000" dirty="0" smtClean="0">
                <a:solidFill>
                  <a:srgbClr val="002060"/>
                </a:solidFill>
              </a:rPr>
              <a:t>                      </a:t>
            </a:r>
            <a:r>
              <a:rPr lang="uk-UA" sz="3600" dirty="0" smtClean="0"/>
              <a:t>Дорогі діти!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     </a:t>
            </a:r>
            <a:r>
              <a:rPr lang="uk-UA" sz="3600" dirty="0" smtClean="0"/>
              <a:t>Стати космонавтом непросто. Недостатньо навчитись тільки читати й писати, треба вміли водити літаки, стрибати з парашутом, знати будову ракети і космічного корабля, як працюють його численні складні прилади. Крім того, необхідно бути здоровим, сильним і витривалим, дисциплінованим, чесним і правдивим.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uk-UA" sz="3600" b="1" dirty="0" smtClean="0"/>
              <a:t> Головне – треба вміти дружити. </a:t>
            </a:r>
            <a:r>
              <a:rPr lang="uk-UA" sz="3600" dirty="0" smtClean="0"/>
              <a:t>Тому що найважливіше в будь-які	й небезпечній справі, далекій мандрівці – це надійний друг, вірний товариш.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                                              </a:t>
            </a:r>
            <a:r>
              <a:rPr lang="uk-UA" sz="3600" i="1" dirty="0" smtClean="0"/>
              <a:t>Андріан Ніколаєв </a:t>
            </a:r>
            <a:r>
              <a:rPr lang="uk-UA" sz="3600" dirty="0" smtClean="0">
                <a:solidFill>
                  <a:srgbClr val="002060"/>
                </a:solidFill>
              </a:rPr>
              <a:t/>
            </a:r>
            <a:br>
              <a:rPr lang="uk-UA" sz="3600" dirty="0" smtClean="0">
                <a:solidFill>
                  <a:srgbClr val="002060"/>
                </a:solidFill>
              </a:rPr>
            </a:br>
            <a:r>
              <a:rPr lang="uk-UA" sz="4000" dirty="0" smtClean="0">
                <a:solidFill>
                  <a:srgbClr val="002060"/>
                </a:solidFill>
              </a:rPr>
              <a:t/>
            </a:r>
            <a:br>
              <a:rPr lang="uk-UA" sz="4000" dirty="0" smtClean="0">
                <a:solidFill>
                  <a:srgbClr val="002060"/>
                </a:solidFill>
              </a:rPr>
            </a:br>
            <a:r>
              <a:rPr lang="uk-UA" sz="4000" dirty="0" smtClean="0">
                <a:solidFill>
                  <a:srgbClr val="002060"/>
                </a:solidFill>
              </a:rPr>
              <a:t>   </a:t>
            </a:r>
            <a:r>
              <a:rPr lang="uk-UA" sz="5400" b="1" dirty="0" smtClean="0">
                <a:solidFill>
                  <a:srgbClr val="002060"/>
                </a:solidFill>
              </a:rPr>
              <a:t/>
            </a:r>
            <a:br>
              <a:rPr lang="uk-UA" sz="5400" b="1" dirty="0" smtClean="0">
                <a:solidFill>
                  <a:srgbClr val="002060"/>
                </a:solidFill>
              </a:rPr>
            </a:br>
            <a:r>
              <a:rPr lang="uk-UA" sz="4800" dirty="0" smtClean="0"/>
              <a:t/>
            </a:r>
            <a:br>
              <a:rPr lang="uk-UA" sz="4800" dirty="0" smtClean="0"/>
            </a:br>
            <a:r>
              <a:rPr lang="uk-UA" sz="6000" dirty="0" smtClean="0"/>
              <a:t/>
            </a:r>
            <a:br>
              <a:rPr lang="uk-UA" sz="6000" dirty="0" smtClean="0"/>
            </a:br>
            <a:r>
              <a:rPr lang="uk-UA" sz="4800" dirty="0" smtClean="0"/>
              <a:t/>
            </a:r>
            <a:br>
              <a:rPr lang="uk-UA" sz="4800" dirty="0" smtClean="0"/>
            </a:br>
            <a:endParaRPr lang="ru-RU" sz="4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3ddmoLNmzclGhdlmhbJ2nYtm1c9mzbRTzMImvLNSpb9WnbFXvZMWjblmzc920bZXvLB2ydVGpc9ntbQGtdVGhcxGudUnnaB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>
            <a:normAutofit fontScale="90000"/>
          </a:bodyPr>
          <a:lstStyle/>
          <a:p>
            <a:pPr algn="l"/>
            <a:r>
              <a:rPr lang="uk-UA" sz="6000" dirty="0" smtClean="0">
                <a:solidFill>
                  <a:srgbClr val="002060"/>
                </a:solidFill>
              </a:rPr>
              <a:t>    </a:t>
            </a:r>
            <a:br>
              <a:rPr lang="uk-UA" sz="6000" dirty="0" smtClean="0">
                <a:solidFill>
                  <a:srgbClr val="002060"/>
                </a:solidFill>
              </a:rPr>
            </a:br>
            <a:r>
              <a:rPr lang="uk-UA" sz="6000" dirty="0" smtClean="0">
                <a:solidFill>
                  <a:srgbClr val="FFFF00"/>
                </a:solidFill>
              </a:rPr>
              <a:t> </a:t>
            </a:r>
            <a:r>
              <a:rPr lang="uk-UA" sz="6000" dirty="0" smtClean="0">
                <a:solidFill>
                  <a:srgbClr val="002060"/>
                </a:solidFill>
              </a:rPr>
              <a:t/>
            </a:r>
            <a:br>
              <a:rPr lang="uk-UA" sz="6000" dirty="0" smtClean="0">
                <a:solidFill>
                  <a:srgbClr val="002060"/>
                </a:solidFill>
              </a:rPr>
            </a:br>
            <a:r>
              <a:rPr lang="uk-UA" sz="4000" dirty="0" smtClean="0">
                <a:solidFill>
                  <a:srgbClr val="002060"/>
                </a:solidFill>
              </a:rPr>
              <a:t/>
            </a:r>
            <a:br>
              <a:rPr lang="uk-UA" sz="4000" dirty="0" smtClean="0">
                <a:solidFill>
                  <a:srgbClr val="002060"/>
                </a:solidFill>
              </a:rPr>
            </a:br>
            <a:r>
              <a:rPr lang="uk-UA" sz="4000" dirty="0" smtClean="0">
                <a:solidFill>
                  <a:srgbClr val="002060"/>
                </a:solidFill>
              </a:rPr>
              <a:t>   </a:t>
            </a:r>
            <a:r>
              <a:rPr lang="uk-UA" sz="5400" b="1" dirty="0" smtClean="0">
                <a:solidFill>
                  <a:srgbClr val="002060"/>
                </a:solidFill>
              </a:rPr>
              <a:t/>
            </a:r>
            <a:br>
              <a:rPr lang="uk-UA" sz="5400" b="1" dirty="0" smtClean="0">
                <a:solidFill>
                  <a:srgbClr val="002060"/>
                </a:solidFill>
              </a:rPr>
            </a:br>
            <a:r>
              <a:rPr lang="uk-UA" sz="4800" dirty="0" smtClean="0"/>
              <a:t/>
            </a:r>
            <a:br>
              <a:rPr lang="uk-UA" sz="4800" dirty="0" smtClean="0"/>
            </a:br>
            <a:r>
              <a:rPr lang="uk-UA" sz="6000" dirty="0" smtClean="0"/>
              <a:t/>
            </a:r>
            <a:br>
              <a:rPr lang="uk-UA" sz="6000" dirty="0" smtClean="0"/>
            </a:br>
            <a:r>
              <a:rPr lang="uk-UA" sz="4800" dirty="0" smtClean="0"/>
              <a:t/>
            </a:r>
            <a:br>
              <a:rPr lang="uk-UA" sz="4800" dirty="0" smtClean="0"/>
            </a:br>
            <a:endParaRPr lang="ru-RU" sz="4800" dirty="0"/>
          </a:p>
        </p:txBody>
      </p:sp>
      <p:pic>
        <p:nvPicPr>
          <p:cNvPr id="6" name="Рисунок 5" descr="3065484148_782cbe0689_o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662" y="0"/>
            <a:ext cx="3333750" cy="3333750"/>
          </a:xfrm>
          <a:prstGeom prst="rect">
            <a:avLst/>
          </a:prstGeom>
        </p:spPr>
      </p:pic>
      <p:pic>
        <p:nvPicPr>
          <p:cNvPr id="7" name="Рисунок 6" descr="15067666-illustration-of-kids-dressed-in-spacesuits-and-floating-in-outer-spac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72264" y="4429132"/>
            <a:ext cx="2309802" cy="2214578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85720" y="1857364"/>
            <a:ext cx="88582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sz="6000" b="1" dirty="0" smtClean="0">
              <a:solidFill>
                <a:srgbClr val="002060"/>
              </a:solidFill>
            </a:endParaRPr>
          </a:p>
          <a:p>
            <a:r>
              <a:rPr lang="uk-UA" sz="6000" b="1" dirty="0" smtClean="0">
                <a:solidFill>
                  <a:srgbClr val="002060"/>
                </a:solidFill>
              </a:rPr>
              <a:t>Головне –  треба вміти дружити. </a:t>
            </a:r>
            <a:endParaRPr lang="ru-RU" sz="6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3ddmoLNmzclGhdlmhbJ2nYtm1c9mzbRTzMImvLNSpb9WnbFXvZMWjblmzc920bZXvLB2ydVGpc9ntbQGtdVGhcxGudUnnaB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>
            <a:normAutofit/>
          </a:bodyPr>
          <a:lstStyle/>
          <a:p>
            <a:r>
              <a:rPr lang="uk-UA" sz="6000" dirty="0" err="1" smtClean="0">
                <a:solidFill>
                  <a:srgbClr val="002060"/>
                </a:solidFill>
              </a:rPr>
              <a:t>Казкавчитьякнасвітіжить</a:t>
            </a:r>
            <a:r>
              <a:rPr lang="uk-UA" sz="6000" dirty="0" smtClean="0">
                <a:solidFill>
                  <a:srgbClr val="002060"/>
                </a:solidFill>
              </a:rPr>
              <a:t> </a:t>
            </a:r>
            <a:br>
              <a:rPr lang="uk-UA" sz="6000" dirty="0" smtClean="0">
                <a:solidFill>
                  <a:srgbClr val="002060"/>
                </a:solidFill>
              </a:rPr>
            </a:br>
            <a:r>
              <a:rPr lang="uk-UA" sz="4800" dirty="0" smtClean="0"/>
              <a:t/>
            </a:r>
            <a:br>
              <a:rPr lang="uk-UA" sz="4800" dirty="0" smtClean="0"/>
            </a:br>
            <a:r>
              <a:rPr lang="uk-UA" sz="6000" dirty="0" smtClean="0"/>
              <a:t/>
            </a:r>
            <a:br>
              <a:rPr lang="uk-UA" sz="6000" dirty="0" smtClean="0"/>
            </a:br>
            <a:r>
              <a:rPr lang="uk-UA" sz="4800" dirty="0" smtClean="0"/>
              <a:t/>
            </a:r>
            <a:br>
              <a:rPr lang="uk-UA" sz="4800" dirty="0" smtClean="0"/>
            </a:br>
            <a:endParaRPr lang="ru-RU" sz="4800" dirty="0"/>
          </a:p>
        </p:txBody>
      </p:sp>
      <p:pic>
        <p:nvPicPr>
          <p:cNvPr id="5" name="Рисунок 4" descr="0_72d27_874e701b_XL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4480" y="2714620"/>
            <a:ext cx="4786321" cy="342902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3ddmoLNmzclGhdlmhbJ2nYtm1c9mzbRTzMImvLNSpb9WnbFXvZMWjblmzc920bZXvLB2ydVGpc9ntbQGtdVGhcxGudUnnaB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>
            <a:normAutofit fontScale="90000"/>
          </a:bodyPr>
          <a:lstStyle/>
          <a:p>
            <a:pPr algn="l"/>
            <a:r>
              <a:rPr lang="uk-UA" sz="6000" dirty="0" smtClean="0">
                <a:solidFill>
                  <a:srgbClr val="002060"/>
                </a:solidFill>
              </a:rPr>
              <a:t>    </a:t>
            </a:r>
            <a:br>
              <a:rPr lang="uk-UA" sz="6000" dirty="0" smtClean="0">
                <a:solidFill>
                  <a:srgbClr val="002060"/>
                </a:solidFill>
              </a:rPr>
            </a:br>
            <a:r>
              <a:rPr lang="uk-UA" sz="6000" dirty="0" smtClean="0">
                <a:solidFill>
                  <a:srgbClr val="FFFF00"/>
                </a:solidFill>
              </a:rPr>
              <a:t>КОСМІЧНИЙ ВІДПОЧИНОК </a:t>
            </a:r>
            <a:r>
              <a:rPr lang="uk-UA" sz="6000" dirty="0" smtClean="0">
                <a:solidFill>
                  <a:srgbClr val="002060"/>
                </a:solidFill>
              </a:rPr>
              <a:t/>
            </a:r>
            <a:br>
              <a:rPr lang="uk-UA" sz="6000" dirty="0" smtClean="0">
                <a:solidFill>
                  <a:srgbClr val="002060"/>
                </a:solidFill>
              </a:rPr>
            </a:br>
            <a:r>
              <a:rPr lang="uk-UA" sz="4000" dirty="0" smtClean="0">
                <a:solidFill>
                  <a:srgbClr val="002060"/>
                </a:solidFill>
              </a:rPr>
              <a:t/>
            </a:r>
            <a:br>
              <a:rPr lang="uk-UA" sz="4000" dirty="0" smtClean="0">
                <a:solidFill>
                  <a:srgbClr val="002060"/>
                </a:solidFill>
              </a:rPr>
            </a:br>
            <a:r>
              <a:rPr lang="uk-UA" sz="4000" dirty="0" smtClean="0">
                <a:solidFill>
                  <a:srgbClr val="002060"/>
                </a:solidFill>
              </a:rPr>
              <a:t>   </a:t>
            </a:r>
            <a:r>
              <a:rPr lang="uk-UA" sz="5400" b="1" dirty="0" smtClean="0">
                <a:solidFill>
                  <a:srgbClr val="002060"/>
                </a:solidFill>
              </a:rPr>
              <a:t/>
            </a:r>
            <a:br>
              <a:rPr lang="uk-UA" sz="5400" b="1" dirty="0" smtClean="0">
                <a:solidFill>
                  <a:srgbClr val="002060"/>
                </a:solidFill>
              </a:rPr>
            </a:br>
            <a:r>
              <a:rPr lang="uk-UA" sz="4800" dirty="0" smtClean="0"/>
              <a:t/>
            </a:r>
            <a:br>
              <a:rPr lang="uk-UA" sz="4800" dirty="0" smtClean="0"/>
            </a:br>
            <a:r>
              <a:rPr lang="uk-UA" sz="6000" dirty="0" smtClean="0"/>
              <a:t/>
            </a:r>
            <a:br>
              <a:rPr lang="uk-UA" sz="6000" dirty="0" smtClean="0"/>
            </a:br>
            <a:r>
              <a:rPr lang="uk-UA" sz="4800" dirty="0" smtClean="0"/>
              <a:t/>
            </a:r>
            <a:br>
              <a:rPr lang="uk-UA" sz="4800" dirty="0" smtClean="0"/>
            </a:br>
            <a:endParaRPr lang="ru-RU" sz="4800" dirty="0"/>
          </a:p>
        </p:txBody>
      </p:sp>
      <p:pic>
        <p:nvPicPr>
          <p:cNvPr id="6" name="Рисунок 5" descr="3065484148_782cbe0689_o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100" y="2714620"/>
            <a:ext cx="3333750" cy="3333750"/>
          </a:xfrm>
          <a:prstGeom prst="rect">
            <a:avLst/>
          </a:prstGeom>
        </p:spPr>
      </p:pic>
      <p:pic>
        <p:nvPicPr>
          <p:cNvPr id="7" name="Рисунок 6" descr="15067666-illustration-of-kids-dressed-in-spacesuits-and-floating-in-outer-spac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0760" y="3357562"/>
            <a:ext cx="2595554" cy="292895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3ddmoLNmzclGhdlmhbJ2nYtm1c9mzbRTzMImvLNSpb9WnbFXvZMWjblmzc920bZXvLB2ydVGpc9ntbQGtdVGhcxGudUnnaB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>
            <a:normAutofit fontScale="90000"/>
          </a:bodyPr>
          <a:lstStyle/>
          <a:p>
            <a:pPr algn="l"/>
            <a:r>
              <a:rPr lang="uk-UA" sz="6000" dirty="0" smtClean="0">
                <a:solidFill>
                  <a:srgbClr val="002060"/>
                </a:solidFill>
              </a:rPr>
              <a:t>      </a:t>
            </a:r>
            <a:r>
              <a:rPr lang="uk-UA" sz="6000" dirty="0" smtClean="0">
                <a:solidFill>
                  <a:srgbClr val="FFFF00"/>
                </a:solidFill>
              </a:rPr>
              <a:t>Повернення на Землю </a:t>
            </a:r>
            <a:r>
              <a:rPr lang="uk-UA" sz="6000" dirty="0" smtClean="0">
                <a:solidFill>
                  <a:srgbClr val="002060"/>
                </a:solidFill>
              </a:rPr>
              <a:t/>
            </a:r>
            <a:br>
              <a:rPr lang="uk-UA" sz="6000" dirty="0" smtClean="0">
                <a:solidFill>
                  <a:srgbClr val="002060"/>
                </a:solidFill>
              </a:rPr>
            </a:br>
            <a:r>
              <a:rPr lang="uk-UA" sz="4000" dirty="0" smtClean="0">
                <a:solidFill>
                  <a:srgbClr val="002060"/>
                </a:solidFill>
              </a:rPr>
              <a:t/>
            </a:r>
            <a:br>
              <a:rPr lang="uk-UA" sz="4000" dirty="0" smtClean="0">
                <a:solidFill>
                  <a:srgbClr val="002060"/>
                </a:solidFill>
              </a:rPr>
            </a:br>
            <a:r>
              <a:rPr lang="uk-UA" sz="4000" dirty="0" smtClean="0">
                <a:solidFill>
                  <a:srgbClr val="002060"/>
                </a:solidFill>
              </a:rPr>
              <a:t>            </a:t>
            </a:r>
            <a:r>
              <a:rPr lang="uk-UA" sz="5400" b="1" dirty="0" smtClean="0">
                <a:solidFill>
                  <a:srgbClr val="002060"/>
                </a:solidFill>
              </a:rPr>
              <a:t>Попрацюйте в парі</a:t>
            </a:r>
            <a:br>
              <a:rPr lang="uk-UA" sz="5400" b="1" dirty="0" smtClean="0">
                <a:solidFill>
                  <a:srgbClr val="002060"/>
                </a:solidFill>
              </a:rPr>
            </a:br>
            <a:r>
              <a:rPr lang="uk-UA" sz="4800" dirty="0" smtClean="0"/>
              <a:t/>
            </a:r>
            <a:br>
              <a:rPr lang="uk-UA" sz="4800" dirty="0" smtClean="0"/>
            </a:br>
            <a:r>
              <a:rPr lang="uk-UA" sz="6000" dirty="0" smtClean="0"/>
              <a:t/>
            </a:r>
            <a:br>
              <a:rPr lang="uk-UA" sz="6000" dirty="0" smtClean="0"/>
            </a:br>
            <a:r>
              <a:rPr lang="uk-UA" sz="4800" dirty="0" smtClean="0"/>
              <a:t/>
            </a:r>
            <a:br>
              <a:rPr lang="uk-UA" sz="4800" dirty="0" smtClean="0"/>
            </a:br>
            <a:endParaRPr lang="ru-RU" sz="4800" dirty="0"/>
          </a:p>
        </p:txBody>
      </p:sp>
      <p:pic>
        <p:nvPicPr>
          <p:cNvPr id="6" name="Рисунок 5" descr="3065484148_782cbe0689_o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7290" y="3286124"/>
            <a:ext cx="3333750" cy="3333750"/>
          </a:xfrm>
          <a:prstGeom prst="rect">
            <a:avLst/>
          </a:prstGeom>
        </p:spPr>
      </p:pic>
      <p:pic>
        <p:nvPicPr>
          <p:cNvPr id="7" name="Рисунок 6" descr="15067666-illustration-of-kids-dressed-in-spacesuits-and-floating-in-outer-spac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7950" y="4143380"/>
            <a:ext cx="2595554" cy="230980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3ddmoLNmzclGhdlmhbJ2nYtm1c9mzbRTzMImvLNSpb9WnbFXvZMWjblmzc920bZXvLB2ydVGpc9ntbQGtdVGhcxGudUnnaB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>
            <a:normAutofit fontScale="90000"/>
          </a:bodyPr>
          <a:lstStyle/>
          <a:p>
            <a:pPr algn="l"/>
            <a:r>
              <a:rPr lang="uk-UA" sz="6000" dirty="0" smtClean="0">
                <a:solidFill>
                  <a:srgbClr val="002060"/>
                </a:solidFill>
              </a:rPr>
              <a:t>      </a:t>
            </a:r>
            <a:br>
              <a:rPr lang="uk-UA" sz="6000" dirty="0" smtClean="0">
                <a:solidFill>
                  <a:srgbClr val="002060"/>
                </a:solidFill>
              </a:rPr>
            </a:br>
            <a:r>
              <a:rPr lang="uk-UA" sz="6000" dirty="0" smtClean="0">
                <a:solidFill>
                  <a:srgbClr val="002060"/>
                </a:solidFill>
              </a:rPr>
              <a:t>    </a:t>
            </a:r>
            <a:r>
              <a:rPr lang="uk-UA" sz="6000" dirty="0" smtClean="0">
                <a:solidFill>
                  <a:srgbClr val="FFFF00"/>
                </a:solidFill>
              </a:rPr>
              <a:t>Повернення на Землю </a:t>
            </a:r>
            <a:r>
              <a:rPr lang="uk-UA" sz="4000" dirty="0" smtClean="0">
                <a:solidFill>
                  <a:srgbClr val="002060"/>
                </a:solidFill>
              </a:rPr>
              <a:t/>
            </a:r>
            <a:br>
              <a:rPr lang="uk-UA" sz="4000" dirty="0" smtClean="0">
                <a:solidFill>
                  <a:srgbClr val="002060"/>
                </a:solidFill>
              </a:rPr>
            </a:br>
            <a:r>
              <a:rPr lang="uk-UA" sz="5300" b="1" dirty="0" smtClean="0">
                <a:solidFill>
                  <a:srgbClr val="002060"/>
                </a:solidFill>
              </a:rPr>
              <a:t>Бджола мала, а й та працює.</a:t>
            </a:r>
            <a:br>
              <a:rPr lang="uk-UA" sz="5300" b="1" dirty="0" smtClean="0">
                <a:solidFill>
                  <a:srgbClr val="002060"/>
                </a:solidFill>
              </a:rPr>
            </a:br>
            <a:r>
              <a:rPr lang="uk-UA" sz="5300" b="1" dirty="0" smtClean="0">
                <a:solidFill>
                  <a:srgbClr val="002060"/>
                </a:solidFill>
              </a:rPr>
              <a:t>Людина радіє літу, а бджола меду.</a:t>
            </a:r>
            <a:br>
              <a:rPr lang="uk-UA" sz="5300" b="1" dirty="0" smtClean="0">
                <a:solidFill>
                  <a:srgbClr val="002060"/>
                </a:solidFill>
              </a:rPr>
            </a:br>
            <a:r>
              <a:rPr lang="uk-UA" sz="5300" b="1" dirty="0" smtClean="0">
                <a:solidFill>
                  <a:srgbClr val="002060"/>
                </a:solidFill>
              </a:rPr>
              <a:t>        </a:t>
            </a:r>
            <a:br>
              <a:rPr lang="uk-UA" sz="5300" b="1" dirty="0" smtClean="0">
                <a:solidFill>
                  <a:srgbClr val="002060"/>
                </a:solidFill>
              </a:rPr>
            </a:br>
            <a:r>
              <a:rPr lang="uk-UA" sz="4800" dirty="0" smtClean="0"/>
              <a:t/>
            </a:r>
            <a:br>
              <a:rPr lang="uk-UA" sz="4800" dirty="0" smtClean="0"/>
            </a:br>
            <a:r>
              <a:rPr lang="uk-UA" sz="6000" dirty="0" smtClean="0"/>
              <a:t/>
            </a:r>
            <a:br>
              <a:rPr lang="uk-UA" sz="6000" dirty="0" smtClean="0"/>
            </a:br>
            <a:r>
              <a:rPr lang="uk-UA" sz="4800" dirty="0" smtClean="0"/>
              <a:t/>
            </a:r>
            <a:br>
              <a:rPr lang="uk-UA" sz="4800" dirty="0" smtClean="0"/>
            </a:br>
            <a:endParaRPr lang="ru-RU" sz="4800" dirty="0"/>
          </a:p>
        </p:txBody>
      </p:sp>
      <p:pic>
        <p:nvPicPr>
          <p:cNvPr id="6" name="Рисунок 5" descr="3065484148_782cbe0689_o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7290" y="3286124"/>
            <a:ext cx="3333750" cy="3333750"/>
          </a:xfrm>
          <a:prstGeom prst="rect">
            <a:avLst/>
          </a:prstGeom>
        </p:spPr>
      </p:pic>
      <p:pic>
        <p:nvPicPr>
          <p:cNvPr id="7" name="Рисунок 6" descr="15067666-illustration-of-kids-dressed-in-spacesuits-and-floating-in-outer-spac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7950" y="4143380"/>
            <a:ext cx="2595554" cy="230980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3ddmoLNmzclGhdlmhbJ2nYtm1c9mzbRTzMImvLNSpb9WnbFXvZMWjblmzc920bZXvLB2ydVGpc9ntbQGtdVGhcxGudUnnaB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>
            <a:normAutofit fontScale="90000"/>
          </a:bodyPr>
          <a:lstStyle/>
          <a:p>
            <a:pPr algn="l"/>
            <a:r>
              <a:rPr lang="uk-UA" sz="7300" b="1" dirty="0" smtClean="0">
                <a:solidFill>
                  <a:srgbClr val="FFFF00"/>
                </a:solidFill>
              </a:rPr>
              <a:t>      </a:t>
            </a:r>
            <a:br>
              <a:rPr lang="uk-UA" sz="7300" b="1" dirty="0" smtClean="0">
                <a:solidFill>
                  <a:srgbClr val="FFFF00"/>
                </a:solidFill>
              </a:rPr>
            </a:br>
            <a:r>
              <a:rPr lang="uk-UA" sz="7300" b="1" dirty="0" smtClean="0">
                <a:solidFill>
                  <a:srgbClr val="FFFF00"/>
                </a:solidFill>
              </a:rPr>
              <a:t/>
            </a:r>
            <a:br>
              <a:rPr lang="uk-UA" sz="7300" b="1" dirty="0" smtClean="0">
                <a:solidFill>
                  <a:srgbClr val="FFFF00"/>
                </a:solidFill>
              </a:rPr>
            </a:br>
            <a:r>
              <a:rPr lang="uk-UA" sz="7300" b="1" smtClean="0">
                <a:solidFill>
                  <a:srgbClr val="FFFF00"/>
                </a:solidFill>
              </a:rPr>
              <a:t>        З поверненням </a:t>
            </a:r>
            <a:r>
              <a:rPr lang="uk-UA" sz="7300" b="1" dirty="0" smtClean="0">
                <a:solidFill>
                  <a:srgbClr val="FFFF00"/>
                </a:solidFill>
              </a:rPr>
              <a:t/>
            </a:r>
            <a:br>
              <a:rPr lang="uk-UA" sz="7300" b="1" dirty="0" smtClean="0">
                <a:solidFill>
                  <a:srgbClr val="FFFF00"/>
                </a:solidFill>
              </a:rPr>
            </a:br>
            <a:r>
              <a:rPr lang="uk-UA" sz="7300" b="1" smtClean="0">
                <a:solidFill>
                  <a:srgbClr val="FFFF00"/>
                </a:solidFill>
              </a:rPr>
              <a:t>          на </a:t>
            </a:r>
            <a:r>
              <a:rPr lang="uk-UA" sz="7300" b="1" dirty="0" smtClean="0">
                <a:solidFill>
                  <a:srgbClr val="FFFF00"/>
                </a:solidFill>
              </a:rPr>
              <a:t>Землю !!!</a:t>
            </a:r>
            <a:r>
              <a:rPr lang="uk-UA" sz="7300" dirty="0" smtClean="0">
                <a:solidFill>
                  <a:srgbClr val="002060"/>
                </a:solidFill>
              </a:rPr>
              <a:t/>
            </a:r>
            <a:br>
              <a:rPr lang="uk-UA" sz="7300" dirty="0" smtClean="0">
                <a:solidFill>
                  <a:srgbClr val="002060"/>
                </a:solidFill>
              </a:rPr>
            </a:br>
            <a:r>
              <a:rPr lang="uk-UA" sz="4000" dirty="0" smtClean="0">
                <a:solidFill>
                  <a:srgbClr val="002060"/>
                </a:solidFill>
              </a:rPr>
              <a:t/>
            </a:r>
            <a:br>
              <a:rPr lang="uk-UA" sz="4000" dirty="0" smtClean="0">
                <a:solidFill>
                  <a:srgbClr val="002060"/>
                </a:solidFill>
              </a:rPr>
            </a:br>
            <a:r>
              <a:rPr lang="uk-UA" sz="4000" dirty="0" smtClean="0">
                <a:solidFill>
                  <a:srgbClr val="002060"/>
                </a:solidFill>
              </a:rPr>
              <a:t>            </a:t>
            </a:r>
            <a:r>
              <a:rPr lang="uk-UA" sz="5400" b="1" dirty="0" smtClean="0">
                <a:solidFill>
                  <a:srgbClr val="002060"/>
                </a:solidFill>
              </a:rPr>
              <a:t/>
            </a:r>
            <a:br>
              <a:rPr lang="uk-UA" sz="5400" b="1" dirty="0" smtClean="0">
                <a:solidFill>
                  <a:srgbClr val="002060"/>
                </a:solidFill>
              </a:rPr>
            </a:br>
            <a:r>
              <a:rPr lang="uk-UA" sz="4800" dirty="0" smtClean="0"/>
              <a:t/>
            </a:r>
            <a:br>
              <a:rPr lang="uk-UA" sz="4800" dirty="0" smtClean="0"/>
            </a:br>
            <a:r>
              <a:rPr lang="uk-UA" sz="6000" dirty="0" smtClean="0"/>
              <a:t/>
            </a:r>
            <a:br>
              <a:rPr lang="uk-UA" sz="6000" dirty="0" smtClean="0"/>
            </a:br>
            <a:r>
              <a:rPr lang="uk-UA" sz="4800" dirty="0" smtClean="0"/>
              <a:t/>
            </a:r>
            <a:br>
              <a:rPr lang="uk-UA" sz="4800" dirty="0" smtClean="0"/>
            </a:br>
            <a:endParaRPr lang="ru-RU" sz="4800" dirty="0"/>
          </a:p>
        </p:txBody>
      </p:sp>
      <p:pic>
        <p:nvPicPr>
          <p:cNvPr id="6" name="Рисунок 5" descr="3065484148_782cbe0689_o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524250"/>
            <a:ext cx="3333750" cy="3333750"/>
          </a:xfrm>
          <a:prstGeom prst="rect">
            <a:avLst/>
          </a:prstGeom>
        </p:spPr>
      </p:pic>
      <p:pic>
        <p:nvPicPr>
          <p:cNvPr id="7" name="Рисунок 6" descr="15067666-illustration-of-kids-dressed-in-spacesuits-and-floating-in-outer-spac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6512" y="4000504"/>
            <a:ext cx="2595554" cy="230980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3ddmoLNmzclGhdlmhbJ2nYtm1c9mzbRTzMImvLNSpb9WnbFXvZMWjblmzc920bZXvLB2ydVGpc9ntbQGtdVGhcxGudUnnaB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/>
            </a:r>
            <a:br>
              <a:rPr lang="uk-UA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0" y="0"/>
            <a:ext cx="4429124" cy="650083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sz="3200" dirty="0" smtClean="0">
              <a:solidFill>
                <a:srgbClr val="C00000"/>
              </a:solidFill>
            </a:endParaRPr>
          </a:p>
          <a:p>
            <a:r>
              <a:rPr lang="ru-RU" sz="3200" dirty="0" err="1" smtClean="0">
                <a:solidFill>
                  <a:schemeClr val="tx2">
                    <a:lumMod val="50000"/>
                  </a:schemeClr>
                </a:solidFill>
              </a:rPr>
              <a:t>Найшла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 коса на </a:t>
            </a:r>
            <a:r>
              <a:rPr lang="ru-RU" sz="3200" dirty="0" err="1" smtClean="0">
                <a:solidFill>
                  <a:schemeClr val="tx2">
                    <a:lumMod val="50000"/>
                  </a:schemeClr>
                </a:solidFill>
              </a:rPr>
              <a:t>камінь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: коса не </a:t>
            </a:r>
            <a:r>
              <a:rPr lang="ru-RU" sz="3200" dirty="0" err="1" smtClean="0">
                <a:solidFill>
                  <a:schemeClr val="tx2">
                    <a:lumMod val="50000"/>
                  </a:schemeClr>
                </a:solidFill>
              </a:rPr>
              <a:t>втне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ru-RU" sz="3200" dirty="0" err="1" smtClean="0">
                <a:solidFill>
                  <a:schemeClr val="tx2">
                    <a:lumMod val="50000"/>
                  </a:schemeClr>
                </a:solidFill>
              </a:rPr>
              <a:t>камінь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200" dirty="0" err="1" smtClean="0">
                <a:solidFill>
                  <a:schemeClr val="tx2">
                    <a:lumMod val="50000"/>
                  </a:schemeClr>
                </a:solidFill>
              </a:rPr>
              <a:t>не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200" dirty="0" err="1" smtClean="0">
                <a:solidFill>
                  <a:schemeClr val="tx2">
                    <a:lumMod val="50000"/>
                  </a:schemeClr>
                </a:solidFill>
              </a:rPr>
              <a:t>подасться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!</a:t>
            </a:r>
          </a:p>
          <a:p>
            <a:endParaRPr lang="ru-RU" sz="32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Треба </a:t>
            </a:r>
            <a:r>
              <a:rPr lang="ru-RU" sz="3200" dirty="0" err="1" smtClean="0">
                <a:solidFill>
                  <a:schemeClr val="tx2">
                    <a:lumMod val="50000"/>
                  </a:schemeClr>
                </a:solidFill>
              </a:rPr>
              <a:t>розумом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200" dirty="0" err="1" smtClean="0">
                <a:solidFill>
                  <a:schemeClr val="tx2">
                    <a:lumMod val="50000"/>
                  </a:schemeClr>
                </a:solidFill>
              </a:rPr>
              <a:t>надточити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, де сила не </a:t>
            </a:r>
            <a:r>
              <a:rPr lang="ru-RU" sz="3200" dirty="0" err="1" smtClean="0">
                <a:solidFill>
                  <a:schemeClr val="tx2">
                    <a:lumMod val="50000"/>
                  </a:schemeClr>
                </a:solidFill>
              </a:rPr>
              <a:t>візьме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endParaRPr lang="ru-RU" sz="32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uk-UA" sz="3200" dirty="0" smtClean="0">
                <a:solidFill>
                  <a:schemeClr val="tx2">
                    <a:lumMod val="50000"/>
                  </a:schemeClr>
                </a:solidFill>
              </a:rPr>
              <a:t>Виріс, та ума не виніс.</a:t>
            </a:r>
            <a:endParaRPr lang="ru-RU" sz="3200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uk-UA" sz="32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3200" dirty="0" err="1" smtClean="0">
                <a:solidFill>
                  <a:schemeClr val="tx2">
                    <a:lumMod val="50000"/>
                  </a:schemeClr>
                </a:solidFill>
              </a:rPr>
              <a:t>Перемагай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200" dirty="0" err="1" smtClean="0">
                <a:solidFill>
                  <a:schemeClr val="tx2">
                    <a:lumMod val="50000"/>
                  </a:schemeClr>
                </a:solidFill>
              </a:rPr>
              <a:t>труднощі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200" dirty="0" err="1" smtClean="0">
                <a:solidFill>
                  <a:schemeClr val="tx2">
                    <a:lumMod val="50000"/>
                  </a:schemeClr>
                </a:solidFill>
              </a:rPr>
              <a:t>розумом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, а </a:t>
            </a:r>
            <a:r>
              <a:rPr lang="ru-RU" sz="3200" dirty="0" err="1" smtClean="0">
                <a:solidFill>
                  <a:schemeClr val="tx2">
                    <a:lumMod val="50000"/>
                  </a:schemeClr>
                </a:solidFill>
              </a:rPr>
              <a:t>небезпеку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 — </a:t>
            </a:r>
            <a:r>
              <a:rPr lang="ru-RU" sz="3200" dirty="0" err="1" smtClean="0">
                <a:solidFill>
                  <a:schemeClr val="tx2">
                    <a:lumMod val="50000"/>
                  </a:schemeClr>
                </a:solidFill>
              </a:rPr>
              <a:t>досвідом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!</a:t>
            </a:r>
          </a:p>
          <a:p>
            <a:pPr>
              <a:buNone/>
            </a:pP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4" name="Штриховая стрелка вправо 13"/>
          <p:cNvSpPr/>
          <p:nvPr/>
        </p:nvSpPr>
        <p:spPr>
          <a:xfrm>
            <a:off x="3286116" y="1357298"/>
            <a:ext cx="1478474" cy="571504"/>
          </a:xfrm>
          <a:prstGeom prst="strip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 descr="загруженное (7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3786190"/>
            <a:ext cx="3500462" cy="2654850"/>
          </a:xfrm>
          <a:prstGeom prst="rect">
            <a:avLst/>
          </a:prstGeom>
        </p:spPr>
      </p:pic>
      <p:sp>
        <p:nvSpPr>
          <p:cNvPr id="16" name="Штриховая стрелка вправо 15"/>
          <p:cNvSpPr/>
          <p:nvPr/>
        </p:nvSpPr>
        <p:spPr>
          <a:xfrm>
            <a:off x="4000496" y="4786322"/>
            <a:ext cx="1285884" cy="642942"/>
          </a:xfrm>
          <a:prstGeom prst="strip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 descr="images (2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7752" y="357166"/>
            <a:ext cx="3571900" cy="3071834"/>
          </a:xfrm>
          <a:prstGeom prst="rect">
            <a:avLst/>
          </a:prstGeom>
        </p:spPr>
      </p:pic>
      <p:sp>
        <p:nvSpPr>
          <p:cNvPr id="13" name="Штриховая стрелка вправо 12"/>
          <p:cNvSpPr/>
          <p:nvPr/>
        </p:nvSpPr>
        <p:spPr>
          <a:xfrm rot="2784548">
            <a:off x="3884617" y="2930072"/>
            <a:ext cx="1939641" cy="529834"/>
          </a:xfrm>
          <a:prstGeom prst="strip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Штриховая стрелка вправо 14"/>
          <p:cNvSpPr/>
          <p:nvPr/>
        </p:nvSpPr>
        <p:spPr>
          <a:xfrm rot="19670383">
            <a:off x="3950825" y="3215152"/>
            <a:ext cx="1784079" cy="596069"/>
          </a:xfrm>
          <a:prstGeom prst="strip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3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3ddmoLNmzclGhdlmhbJ2nYtm1c9mzbRTzMImvLNSpb9WnbFXvZMWjblmzc920bZXvLB2ydVGpc9ntbQGtdVGhcxGudUnnaB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  </a:t>
            </a:r>
            <a:br>
              <a:rPr lang="uk-UA" dirty="0" smtClean="0"/>
            </a:br>
            <a:r>
              <a:rPr lang="uk-UA" dirty="0" smtClean="0">
                <a:solidFill>
                  <a:srgbClr val="002060"/>
                </a:solidFill>
              </a:rPr>
              <a:t> </a:t>
            </a:r>
            <a:r>
              <a:rPr lang="uk-UA" sz="4900" dirty="0" smtClean="0">
                <a:solidFill>
                  <a:srgbClr val="002060"/>
                </a:solidFill>
              </a:rPr>
              <a:t>Добрий день!          </a:t>
            </a:r>
            <a:br>
              <a:rPr lang="uk-UA" sz="4900" dirty="0" smtClean="0">
                <a:solidFill>
                  <a:srgbClr val="002060"/>
                </a:solidFill>
              </a:rPr>
            </a:br>
            <a:r>
              <a:rPr lang="uk-UA" sz="4900" dirty="0" smtClean="0">
                <a:solidFill>
                  <a:srgbClr val="002060"/>
                </a:solidFill>
              </a:rPr>
              <a:t> До побачення!</a:t>
            </a:r>
            <a:br>
              <a:rPr lang="uk-UA" sz="4900" dirty="0" smtClean="0">
                <a:solidFill>
                  <a:srgbClr val="002060"/>
                </a:solidFill>
              </a:rPr>
            </a:br>
            <a:r>
              <a:rPr lang="uk-UA" sz="4900" dirty="0" smtClean="0">
                <a:solidFill>
                  <a:srgbClr val="002060"/>
                </a:solidFill>
              </a:rPr>
              <a:t>Спасибі  !                 Дякую! </a:t>
            </a:r>
            <a:br>
              <a:rPr lang="uk-UA" sz="4900" dirty="0" smtClean="0">
                <a:solidFill>
                  <a:srgbClr val="002060"/>
                </a:solidFill>
              </a:rPr>
            </a:br>
            <a:r>
              <a:rPr lang="uk-UA" sz="4900" dirty="0" smtClean="0">
                <a:solidFill>
                  <a:srgbClr val="002060"/>
                </a:solidFill>
              </a:rPr>
              <a:t>Прошу !                    Будь ласка!</a:t>
            </a:r>
            <a:br>
              <a:rPr lang="uk-UA" sz="4900" dirty="0" smtClean="0">
                <a:solidFill>
                  <a:srgbClr val="002060"/>
                </a:solidFill>
              </a:rPr>
            </a:br>
            <a:r>
              <a:rPr lang="uk-UA" sz="4900" dirty="0" smtClean="0">
                <a:solidFill>
                  <a:srgbClr val="002060"/>
                </a:solidFill>
              </a:rPr>
              <a:t> Перепрошую !        Вибачте !</a:t>
            </a:r>
            <a:br>
              <a:rPr lang="uk-UA" sz="4900" dirty="0" smtClean="0">
                <a:solidFill>
                  <a:srgbClr val="002060"/>
                </a:solidFill>
              </a:rPr>
            </a:br>
            <a:r>
              <a:rPr lang="uk-UA" sz="4900" dirty="0" smtClean="0">
                <a:solidFill>
                  <a:srgbClr val="002060"/>
                </a:solidFill>
              </a:rPr>
              <a:t>    Будьте здорові!       </a:t>
            </a:r>
            <a:br>
              <a:rPr lang="uk-UA" sz="4900" dirty="0" smtClean="0">
                <a:solidFill>
                  <a:srgbClr val="002060"/>
                </a:solidFill>
              </a:rPr>
            </a:br>
            <a:r>
              <a:rPr lang="uk-UA" sz="4900" dirty="0" smtClean="0">
                <a:solidFill>
                  <a:srgbClr val="002060"/>
                </a:solidFill>
              </a:rPr>
              <a:t>    Дуже вдячний ! </a:t>
            </a:r>
            <a:r>
              <a:rPr lang="uk-UA" sz="4900" dirty="0" smtClean="0"/>
              <a:t/>
            </a:r>
            <a:br>
              <a:rPr lang="uk-UA" sz="4900" dirty="0" smtClean="0"/>
            </a:br>
            <a:r>
              <a:rPr lang="uk-UA" dirty="0" smtClean="0"/>
              <a:t/>
            </a:r>
            <a:br>
              <a:rPr lang="uk-UA" dirty="0" smtClean="0"/>
            </a:b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3ddmoLNmzclGhdlmhbJ2nYtm1c9mzbRTzMImvLNSpb9WnbFXvZMWjblmzc920bZXvLB2ydVGpc9ntbQGtdVGhcxGudUnnaB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11750"/>
          </a:xfrm>
        </p:spPr>
        <p:txBody>
          <a:bodyPr>
            <a:noAutofit/>
          </a:bodyPr>
          <a:lstStyle/>
          <a:p>
            <a:endParaRPr lang="ru-RU" sz="8000" b="1" i="1" dirty="0"/>
          </a:p>
        </p:txBody>
      </p:sp>
      <p:pic>
        <p:nvPicPr>
          <p:cNvPr id="10" name="Рисунок 9" descr="20110412_kosmo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3857628"/>
            <a:ext cx="2928958" cy="242889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42944" y="1643050"/>
            <a:ext cx="800105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72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Мрії збуваються</a:t>
            </a:r>
            <a:endParaRPr lang="ru-RU" sz="7200" b="1" i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6000" dirty="0" smtClean="0"/>
              <a:t/>
            </a:r>
            <a:br>
              <a:rPr lang="uk-UA" sz="6000" dirty="0" smtClean="0"/>
            </a:br>
            <a:r>
              <a:rPr lang="uk-UA" sz="6000" dirty="0" smtClean="0"/>
              <a:t/>
            </a:r>
            <a:br>
              <a:rPr lang="uk-UA" sz="6000" dirty="0" smtClean="0"/>
            </a:br>
            <a:r>
              <a:rPr lang="uk-UA" sz="6000" dirty="0" smtClean="0">
                <a:solidFill>
                  <a:srgbClr val="002060"/>
                </a:solidFill>
              </a:rPr>
              <a:t> </a:t>
            </a:r>
            <a:br>
              <a:rPr lang="uk-UA" sz="6000" dirty="0" smtClean="0">
                <a:solidFill>
                  <a:srgbClr val="002060"/>
                </a:solidFill>
              </a:rPr>
            </a:br>
            <a:r>
              <a:rPr lang="uk-UA" sz="4800" dirty="0" smtClean="0"/>
              <a:t/>
            </a:r>
            <a:br>
              <a:rPr lang="uk-UA" sz="4800" dirty="0" smtClean="0"/>
            </a:br>
            <a:r>
              <a:rPr lang="uk-UA" sz="6000" dirty="0" smtClean="0"/>
              <a:t/>
            </a:r>
            <a:br>
              <a:rPr lang="uk-UA" sz="6000" dirty="0" smtClean="0"/>
            </a:br>
            <a:r>
              <a:rPr lang="uk-UA" sz="4800" dirty="0" smtClean="0"/>
              <a:t/>
            </a:r>
            <a:br>
              <a:rPr lang="uk-UA" sz="4800" dirty="0" smtClean="0"/>
            </a:br>
            <a:endParaRPr lang="ru-RU" sz="4800" dirty="0"/>
          </a:p>
        </p:txBody>
      </p:sp>
      <p:pic>
        <p:nvPicPr>
          <p:cNvPr id="4" name="Содержимое 3" descr="33ddmoLNmzclGhdlmhbJ2nYtm1c9mzbRTzMImvLNSpb9WnbFXvZMWjblmzc920bZXvLB2ydVGpc9ntbQGtdVGhcxGudUnnaB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48" y="1785926"/>
            <a:ext cx="3857652" cy="3286148"/>
          </a:xfrm>
          <a:prstGeom prst="rect">
            <a:avLst/>
          </a:prstGeom>
        </p:spPr>
      </p:pic>
      <p:pic>
        <p:nvPicPr>
          <p:cNvPr id="6" name="Рисунок 5" descr="250px-Leonid_Kadenyuk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2066" y="1857364"/>
            <a:ext cx="3357586" cy="321471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00034" y="571480"/>
            <a:ext cx="8429684" cy="57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5400" b="1" i="1" dirty="0" smtClean="0">
                <a:solidFill>
                  <a:srgbClr val="FF0000"/>
                </a:solidFill>
              </a:rPr>
              <a:t>   Політ людини в космос</a:t>
            </a:r>
          </a:p>
          <a:p>
            <a:endParaRPr lang="uk-UA" sz="5400" b="1" i="1" dirty="0" smtClean="0">
              <a:solidFill>
                <a:srgbClr val="FF0000"/>
              </a:solidFill>
            </a:endParaRPr>
          </a:p>
          <a:p>
            <a:endParaRPr lang="uk-UA" sz="5400" b="1" i="1" dirty="0" smtClean="0">
              <a:solidFill>
                <a:srgbClr val="FF0000"/>
              </a:solidFill>
            </a:endParaRPr>
          </a:p>
          <a:p>
            <a:endParaRPr lang="uk-UA" sz="4800" b="1" i="1" dirty="0" smtClean="0">
              <a:solidFill>
                <a:srgbClr val="FF0000"/>
              </a:solidFill>
            </a:endParaRPr>
          </a:p>
          <a:p>
            <a:endParaRPr lang="uk-UA" sz="4800" b="1" i="1" dirty="0" smtClean="0">
              <a:solidFill>
                <a:srgbClr val="FF0000"/>
              </a:solidFill>
            </a:endParaRPr>
          </a:p>
          <a:p>
            <a:endParaRPr lang="uk-UA" sz="4800" b="1" i="1" dirty="0" smtClean="0">
              <a:solidFill>
                <a:srgbClr val="FF0000"/>
              </a:solidFill>
            </a:endParaRPr>
          </a:p>
          <a:p>
            <a:r>
              <a:rPr lang="uk-UA" sz="4800" b="1" i="1" dirty="0" smtClean="0">
                <a:solidFill>
                  <a:srgbClr val="FF0000"/>
                </a:solidFill>
              </a:rPr>
              <a:t>Юрій Гагарін   Леонід Каденюк</a:t>
            </a:r>
            <a:endParaRPr lang="ru-RU" sz="48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3ddmoLNmzclGhdlmhbJ2nYtm1c9mzbRTzMImvLNSpb9WnbFXvZMWjblmzc920bZXvLB2ydVGpc9ntbQGtdVGhcxGudUnnaB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214282" y="357166"/>
            <a:ext cx="8643998" cy="5768997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uk-UA" dirty="0" smtClean="0">
                <a:solidFill>
                  <a:srgbClr val="002060"/>
                </a:solidFill>
              </a:rPr>
              <a:t/>
            </a:r>
            <a:br>
              <a:rPr lang="uk-UA" dirty="0" smtClean="0">
                <a:solidFill>
                  <a:srgbClr val="002060"/>
                </a:solidFill>
              </a:rPr>
            </a:br>
            <a:r>
              <a:rPr lang="uk-UA" dirty="0" smtClean="0">
                <a:solidFill>
                  <a:srgbClr val="002060"/>
                </a:solidFill>
              </a:rPr>
              <a:t>                                   </a:t>
            </a:r>
            <a:r>
              <a:rPr lang="uk-UA" sz="4800" b="1" dirty="0" smtClean="0">
                <a:solidFill>
                  <a:srgbClr val="002060"/>
                </a:solidFill>
              </a:rPr>
              <a:t>Земля</a:t>
            </a:r>
            <a:r>
              <a:rPr lang="uk-UA" dirty="0" smtClean="0">
                <a:solidFill>
                  <a:srgbClr val="002060"/>
                </a:solidFill>
              </a:rPr>
              <a:t/>
            </a:r>
            <a:br>
              <a:rPr lang="uk-UA" dirty="0" smtClean="0">
                <a:solidFill>
                  <a:srgbClr val="002060"/>
                </a:solidFill>
              </a:rPr>
            </a:br>
            <a:r>
              <a:rPr lang="uk-UA" sz="4400" dirty="0" smtClean="0">
                <a:solidFill>
                  <a:srgbClr val="002060"/>
                </a:solidFill>
              </a:rPr>
              <a:t> родюча земля </a:t>
            </a:r>
          </a:p>
          <a:p>
            <a:pPr>
              <a:buNone/>
            </a:pPr>
            <a:r>
              <a:rPr lang="uk-UA" sz="4400" dirty="0" smtClean="0">
                <a:solidFill>
                  <a:srgbClr val="002060"/>
                </a:solidFill>
              </a:rPr>
              <a:t>      (</a:t>
            </a:r>
            <a:r>
              <a:rPr lang="uk-UA" sz="4400" dirty="0" err="1" smtClean="0">
                <a:solidFill>
                  <a:srgbClr val="002060"/>
                </a:solidFill>
              </a:rPr>
              <a:t>грунт</a:t>
            </a:r>
            <a:r>
              <a:rPr lang="uk-UA" sz="4400" dirty="0" smtClean="0">
                <a:solidFill>
                  <a:srgbClr val="002060"/>
                </a:solidFill>
              </a:rPr>
              <a:t>)</a:t>
            </a:r>
            <a:br>
              <a:rPr lang="uk-UA" sz="4400" dirty="0" smtClean="0">
                <a:solidFill>
                  <a:srgbClr val="002060"/>
                </a:solidFill>
              </a:rPr>
            </a:br>
            <a:r>
              <a:rPr lang="uk-UA" sz="4400" dirty="0" smtClean="0">
                <a:solidFill>
                  <a:srgbClr val="002060"/>
                </a:solidFill>
              </a:rPr>
              <a:t> </a:t>
            </a:r>
          </a:p>
          <a:p>
            <a:pPr>
              <a:buNone/>
            </a:pPr>
            <a:r>
              <a:rPr lang="uk-UA" sz="4400" dirty="0" smtClean="0">
                <a:solidFill>
                  <a:srgbClr val="002060"/>
                </a:solidFill>
              </a:rPr>
              <a:t>    рідна земля </a:t>
            </a:r>
          </a:p>
          <a:p>
            <a:pPr>
              <a:buNone/>
            </a:pPr>
            <a:r>
              <a:rPr lang="uk-UA" sz="4400" dirty="0" smtClean="0">
                <a:solidFill>
                  <a:srgbClr val="002060"/>
                </a:solidFill>
              </a:rPr>
              <a:t>    (місце,де </a:t>
            </a:r>
          </a:p>
          <a:p>
            <a:pPr>
              <a:buNone/>
            </a:pPr>
            <a:r>
              <a:rPr lang="uk-UA" sz="4400" dirty="0" smtClean="0">
                <a:solidFill>
                  <a:srgbClr val="002060"/>
                </a:solidFill>
              </a:rPr>
              <a:t>    ми </a:t>
            </a:r>
            <a:r>
              <a:rPr lang="uk-UA" sz="4400" dirty="0" err="1" smtClean="0">
                <a:solidFill>
                  <a:srgbClr val="002060"/>
                </a:solidFill>
              </a:rPr>
              <a:t>живем</a:t>
            </a:r>
            <a:r>
              <a:rPr lang="uk-UA" sz="4400" dirty="0" smtClean="0">
                <a:solidFill>
                  <a:srgbClr val="002060"/>
                </a:solidFill>
              </a:rPr>
              <a:t>)</a:t>
            </a:r>
          </a:p>
          <a:p>
            <a:pPr>
              <a:buNone/>
            </a:pPr>
            <a:r>
              <a:rPr lang="uk-UA" sz="4400" dirty="0" smtClean="0">
                <a:solidFill>
                  <a:srgbClr val="002060"/>
                </a:solidFill>
              </a:rPr>
              <a:t/>
            </a:r>
            <a:br>
              <a:rPr lang="uk-UA" sz="4400" dirty="0" smtClean="0">
                <a:solidFill>
                  <a:srgbClr val="002060"/>
                </a:solidFill>
              </a:rPr>
            </a:br>
            <a:r>
              <a:rPr lang="uk-UA" sz="4400" dirty="0" smtClean="0">
                <a:solidFill>
                  <a:srgbClr val="002060"/>
                </a:solidFill>
              </a:rPr>
              <a:t>          блакитна Земля </a:t>
            </a:r>
          </a:p>
          <a:p>
            <a:pPr>
              <a:buNone/>
            </a:pPr>
            <a:r>
              <a:rPr lang="uk-UA" sz="4400" dirty="0" smtClean="0">
                <a:solidFill>
                  <a:srgbClr val="002060"/>
                </a:solidFill>
              </a:rPr>
              <a:t>                 ( планета)              </a:t>
            </a:r>
            <a:br>
              <a:rPr lang="uk-UA" sz="4400" dirty="0" smtClean="0">
                <a:solidFill>
                  <a:srgbClr val="002060"/>
                </a:solidFill>
              </a:rPr>
            </a:br>
            <a:endParaRPr lang="ru-RU" sz="4400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uk-UA" sz="6000" dirty="0" smtClean="0"/>
              <a:t/>
            </a:r>
            <a:br>
              <a:rPr lang="uk-UA" sz="6000" dirty="0" smtClean="0"/>
            </a:br>
            <a:r>
              <a:rPr lang="uk-UA" sz="6000" dirty="0" smtClean="0"/>
              <a:t/>
            </a:r>
            <a:br>
              <a:rPr lang="uk-UA" sz="6000" dirty="0" smtClean="0"/>
            </a:br>
            <a:r>
              <a:rPr lang="uk-UA" sz="6000" dirty="0" smtClean="0"/>
              <a:t/>
            </a:r>
            <a:br>
              <a:rPr lang="uk-UA" sz="6000" dirty="0" smtClean="0"/>
            </a:br>
            <a:r>
              <a:rPr lang="uk-UA" sz="5300" dirty="0" smtClean="0">
                <a:solidFill>
                  <a:srgbClr val="002060"/>
                </a:solidFill>
              </a:rPr>
              <a:t/>
            </a:r>
            <a:br>
              <a:rPr lang="uk-UA" sz="5300" dirty="0" smtClean="0">
                <a:solidFill>
                  <a:srgbClr val="002060"/>
                </a:solidFill>
              </a:rPr>
            </a:br>
            <a:r>
              <a:rPr lang="uk-UA" sz="4800" dirty="0" smtClean="0"/>
              <a:t/>
            </a:r>
            <a:br>
              <a:rPr lang="uk-UA" sz="4800" dirty="0" smtClean="0"/>
            </a:br>
            <a:r>
              <a:rPr lang="uk-UA" sz="6000" dirty="0" smtClean="0"/>
              <a:t/>
            </a:r>
            <a:br>
              <a:rPr lang="uk-UA" sz="6000" dirty="0" smtClean="0"/>
            </a:br>
            <a:r>
              <a:rPr lang="uk-UA" sz="4800" dirty="0" smtClean="0"/>
              <a:t/>
            </a:r>
            <a:br>
              <a:rPr lang="uk-UA" sz="4800" dirty="0" smtClean="0"/>
            </a:br>
            <a:endParaRPr lang="ru-RU" sz="4800" dirty="0"/>
          </a:p>
        </p:txBody>
      </p:sp>
      <p:pic>
        <p:nvPicPr>
          <p:cNvPr id="6" name="Рисунок 5" descr="10727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868" y="1928802"/>
            <a:ext cx="2151702" cy="1928826"/>
          </a:xfrm>
          <a:prstGeom prst="rect">
            <a:avLst/>
          </a:prstGeom>
        </p:spPr>
      </p:pic>
      <p:pic>
        <p:nvPicPr>
          <p:cNvPr id="7" name="Рисунок 6" descr="chernozem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3636" y="928670"/>
            <a:ext cx="2471734" cy="2214578"/>
          </a:xfrm>
          <a:prstGeom prst="rect">
            <a:avLst/>
          </a:prstGeom>
        </p:spPr>
      </p:pic>
      <p:pic>
        <p:nvPicPr>
          <p:cNvPr id="9" name="Рисунок 8" descr="6227876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215074" y="4214818"/>
            <a:ext cx="2428892" cy="164307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6000" dirty="0" smtClean="0"/>
              <a:t/>
            </a:r>
            <a:br>
              <a:rPr lang="uk-UA" sz="6000" dirty="0" smtClean="0"/>
            </a:br>
            <a:r>
              <a:rPr lang="uk-UA" sz="6000" dirty="0" smtClean="0"/>
              <a:t/>
            </a:r>
            <a:br>
              <a:rPr lang="uk-UA" sz="6000" dirty="0" smtClean="0"/>
            </a:br>
            <a:r>
              <a:rPr lang="uk-UA" sz="6000" dirty="0" smtClean="0">
                <a:solidFill>
                  <a:srgbClr val="002060"/>
                </a:solidFill>
              </a:rPr>
              <a:t> </a:t>
            </a:r>
            <a:br>
              <a:rPr lang="uk-UA" sz="6000" dirty="0" smtClean="0">
                <a:solidFill>
                  <a:srgbClr val="002060"/>
                </a:solidFill>
              </a:rPr>
            </a:br>
            <a:r>
              <a:rPr lang="uk-UA" sz="4800" dirty="0" smtClean="0"/>
              <a:t/>
            </a:r>
            <a:br>
              <a:rPr lang="uk-UA" sz="4800" dirty="0" smtClean="0"/>
            </a:br>
            <a:r>
              <a:rPr lang="uk-UA" sz="6000" dirty="0" smtClean="0"/>
              <a:t/>
            </a:r>
            <a:br>
              <a:rPr lang="uk-UA" sz="6000" dirty="0" smtClean="0"/>
            </a:br>
            <a:r>
              <a:rPr lang="uk-UA" sz="4800" dirty="0" smtClean="0"/>
              <a:t/>
            </a:r>
            <a:br>
              <a:rPr lang="uk-UA" sz="4800" dirty="0" smtClean="0"/>
            </a:br>
            <a:endParaRPr lang="ru-RU" sz="4800" dirty="0"/>
          </a:p>
        </p:txBody>
      </p:sp>
      <p:pic>
        <p:nvPicPr>
          <p:cNvPr id="4" name="Содержимое 3" descr="33ddmoLNmzclGhdlmhbJ2nYtm1c9mzbRTzMImvLNSpb9WnbFXvZMWjblmzc920bZXvLB2ydVGpc9ntbQGtdVGhcxGudUnnaB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48" y="1785926"/>
            <a:ext cx="3857652" cy="3286148"/>
          </a:xfrm>
          <a:prstGeom prst="rect">
            <a:avLst/>
          </a:prstGeom>
        </p:spPr>
      </p:pic>
      <p:pic>
        <p:nvPicPr>
          <p:cNvPr id="6" name="Рисунок 5" descr="250px-Leonid_Kadenyuk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2066" y="1857364"/>
            <a:ext cx="3357586" cy="321471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00034" y="571480"/>
            <a:ext cx="8429684" cy="57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5400" b="1" i="1" dirty="0" smtClean="0">
                <a:solidFill>
                  <a:srgbClr val="FF0000"/>
                </a:solidFill>
              </a:rPr>
              <a:t>   Політ людини в космос</a:t>
            </a:r>
          </a:p>
          <a:p>
            <a:endParaRPr lang="uk-UA" sz="5400" b="1" i="1" dirty="0" smtClean="0">
              <a:solidFill>
                <a:srgbClr val="FF0000"/>
              </a:solidFill>
            </a:endParaRPr>
          </a:p>
          <a:p>
            <a:endParaRPr lang="uk-UA" sz="5400" b="1" i="1" dirty="0" smtClean="0">
              <a:solidFill>
                <a:srgbClr val="FF0000"/>
              </a:solidFill>
            </a:endParaRPr>
          </a:p>
          <a:p>
            <a:endParaRPr lang="uk-UA" sz="4800" b="1" i="1" dirty="0" smtClean="0">
              <a:solidFill>
                <a:srgbClr val="FF0000"/>
              </a:solidFill>
            </a:endParaRPr>
          </a:p>
          <a:p>
            <a:endParaRPr lang="uk-UA" sz="4800" b="1" i="1" dirty="0" smtClean="0">
              <a:solidFill>
                <a:srgbClr val="FF0000"/>
              </a:solidFill>
            </a:endParaRPr>
          </a:p>
          <a:p>
            <a:endParaRPr lang="uk-UA" sz="4800" b="1" i="1" dirty="0" smtClean="0">
              <a:solidFill>
                <a:srgbClr val="FF0000"/>
              </a:solidFill>
            </a:endParaRPr>
          </a:p>
          <a:p>
            <a:r>
              <a:rPr lang="uk-UA" sz="4800" b="1" i="1" dirty="0" smtClean="0">
                <a:solidFill>
                  <a:srgbClr val="FF0000"/>
                </a:solidFill>
              </a:rPr>
              <a:t>Юрій Гагарін   Леонід Каденюк</a:t>
            </a:r>
            <a:endParaRPr lang="ru-RU" sz="48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3ddmoLNmzclGhdlmhbJ2nYtm1c9mzbRTzMImvLNSpb9WnbFXvZMWjblmzc920bZXvLB2ydVGpc9ntbQGtdVGhcxGudUnnaB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>
            <a:normAutofit fontScale="90000"/>
          </a:bodyPr>
          <a:lstStyle/>
          <a:p>
            <a:pPr algn="l"/>
            <a:r>
              <a:rPr lang="en-US" sz="5300" dirty="0" smtClean="0"/>
              <a:t/>
            </a:r>
            <a:br>
              <a:rPr lang="en-US" sz="5300" dirty="0" smtClean="0"/>
            </a:br>
            <a:r>
              <a:rPr lang="en-US" sz="5300" dirty="0" smtClean="0"/>
              <a:t/>
            </a:r>
            <a:br>
              <a:rPr lang="en-US" sz="5300" dirty="0" smtClean="0"/>
            </a:br>
            <a:r>
              <a:rPr lang="en-US" sz="5300" dirty="0" smtClean="0"/>
              <a:t/>
            </a:r>
            <a:br>
              <a:rPr lang="en-US" sz="5300" dirty="0" smtClean="0"/>
            </a:br>
            <a:r>
              <a:rPr lang="en-US" sz="5300" dirty="0" smtClean="0"/>
              <a:t/>
            </a:r>
            <a:br>
              <a:rPr lang="en-US" sz="5300" dirty="0" smtClean="0"/>
            </a:br>
            <a:r>
              <a:rPr lang="en-US" sz="5300" dirty="0" smtClean="0"/>
              <a:t/>
            </a:r>
            <a:br>
              <a:rPr lang="en-US" sz="5300" dirty="0" smtClean="0"/>
            </a:br>
            <a:r>
              <a:rPr lang="en-US" sz="5300" dirty="0" smtClean="0"/>
              <a:t/>
            </a:r>
            <a:br>
              <a:rPr lang="en-US" sz="5300" dirty="0" smtClean="0"/>
            </a:br>
            <a:r>
              <a:rPr lang="uk-UA" sz="5300" dirty="0" smtClean="0"/>
              <a:t>                 </a:t>
            </a:r>
            <a:r>
              <a:rPr lang="uk-UA" sz="5300" b="1" i="1" dirty="0" smtClean="0">
                <a:solidFill>
                  <a:srgbClr val="FF0000"/>
                </a:solidFill>
              </a:rPr>
              <a:t>Доберіть дію</a:t>
            </a:r>
            <a:r>
              <a:rPr lang="uk-UA" sz="5300" dirty="0" smtClean="0"/>
              <a:t/>
            </a:r>
            <a:br>
              <a:rPr lang="uk-UA" sz="5300" dirty="0" smtClean="0"/>
            </a:br>
            <a:r>
              <a:rPr lang="uk-UA" sz="5300" dirty="0" smtClean="0">
                <a:solidFill>
                  <a:srgbClr val="002060"/>
                </a:solidFill>
              </a:rPr>
              <a:t>…   </a:t>
            </a:r>
            <a:r>
              <a:rPr lang="en-US" sz="5300" dirty="0" smtClean="0">
                <a:solidFill>
                  <a:srgbClr val="002060"/>
                </a:solidFill>
              </a:rPr>
              <a:t>            </a:t>
            </a:r>
            <a:r>
              <a:rPr lang="uk-UA" sz="5300" dirty="0" smtClean="0">
                <a:solidFill>
                  <a:srgbClr val="002060"/>
                </a:solidFill>
              </a:rPr>
              <a:t>у космос;</a:t>
            </a:r>
            <a:r>
              <a:rPr lang="en-US" sz="5300" dirty="0" smtClean="0">
                <a:solidFill>
                  <a:srgbClr val="002060"/>
                </a:solidFill>
              </a:rPr>
              <a:t/>
            </a:r>
            <a:br>
              <a:rPr lang="en-US" sz="5300" dirty="0" smtClean="0">
                <a:solidFill>
                  <a:srgbClr val="002060"/>
                </a:solidFill>
              </a:rPr>
            </a:br>
            <a:r>
              <a:rPr lang="uk-UA" sz="5300" dirty="0" smtClean="0">
                <a:solidFill>
                  <a:srgbClr val="002060"/>
                </a:solidFill>
              </a:rPr>
              <a:t/>
            </a:r>
            <a:br>
              <a:rPr lang="uk-UA" sz="5300" dirty="0" smtClean="0">
                <a:solidFill>
                  <a:srgbClr val="002060"/>
                </a:solidFill>
              </a:rPr>
            </a:br>
            <a:r>
              <a:rPr lang="uk-UA" sz="5300" dirty="0" smtClean="0">
                <a:solidFill>
                  <a:srgbClr val="002060"/>
                </a:solidFill>
              </a:rPr>
              <a:t>… </a:t>
            </a:r>
            <a:r>
              <a:rPr lang="en-US" sz="5300" dirty="0" smtClean="0">
                <a:solidFill>
                  <a:srgbClr val="002060"/>
                </a:solidFill>
              </a:rPr>
              <a:t>             </a:t>
            </a:r>
            <a:r>
              <a:rPr lang="uk-UA" sz="5300" dirty="0" smtClean="0">
                <a:solidFill>
                  <a:srgbClr val="002060"/>
                </a:solidFill>
              </a:rPr>
              <a:t>десятий рік;</a:t>
            </a:r>
            <a:br>
              <a:rPr lang="uk-UA" sz="5300" dirty="0" smtClean="0">
                <a:solidFill>
                  <a:srgbClr val="002060"/>
                </a:solidFill>
              </a:rPr>
            </a:br>
            <a:r>
              <a:rPr lang="uk-UA" sz="5300" dirty="0" smtClean="0">
                <a:solidFill>
                  <a:srgbClr val="002060"/>
                </a:solidFill>
              </a:rPr>
              <a:t>наполегливо </a:t>
            </a:r>
            <a:r>
              <a:rPr lang="en-US" sz="5300" dirty="0" smtClean="0">
                <a:solidFill>
                  <a:srgbClr val="002060"/>
                </a:solidFill>
              </a:rPr>
              <a:t>       </a:t>
            </a:r>
            <a:r>
              <a:rPr lang="uk-UA" sz="5300" dirty="0" smtClean="0">
                <a:solidFill>
                  <a:srgbClr val="002060"/>
                </a:solidFill>
              </a:rPr>
              <a:t>… ;</a:t>
            </a:r>
            <a:br>
              <a:rPr lang="uk-UA" sz="5300" dirty="0" smtClean="0">
                <a:solidFill>
                  <a:srgbClr val="002060"/>
                </a:solidFill>
              </a:rPr>
            </a:br>
            <a:r>
              <a:rPr lang="uk-UA" sz="5300" dirty="0" smtClean="0">
                <a:solidFill>
                  <a:srgbClr val="002060"/>
                </a:solidFill>
              </a:rPr>
              <a:t>… </a:t>
            </a:r>
            <a:r>
              <a:rPr lang="en-US" sz="5300" dirty="0" smtClean="0">
                <a:solidFill>
                  <a:srgbClr val="002060"/>
                </a:solidFill>
              </a:rPr>
              <a:t>           </a:t>
            </a:r>
            <a:r>
              <a:rPr lang="uk-UA" sz="5300" dirty="0" smtClean="0">
                <a:solidFill>
                  <a:srgbClr val="002060"/>
                </a:solidFill>
              </a:rPr>
              <a:t>спортом;</a:t>
            </a:r>
            <a:br>
              <a:rPr lang="uk-UA" sz="5300" dirty="0" smtClean="0">
                <a:solidFill>
                  <a:srgbClr val="002060"/>
                </a:solidFill>
              </a:rPr>
            </a:br>
            <a:r>
              <a:rPr lang="uk-UA" sz="5300" dirty="0" smtClean="0">
                <a:solidFill>
                  <a:srgbClr val="002060"/>
                </a:solidFill>
              </a:rPr>
              <a:t>мрію </a:t>
            </a:r>
            <a:r>
              <a:rPr lang="en-US" sz="5300" dirty="0" smtClean="0">
                <a:solidFill>
                  <a:srgbClr val="002060"/>
                </a:solidFill>
              </a:rPr>
              <a:t>      </a:t>
            </a:r>
            <a:r>
              <a:rPr lang="uk-UA" sz="5300" dirty="0" smtClean="0">
                <a:solidFill>
                  <a:srgbClr val="002060"/>
                </a:solidFill>
              </a:rPr>
              <a:t>…. ;</a:t>
            </a:r>
            <a:br>
              <a:rPr lang="uk-UA" sz="5300" dirty="0" smtClean="0">
                <a:solidFill>
                  <a:srgbClr val="002060"/>
                </a:solidFill>
              </a:rPr>
            </a:br>
            <a:r>
              <a:rPr lang="uk-UA" sz="5300" dirty="0" smtClean="0">
                <a:solidFill>
                  <a:srgbClr val="002060"/>
                </a:solidFill>
              </a:rPr>
              <a:t>мрія </a:t>
            </a:r>
            <a:r>
              <a:rPr lang="uk-UA" sz="5300" dirty="0" err="1" smtClean="0">
                <a:solidFill>
                  <a:srgbClr val="002060"/>
                </a:solidFill>
              </a:rPr>
              <a:t>обов</a:t>
            </a:r>
            <a:r>
              <a:rPr lang="en-US" sz="5300" dirty="0" smtClean="0">
                <a:solidFill>
                  <a:srgbClr val="002060"/>
                </a:solidFill>
              </a:rPr>
              <a:t>’</a:t>
            </a:r>
            <a:r>
              <a:rPr lang="uk-UA" sz="5300" dirty="0" err="1" smtClean="0">
                <a:solidFill>
                  <a:srgbClr val="002060"/>
                </a:solidFill>
              </a:rPr>
              <a:t>язково</a:t>
            </a:r>
            <a:r>
              <a:rPr lang="uk-UA" sz="5300" dirty="0" smtClean="0">
                <a:solidFill>
                  <a:srgbClr val="002060"/>
                </a:solidFill>
              </a:rPr>
              <a:t> </a:t>
            </a:r>
            <a:r>
              <a:rPr lang="en-US" sz="5300" dirty="0" smtClean="0">
                <a:solidFill>
                  <a:srgbClr val="002060"/>
                </a:solidFill>
              </a:rPr>
              <a:t>     </a:t>
            </a:r>
            <a:r>
              <a:rPr lang="uk-UA" sz="5300" dirty="0" smtClean="0">
                <a:solidFill>
                  <a:srgbClr val="002060"/>
                </a:solidFill>
              </a:rPr>
              <a:t>…   </a:t>
            </a:r>
            <a:r>
              <a:rPr lang="uk-UA" sz="6000" dirty="0" smtClean="0"/>
              <a:t/>
            </a:r>
            <a:br>
              <a:rPr lang="uk-UA" sz="6000" dirty="0" smtClean="0"/>
            </a:br>
            <a:r>
              <a:rPr lang="uk-UA" sz="6000" dirty="0" smtClean="0"/>
              <a:t/>
            </a:r>
            <a:br>
              <a:rPr lang="uk-UA" sz="6000" dirty="0" smtClean="0"/>
            </a:br>
            <a:r>
              <a:rPr lang="uk-UA" sz="6000" dirty="0" smtClean="0">
                <a:solidFill>
                  <a:srgbClr val="002060"/>
                </a:solidFill>
              </a:rPr>
              <a:t> </a:t>
            </a:r>
            <a:br>
              <a:rPr lang="uk-UA" sz="6000" dirty="0" smtClean="0">
                <a:solidFill>
                  <a:srgbClr val="002060"/>
                </a:solidFill>
              </a:rPr>
            </a:br>
            <a:r>
              <a:rPr lang="uk-UA" sz="4800" dirty="0" smtClean="0"/>
              <a:t/>
            </a:r>
            <a:br>
              <a:rPr lang="uk-UA" sz="4800" dirty="0" smtClean="0"/>
            </a:br>
            <a:r>
              <a:rPr lang="uk-UA" sz="6000" dirty="0" smtClean="0"/>
              <a:t/>
            </a:r>
            <a:br>
              <a:rPr lang="uk-UA" sz="6000" dirty="0" smtClean="0"/>
            </a:br>
            <a:r>
              <a:rPr lang="uk-UA" sz="4800" dirty="0" smtClean="0"/>
              <a:t/>
            </a:r>
            <a:br>
              <a:rPr lang="uk-UA" sz="4800" dirty="0" smtClean="0"/>
            </a:br>
            <a:endParaRPr lang="ru-RU" sz="4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1000108"/>
            <a:ext cx="220028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dirty="0" smtClean="0"/>
              <a:t>Полетів </a:t>
            </a:r>
            <a:endParaRPr lang="ru-RU" sz="4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2357430"/>
            <a:ext cx="192882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dirty="0" smtClean="0"/>
              <a:t>минав</a:t>
            </a:r>
            <a:endParaRPr lang="ru-RU" sz="4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357686" y="3357562"/>
            <a:ext cx="220028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dirty="0" smtClean="0"/>
              <a:t>вчився</a:t>
            </a:r>
            <a:endParaRPr lang="ru-RU" sz="4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57158" y="3929066"/>
            <a:ext cx="220028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dirty="0" smtClean="0"/>
              <a:t>займався</a:t>
            </a:r>
            <a:endParaRPr lang="ru-RU" sz="4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214942" y="5072074"/>
            <a:ext cx="235745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dirty="0" smtClean="0"/>
              <a:t>збудеться</a:t>
            </a:r>
            <a:endParaRPr lang="ru-RU" sz="40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285984" y="4643446"/>
            <a:ext cx="220028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dirty="0" smtClean="0"/>
              <a:t>здійснив</a:t>
            </a:r>
            <a:endParaRPr lang="ru-RU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0" animBg="1"/>
      <p:bldP spid="6" grpId="0" animBg="1"/>
      <p:bldP spid="9" grpId="0" animBg="1"/>
      <p:bldP spid="11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</TotalTime>
  <Words>127</Words>
  <Application>Microsoft Office PowerPoint</Application>
  <PresentationFormat>Экран (4:3)</PresentationFormat>
  <Paragraphs>86</Paragraphs>
  <Slides>23</Slides>
  <Notes>19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Презентация PowerPoint</vt:lpstr>
      <vt:lpstr>Казкавчитьякнасвітіжить     </vt:lpstr>
      <vt:lpstr> </vt:lpstr>
      <vt:lpstr>     Добрий день!            До побачення! Спасибі  !                 Дякую!  Прошу !                    Будь ласка!  Перепрошую !        Вибачте !     Будьте здорові!            Дуже вдячний !   </vt:lpstr>
      <vt:lpstr>Презентация PowerPoint</vt:lpstr>
      <vt:lpstr>       </vt:lpstr>
      <vt:lpstr>       </vt:lpstr>
      <vt:lpstr>       </vt:lpstr>
      <vt:lpstr>                       Доберіть дію …               у космос;  …              десятий рік; наполегливо        … ; …            спортом; мрію       …. ; мрія обов’язково      …          </vt:lpstr>
      <vt:lpstr>  Юрій Гагарін – це …. Льоня мріяв …. Він для цього …. І його мрія …. Леонід Каденюк побачив …… Щоб мрії збувалися, потрібно…   </vt:lpstr>
      <vt:lpstr>  -    - Добрий ранок ! Усміхніться всім навколо: небу, сонцю,  квітам, людям. І тоді обов'язково день тобі – веселим буде!      </vt:lpstr>
      <vt:lpstr>КОСМІЧНА ПОДОРОЖ  ПРОДОВЖУЄТЬСЯ     </vt:lpstr>
      <vt:lpstr> Підготовка до польоту  1. Повторити алфавіт  2. Відгадати загадку    </vt:lpstr>
      <vt:lpstr>                     Скласти  космічні слова  алнетап         каріз   р’ясуіз                   ьлебарок  москос  тваномсок        </vt:lpstr>
      <vt:lpstr>      Політ розпочався   Виконайте “ космічні ” завдання у друкованому зошиті ( с. 62)    </vt:lpstr>
      <vt:lpstr>      Політ розпочався      Зарадисвоєїмріївіннаполегливопрацював.    </vt:lpstr>
      <vt:lpstr>      Політ розпочався      Заради своєї мрії він наполегливо працював.    </vt:lpstr>
      <vt:lpstr>                           Дорогі діти!      Стати космонавтом непросто. Недостатньо навчитись тільки читати й писати, треба вміли водити літаки, стрибати з парашутом, знати будову ракети і космічного корабля, як працюють його численні складні прилади. Крім того, необхідно бути здоровим, сильним і витривалим, дисциплінованим, чесним і правдивим.  Головне – треба вміти дружити. Тому що найважливіше в будь-які й небезпечній справі, далекій мандрівці – це надійний друг, вірний товариш.                                               Андріан Ніколаєв          </vt:lpstr>
      <vt:lpstr>               </vt:lpstr>
      <vt:lpstr>     КОСМІЧНИЙ ВІДПОЧИНОК          </vt:lpstr>
      <vt:lpstr>      Повернення на Землю               Попрацюйте в парі    </vt:lpstr>
      <vt:lpstr>           Повернення на Землю  Бджола мала, а й та працює. Людина радіє літу, а бджола меду.             </vt:lpstr>
      <vt:lpstr>                З поверненням            на Землю !!!            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Добрий день!           До побачення! Спасибі  !                 Дякую!  Прошу !                    Будь ласка!  Перепрошую !        Вибачте !     Будьте здорові!            Дуже вдячний !   </dc:title>
  <dc:creator>Школа5</dc:creator>
  <cp:lastModifiedBy>Оксана</cp:lastModifiedBy>
  <cp:revision>37</cp:revision>
  <dcterms:created xsi:type="dcterms:W3CDTF">2013-03-21T15:52:40Z</dcterms:created>
  <dcterms:modified xsi:type="dcterms:W3CDTF">2017-08-17T12:46:38Z</dcterms:modified>
</cp:coreProperties>
</file>