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9" r:id="rId3"/>
    <p:sldId id="270" r:id="rId4"/>
    <p:sldId id="275" r:id="rId5"/>
    <p:sldId id="266" r:id="rId6"/>
    <p:sldId id="259" r:id="rId7"/>
    <p:sldId id="276" r:id="rId8"/>
    <p:sldId id="261" r:id="rId9"/>
    <p:sldId id="273" r:id="rId10"/>
    <p:sldId id="274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E:\priroda-cvety-vesna-boke-474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060848"/>
            <a:ext cx="7715200" cy="2088232"/>
          </a:xfrm>
        </p:spPr>
        <p:txBody>
          <a:bodyPr>
            <a:normAutofit/>
          </a:bodyPr>
          <a:lstStyle/>
          <a:p>
            <a:r>
              <a:rPr lang="uk-UA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Розбір слова за будовою</a:t>
            </a:r>
            <a:endParaRPr lang="ru-RU" sz="5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5301208"/>
            <a:ext cx="4038600" cy="824955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setwalls.ru-606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204864"/>
            <a:ext cx="7920880" cy="4032448"/>
          </a:xfrm>
        </p:spPr>
        <p:txBody>
          <a:bodyPr>
            <a:normAutofit/>
          </a:bodyPr>
          <a:lstStyle/>
          <a:p>
            <a:pPr algn="l"/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             Домашнє завдання:</a:t>
            </a:r>
            <a:br>
              <a:rPr lang="uk-UA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 Повторити § 53-54  ( с.200-204), </a:t>
            </a:r>
            <a:br>
              <a:rPr lang="uk-UA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виконати вправу 515 ( 1 група), 514 ( 2 </a:t>
            </a:r>
            <a:r>
              <a:rPr lang="uk-UA" sz="4000" dirty="0" err="1" smtClean="0">
                <a:latin typeface="Times New Roman" pitchFamily="18" charset="0"/>
                <a:cs typeface="Times New Roman" pitchFamily="18" charset="0"/>
              </a:rPr>
              <a:t>група</a:t>
            </a: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).</a:t>
            </a:r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58319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E:\priroda-cvety-vesna-boke-474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340768"/>
            <a:ext cx="6120680" cy="1152128"/>
          </a:xfrm>
        </p:spPr>
        <p:txBody>
          <a:bodyPr>
            <a:normAutofit/>
          </a:bodyPr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Гра “ Мікрофон ”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403648" y="2492896"/>
            <a:ext cx="6120680" cy="3816424"/>
          </a:xfrm>
        </p:spPr>
        <p:txBody>
          <a:bodyPr/>
          <a:lstStyle/>
          <a:p>
            <a:pPr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-  На уроці я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повторив….</a:t>
            </a:r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-  На уроці я навчився…</a:t>
            </a:r>
          </a:p>
          <a:p>
            <a:pPr>
              <a:buFontTx/>
              <a:buChar char="-"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Найважчим для мене було…</a:t>
            </a:r>
          </a:p>
          <a:p>
            <a:pPr>
              <a:buFontTx/>
              <a:buChar char="-"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_900119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9"/>
            <a:ext cx="7772400" cy="1152127"/>
          </a:xfrm>
        </p:spPr>
        <p:txBody>
          <a:bodyPr>
            <a:normAutofit/>
          </a:bodyPr>
          <a:lstStyle/>
          <a:p>
            <a:r>
              <a:rPr lang="uk-UA" sz="4000" b="1" i="1" dirty="0" smtClean="0">
                <a:latin typeface="Times New Roman" pitchFamily="18" charset="0"/>
                <a:cs typeface="Times New Roman" pitchFamily="18" charset="0"/>
              </a:rPr>
              <a:t>Гра “ Мікрофон ”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276872"/>
            <a:ext cx="8784976" cy="3240360"/>
          </a:xfrm>
        </p:spPr>
        <p:txBody>
          <a:bodyPr>
            <a:normAutofit/>
          </a:bodyPr>
          <a:lstStyle/>
          <a:p>
            <a:pPr algn="l"/>
            <a:r>
              <a:rPr lang="uk-UA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- Сьогодні на уроці я буду старанним…</a:t>
            </a:r>
          </a:p>
          <a:p>
            <a:pPr algn="l"/>
            <a:r>
              <a:rPr lang="uk-UA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- На уроці я зможу…</a:t>
            </a:r>
          </a:p>
          <a:p>
            <a:pPr algn="l"/>
            <a:r>
              <a:rPr lang="uk-UA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-Я очікую від уроку…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1495834_prezentaciya-fon-zeleny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1268760"/>
            <a:ext cx="6192688" cy="4032448"/>
          </a:xfrm>
        </p:spPr>
        <p:txBody>
          <a:bodyPr>
            <a:normAutofit/>
          </a:bodyPr>
          <a:lstStyle/>
          <a:p>
            <a:pPr algn="l"/>
            <a:r>
              <a:rPr lang="uk-UA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Прийди, весно, прийди,</a:t>
            </a:r>
          </a:p>
          <a:p>
            <a:pPr algn="l"/>
            <a:r>
              <a:rPr lang="uk-UA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Прийди, прийди, красна,</a:t>
            </a:r>
          </a:p>
          <a:p>
            <a:pPr algn="l"/>
            <a:r>
              <a:rPr lang="uk-UA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Принеси нам збіжжя,</a:t>
            </a:r>
          </a:p>
          <a:p>
            <a:pPr algn="l"/>
            <a:r>
              <a:rPr lang="uk-UA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Принеси нам красок!</a:t>
            </a:r>
            <a:endParaRPr lang="ru-RU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dd3a02245d73b4e7901a3fc51281c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84976" cy="4666530"/>
          </a:xfrm>
        </p:spPr>
        <p:txBody>
          <a:bodyPr>
            <a:normAutofit/>
          </a:bodyPr>
          <a:lstStyle/>
          <a:p>
            <a:pPr algn="l"/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uk-UA" sz="4800" b="1" i="1" dirty="0" smtClean="0">
                <a:latin typeface="Times New Roman" pitchFamily="18" charset="0"/>
                <a:cs typeface="Times New Roman" pitchFamily="18" charset="0"/>
              </a:rPr>
              <a:t>Розібрати слово за будовою 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                         </a:t>
            </a:r>
            <a:br>
              <a:rPr lang="uk-UA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                        навесні – 1 ряд</a:t>
            </a:r>
            <a:br>
              <a:rPr lang="uk-UA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                         сніг – 2 ряд</a:t>
            </a:r>
            <a:br>
              <a:rPr lang="uk-UA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                         бігти – 3 ряд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0008-015-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24744"/>
            <a:ext cx="7859216" cy="1152128"/>
          </a:xfrm>
        </p:spPr>
        <p:txBody>
          <a:bodyPr/>
          <a:lstStyle/>
          <a:p>
            <a:r>
              <a:rPr lang="uk-UA" sz="4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Гра “ Четвертий зайвий </a:t>
            </a:r>
            <a:r>
              <a:rPr lang="uk-UA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23528" y="2636912"/>
            <a:ext cx="8712968" cy="39604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Зелений - зеленіти,зеленим, зеленого</a:t>
            </a:r>
          </a:p>
          <a:p>
            <a:pPr>
              <a:buNone/>
            </a:pPr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Квітка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квітують,квітнути,квіткою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Ліс - лісовий, праліс, у лісі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33c8633d9cbf5ab8dfa9baedb685374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2043608"/>
            <a:ext cx="9144000" cy="890160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435280" cy="1584176"/>
          </a:xfrm>
        </p:spPr>
        <p:txBody>
          <a:bodyPr>
            <a:normAutofit/>
          </a:bodyPr>
          <a:lstStyle/>
          <a:p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Дібрати спільнокореневі слова та форми слова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411760" y="2636912"/>
            <a:ext cx="4680520" cy="2808312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8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Сад</a:t>
            </a:r>
            <a:endParaRPr lang="ru-RU" sz="80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0008-015-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7571184" cy="1368152"/>
          </a:xfrm>
        </p:spPr>
        <p:txBody>
          <a:bodyPr>
            <a:normAutofit/>
          </a:bodyPr>
          <a:lstStyle/>
          <a:p>
            <a:r>
              <a:rPr lang="uk-UA" sz="5400" b="1" dirty="0" smtClean="0">
                <a:latin typeface="Times New Roman" pitchFamily="18" charset="0"/>
                <a:cs typeface="Times New Roman" pitchFamily="18" charset="0"/>
              </a:rPr>
              <a:t>Хвилинка ерудита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99592" y="2276872"/>
            <a:ext cx="7920880" cy="3849291"/>
          </a:xfrm>
        </p:spPr>
        <p:txBody>
          <a:bodyPr/>
          <a:lstStyle/>
          <a:p>
            <a:pPr>
              <a:buNone/>
            </a:pPr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Запишіть подані слова, позначте корені. Чи будуть вони спільнокореневими?</a:t>
            </a:r>
            <a:endParaRPr lang="uk-UA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uk-UA" sz="4800" dirty="0" smtClean="0">
                <a:latin typeface="Times New Roman" pitchFamily="18" charset="0"/>
                <a:cs typeface="Times New Roman" pitchFamily="18" charset="0"/>
              </a:rPr>
              <a:t>гора - горіти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0002-004-Esli-skazhut-slovo-Rodina-Srazu-v-pamjati-vstajo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4584" y="0"/>
            <a:ext cx="9828584" cy="976570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7632848" cy="4248472"/>
          </a:xfrm>
        </p:spPr>
        <p:txBody>
          <a:bodyPr>
            <a:noAutofit/>
          </a:bodyPr>
          <a:lstStyle/>
          <a:p>
            <a:r>
              <a:rPr lang="uk-UA" sz="3600" b="1" i="1" dirty="0" smtClean="0">
                <a:latin typeface="Times New Roman" pitchFamily="18" charset="0"/>
                <a:cs typeface="Times New Roman" pitchFamily="18" charset="0"/>
              </a:rPr>
              <a:t>Побудуйте речення. Запишіть. Розберіть виділене слово за будовою.</a:t>
            </a:r>
            <a:r>
              <a:rPr lang="uk-UA" sz="5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5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5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uk-UA" sz="5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вітить, </a:t>
            </a:r>
            <a:r>
              <a:rPr lang="uk-UA" sz="5400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uk-UA" sz="5400" u="sng" dirty="0" smtClean="0">
                <a:latin typeface="Times New Roman" pitchFamily="18" charset="0"/>
                <a:cs typeface="Times New Roman" pitchFamily="18" charset="0"/>
              </a:rPr>
              <a:t>онце</a:t>
            </a:r>
            <a:r>
              <a:rPr lang="uk-UA" sz="5400" dirty="0" smtClean="0">
                <a:latin typeface="Times New Roman" pitchFamily="18" charset="0"/>
                <a:cs typeface="Times New Roman" pitchFamily="18" charset="0"/>
              </a:rPr>
              <a:t>, навесні, яскравіше 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8" name="Picture 12" descr="http://kursymov.com/sites/default/files/pictures_024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2924944"/>
            <a:ext cx="4680520" cy="37444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02" name="Picture 6" descr="http://puzzleit.ru/files/puzzles/123/122790/_original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116632"/>
            <a:ext cx="3168352" cy="2664296"/>
          </a:xfrm>
          <a:prstGeom prst="rect">
            <a:avLst/>
          </a:prstGeom>
          <a:noFill/>
        </p:spPr>
      </p:pic>
      <p:pic>
        <p:nvPicPr>
          <p:cNvPr id="4104" name="Picture 8" descr="http://34400.net/_si/0/s0231628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88640"/>
            <a:ext cx="2939753" cy="3312368"/>
          </a:xfrm>
          <a:prstGeom prst="rect">
            <a:avLst/>
          </a:prstGeom>
          <a:noFill/>
        </p:spPr>
      </p:pic>
      <p:pic>
        <p:nvPicPr>
          <p:cNvPr id="4106" name="Picture 10" descr="https://fs00.infourok.ru/images/doc/264/269790/2/640/img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15816" y="260648"/>
            <a:ext cx="2880320" cy="3024336"/>
          </a:xfrm>
          <a:prstGeom prst="rect">
            <a:avLst/>
          </a:prstGeom>
          <a:noFill/>
        </p:spPr>
      </p:pic>
      <p:pic>
        <p:nvPicPr>
          <p:cNvPr id="4110" name="Picture 14" descr="http://www.dnz355.edu.kh.ua/files2/photogallery/1739/687474703a2f2f6d616d612e6461726965766e612e72752f75706c6f6164732f64736330393139372e6a7067.jpg?size=100&amp;height=300&amp;width=39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5575" y="3645024"/>
            <a:ext cx="4128393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138</Words>
  <Application>Microsoft Office PowerPoint</Application>
  <PresentationFormat>Экран (4:3)</PresentationFormat>
  <Paragraphs>25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Розбір слова за будовою</vt:lpstr>
      <vt:lpstr>Гра “ Мікрофон ”</vt:lpstr>
      <vt:lpstr>Слайд 3</vt:lpstr>
      <vt:lpstr>           Розібрати слово за будовою                                                       навесні – 1 ряд                           сніг – 2 ряд                           бігти – 3 ряд</vt:lpstr>
      <vt:lpstr>Гра “ Четвертий зайвий ”</vt:lpstr>
      <vt:lpstr>Дібрати спільнокореневі слова та форми слова</vt:lpstr>
      <vt:lpstr>Хвилинка ерудита</vt:lpstr>
      <vt:lpstr>Побудуйте речення. Запишіть. Розберіть виділене слово за будовою.  світить, сонце, навесні, яскравіше </vt:lpstr>
      <vt:lpstr>Слайд 9</vt:lpstr>
      <vt:lpstr>             Домашнє завдання:  Повторити § 53-54  ( с.200-204),  виконати вправу 515 ( 1 група), 514 ( 2 група).    </vt:lpstr>
      <vt:lpstr>Гра “ Мікрофон ”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Андрей</cp:lastModifiedBy>
  <cp:revision>32</cp:revision>
  <dcterms:created xsi:type="dcterms:W3CDTF">2017-04-09T13:25:11Z</dcterms:created>
  <dcterms:modified xsi:type="dcterms:W3CDTF">2017-05-22T18:01:02Z</dcterms:modified>
</cp:coreProperties>
</file>