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4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72" r:id="rId8"/>
    <p:sldId id="270" r:id="rId9"/>
    <p:sldId id="261" r:id="rId10"/>
    <p:sldId id="262" r:id="rId11"/>
    <p:sldId id="263" r:id="rId12"/>
    <p:sldId id="264" r:id="rId13"/>
    <p:sldId id="265" r:id="rId14"/>
    <p:sldId id="267" r:id="rId15"/>
    <p:sldId id="269" r:id="rId16"/>
    <p:sldId id="266" r:id="rId1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670"/>
    <a:srgbClr val="EFFAFC"/>
    <a:srgbClr val="1E4E72"/>
    <a:srgbClr val="17466B"/>
    <a:srgbClr val="174674"/>
    <a:srgbClr val="134770"/>
    <a:srgbClr val="134670"/>
    <a:srgbClr val="82FFFF"/>
    <a:srgbClr val="65CCD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43358-B57F-4B4F-AFD1-5641E64F2BCC}" type="doc">
      <dgm:prSet loTypeId="urn:microsoft.com/office/officeart/2005/8/layout/vList3" loCatId="list" qsTypeId="urn:microsoft.com/office/officeart/2005/8/quickstyle/3d3" qsCatId="3D" csTypeId="urn:microsoft.com/office/officeart/2005/8/colors/accent0_3" csCatId="mainScheme" phldr="1"/>
      <dgm:spPr/>
    </dgm:pt>
    <dgm:pt modelId="{37F6E59E-24C0-49B4-9C72-8D138F056F46}">
      <dgm:prSet phldrT="[Текст]" custT="1"/>
      <dgm:spPr/>
      <dgm:t>
        <a:bodyPr/>
        <a:lstStyle/>
        <a:p>
          <a:r>
            <a:rPr lang="ru-RU" sz="4800" dirty="0" err="1" smtClean="0">
              <a:latin typeface="Arial Narrow" panose="020B0606020202030204" pitchFamily="34" charset="0"/>
            </a:rPr>
            <a:t>Мультимедійні</a:t>
          </a:r>
          <a:r>
            <a:rPr lang="ru-RU" sz="4800" dirty="0" smtClean="0">
              <a:latin typeface="Arial Narrow" panose="020B0606020202030204" pitchFamily="34" charset="0"/>
            </a:rPr>
            <a:t> </a:t>
          </a:r>
          <a:r>
            <a:rPr lang="uk-UA" sz="4800" noProof="0" dirty="0" smtClean="0">
              <a:latin typeface="Arial Narrow" panose="020B0606020202030204" pitchFamily="34" charset="0"/>
            </a:rPr>
            <a:t>технології  в освіті</a:t>
          </a:r>
          <a:endParaRPr lang="uk-UA" sz="4800" noProof="0" dirty="0">
            <a:latin typeface="Arial Narrow" panose="020B0606020202030204" pitchFamily="34" charset="0"/>
          </a:endParaRPr>
        </a:p>
      </dgm:t>
    </dgm:pt>
    <dgm:pt modelId="{935739A2-7A9D-4C59-82BD-4DB89087B4C0}" type="parTrans" cxnId="{1653597D-7CE2-4821-B1B6-9F4BA788F630}">
      <dgm:prSet/>
      <dgm:spPr/>
      <dgm:t>
        <a:bodyPr/>
        <a:lstStyle/>
        <a:p>
          <a:endParaRPr lang="uk-UA"/>
        </a:p>
      </dgm:t>
    </dgm:pt>
    <dgm:pt modelId="{3DE2A227-04B9-4A94-9A71-1409274324FB}" type="sibTrans" cxnId="{1653597D-7CE2-4821-B1B6-9F4BA788F630}">
      <dgm:prSet/>
      <dgm:spPr/>
      <dgm:t>
        <a:bodyPr/>
        <a:lstStyle/>
        <a:p>
          <a:endParaRPr lang="uk-UA"/>
        </a:p>
      </dgm:t>
    </dgm:pt>
    <dgm:pt modelId="{E20908EB-E689-48D4-BC4A-2FE5047E54E6}" type="pres">
      <dgm:prSet presAssocID="{9CD43358-B57F-4B4F-AFD1-5641E64F2BCC}" presName="linearFlow" presStyleCnt="0">
        <dgm:presLayoutVars>
          <dgm:dir/>
          <dgm:resizeHandles val="exact"/>
        </dgm:presLayoutVars>
      </dgm:prSet>
      <dgm:spPr/>
    </dgm:pt>
    <dgm:pt modelId="{89443D5E-B209-4092-ACB6-31C361D54B74}" type="pres">
      <dgm:prSet presAssocID="{37F6E59E-24C0-49B4-9C72-8D138F056F46}" presName="composite" presStyleCnt="0"/>
      <dgm:spPr/>
    </dgm:pt>
    <dgm:pt modelId="{8044E839-8A49-43AD-B174-CDB294CCE566}" type="pres">
      <dgm:prSet presAssocID="{37F6E59E-24C0-49B4-9C72-8D138F056F4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3A4B5DCC-3D99-4AB1-951F-CF7DC96FEFE6}" type="pres">
      <dgm:prSet presAssocID="{37F6E59E-24C0-49B4-9C72-8D138F056F46}" presName="txShp" presStyleLbl="node1" presStyleIdx="0" presStyleCnt="1" custScaleX="112169" custScaleY="84180" custLinFactNeighborX="18771" custLinFactNeighborY="-190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125D4A5-EE6E-4DB8-9590-4DAEDC8AEDF4}" type="presOf" srcId="{9CD43358-B57F-4B4F-AFD1-5641E64F2BCC}" destId="{E20908EB-E689-48D4-BC4A-2FE5047E54E6}" srcOrd="0" destOrd="0" presId="urn:microsoft.com/office/officeart/2005/8/layout/vList3"/>
    <dgm:cxn modelId="{1653597D-7CE2-4821-B1B6-9F4BA788F630}" srcId="{9CD43358-B57F-4B4F-AFD1-5641E64F2BCC}" destId="{37F6E59E-24C0-49B4-9C72-8D138F056F46}" srcOrd="0" destOrd="0" parTransId="{935739A2-7A9D-4C59-82BD-4DB89087B4C0}" sibTransId="{3DE2A227-04B9-4A94-9A71-1409274324FB}"/>
    <dgm:cxn modelId="{26834ACE-1424-4E7A-B74C-92E78DE789C9}" type="presOf" srcId="{37F6E59E-24C0-49B4-9C72-8D138F056F46}" destId="{3A4B5DCC-3D99-4AB1-951F-CF7DC96FEFE6}" srcOrd="0" destOrd="0" presId="urn:microsoft.com/office/officeart/2005/8/layout/vList3"/>
    <dgm:cxn modelId="{D862AB65-84A8-47C3-8F16-F8381F98F557}" type="presParOf" srcId="{E20908EB-E689-48D4-BC4A-2FE5047E54E6}" destId="{89443D5E-B209-4092-ACB6-31C361D54B74}" srcOrd="0" destOrd="0" presId="urn:microsoft.com/office/officeart/2005/8/layout/vList3"/>
    <dgm:cxn modelId="{6B38E1A1-BC69-4109-80F8-7AC0F9FB9861}" type="presParOf" srcId="{89443D5E-B209-4092-ACB6-31C361D54B74}" destId="{8044E839-8A49-43AD-B174-CDB294CCE566}" srcOrd="0" destOrd="0" presId="urn:microsoft.com/office/officeart/2005/8/layout/vList3"/>
    <dgm:cxn modelId="{EF9068C5-A393-4852-B235-D7ECD3266CA8}" type="presParOf" srcId="{89443D5E-B209-4092-ACB6-31C361D54B74}" destId="{3A4B5DCC-3D99-4AB1-951F-CF7DC96FEFE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4411F1-D805-45A1-982A-50115276CF45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4096866C-524B-4D44-A173-88862BB8FDE6}">
      <dgm:prSet phldrT="[Текст]"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Зручна система навігації, що дозволяє легко переміщатись по презентації;</a:t>
          </a:r>
          <a:endParaRPr lang="uk-UA" sz="2400" noProof="0" dirty="0">
            <a:latin typeface="Arial Narrow" panose="020B0606020202030204" pitchFamily="34" charset="0"/>
          </a:endParaRPr>
        </a:p>
      </dgm:t>
    </dgm:pt>
    <dgm:pt modelId="{BD7A2F30-EF78-4220-8CB4-5AA2A120965C}" type="parTrans" cxnId="{6F6F6E20-24DD-43E3-9147-905040146B00}">
      <dgm:prSet/>
      <dgm:spPr/>
      <dgm:t>
        <a:bodyPr/>
        <a:lstStyle/>
        <a:p>
          <a:endParaRPr lang="uk-UA"/>
        </a:p>
      </dgm:t>
    </dgm:pt>
    <dgm:pt modelId="{DABC9E70-907F-4C26-A1CA-581D8AA96D44}" type="sibTrans" cxnId="{6F6F6E20-24DD-43E3-9147-905040146B00}">
      <dgm:prSet/>
      <dgm:spPr/>
      <dgm:t>
        <a:bodyPr/>
        <a:lstStyle/>
        <a:p>
          <a:endParaRPr lang="uk-UA"/>
        </a:p>
      </dgm:t>
    </dgm:pt>
    <dgm:pt modelId="{53467154-3E69-4E6D-9D62-F44A5B2E912A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Використання мультимедійних можливостей сучасних комп’ютерів і Інтернету (графічних вставок, анімації, звуку, якщо необхідно, тощо);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48E09198-2425-4841-A169-1936BC740340}" type="parTrans" cxnId="{6AB1DECA-4A83-44A9-BBA9-2D596327EF1D}">
      <dgm:prSet/>
      <dgm:spPr/>
      <dgm:t>
        <a:bodyPr/>
        <a:lstStyle/>
        <a:p>
          <a:endParaRPr lang="uk-UA"/>
        </a:p>
      </dgm:t>
    </dgm:pt>
    <dgm:pt modelId="{4437C52E-F1AA-4FF5-AE16-8D7A4136BC15}" type="sibTrans" cxnId="{6AB1DECA-4A83-44A9-BBA9-2D596327EF1D}">
      <dgm:prSet/>
      <dgm:spPr/>
      <dgm:t>
        <a:bodyPr/>
        <a:lstStyle/>
        <a:p>
          <a:endParaRPr lang="uk-UA"/>
        </a:p>
      </dgm:t>
    </dgm:pt>
    <dgm:pt modelId="{FC9F6ACB-D51F-4B1F-9CE0-F2F1DE5E1A3D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Розбиття уроку на невеличкі логічно замкнуті блоки (слайди);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BEB9AD19-746C-43EB-A2C3-B3B29EDCF80E}" type="parTrans" cxnId="{E7E589EF-AD97-48CE-A594-A52297E8F63E}">
      <dgm:prSet/>
      <dgm:spPr/>
      <dgm:t>
        <a:bodyPr/>
        <a:lstStyle/>
        <a:p>
          <a:endParaRPr lang="uk-UA"/>
        </a:p>
      </dgm:t>
    </dgm:pt>
    <dgm:pt modelId="{AC9F4788-F62C-45BD-8C46-2E38665BD22D}" type="sibTrans" cxnId="{E7E589EF-AD97-48CE-A594-A52297E8F63E}">
      <dgm:prSet/>
      <dgm:spPr/>
      <dgm:t>
        <a:bodyPr/>
        <a:lstStyle/>
        <a:p>
          <a:endParaRPr lang="uk-UA"/>
        </a:p>
      </dgm:t>
    </dgm:pt>
    <dgm:pt modelId="{2FF0371E-2A44-4CA8-813D-EE108015B4F3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Кожний слайд презентації повинен мати заголовок;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96EADCA0-D9CD-4C62-90AD-08D815014448}" type="parTrans" cxnId="{2D624872-3BAA-4733-9D66-845C58CC25DF}">
      <dgm:prSet/>
      <dgm:spPr/>
      <dgm:t>
        <a:bodyPr/>
        <a:lstStyle/>
        <a:p>
          <a:endParaRPr lang="uk-UA"/>
        </a:p>
      </dgm:t>
    </dgm:pt>
    <dgm:pt modelId="{FC2C7144-C2DE-47F4-82C3-0AE674D38A81}" type="sibTrans" cxnId="{2D624872-3BAA-4733-9D66-845C58CC25DF}">
      <dgm:prSet/>
      <dgm:spPr/>
      <dgm:t>
        <a:bodyPr/>
        <a:lstStyle/>
        <a:p>
          <a:endParaRPr lang="uk-UA"/>
        </a:p>
      </dgm:t>
    </dgm:pt>
    <dgm:pt modelId="{7E8BCBA9-22D8-43AE-9BA9-484222576C75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Посилання на літературні джерела, електронні бібліотеки та на джерела інформації в мережі Інтернету;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B91AA60D-2E6A-4AAD-9540-D44BF1B35CF2}" type="parTrans" cxnId="{3FFC4606-26CD-4010-86AB-A789603CD3E8}">
      <dgm:prSet/>
      <dgm:spPr/>
      <dgm:t>
        <a:bodyPr/>
        <a:lstStyle/>
        <a:p>
          <a:endParaRPr lang="uk-UA"/>
        </a:p>
      </dgm:t>
    </dgm:pt>
    <dgm:pt modelId="{7ACAD4F3-71ED-44B3-B01B-180853E11E15}" type="sibTrans" cxnId="{3FFC4606-26CD-4010-86AB-A789603CD3E8}">
      <dgm:prSet/>
      <dgm:spPr/>
      <dgm:t>
        <a:bodyPr/>
        <a:lstStyle/>
        <a:p>
          <a:endParaRPr lang="uk-UA"/>
        </a:p>
      </dgm:t>
    </dgm:pt>
    <dgm:pt modelId="{9298DDB5-5569-427C-B2E9-D0605A209A24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Доступність і швидке завантаження, без ускладнення ефектами.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F0AB8C82-8A24-400C-9378-539244AFCFF5}" type="parTrans" cxnId="{9627B694-DA2C-490E-9AE1-F6F66A6209AF}">
      <dgm:prSet/>
      <dgm:spPr/>
      <dgm:t>
        <a:bodyPr/>
        <a:lstStyle/>
        <a:p>
          <a:endParaRPr lang="uk-UA"/>
        </a:p>
      </dgm:t>
    </dgm:pt>
    <dgm:pt modelId="{B5540D75-92D2-484C-832D-A57E99E42608}" type="sibTrans" cxnId="{9627B694-DA2C-490E-9AE1-F6F66A6209AF}">
      <dgm:prSet/>
      <dgm:spPr/>
      <dgm:t>
        <a:bodyPr/>
        <a:lstStyle/>
        <a:p>
          <a:endParaRPr lang="uk-UA"/>
        </a:p>
      </dgm:t>
    </dgm:pt>
    <dgm:pt modelId="{5A1F5198-EAD5-405E-86FF-4C5984A669B2}" type="pres">
      <dgm:prSet presAssocID="{344411F1-D805-45A1-982A-50115276CF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A423EE69-EB47-4AAE-A205-5F254337F835}" type="pres">
      <dgm:prSet presAssocID="{344411F1-D805-45A1-982A-50115276CF45}" presName="Name1" presStyleCnt="0"/>
      <dgm:spPr/>
      <dgm:t>
        <a:bodyPr/>
        <a:lstStyle/>
        <a:p>
          <a:endParaRPr lang="uk-UA"/>
        </a:p>
      </dgm:t>
    </dgm:pt>
    <dgm:pt modelId="{9302B491-C8E6-4A7B-810D-3B9921037F48}" type="pres">
      <dgm:prSet presAssocID="{344411F1-D805-45A1-982A-50115276CF45}" presName="cycle" presStyleCnt="0"/>
      <dgm:spPr/>
      <dgm:t>
        <a:bodyPr/>
        <a:lstStyle/>
        <a:p>
          <a:endParaRPr lang="uk-UA"/>
        </a:p>
      </dgm:t>
    </dgm:pt>
    <dgm:pt modelId="{AFD42275-E4E8-40B3-A71D-4FB958A3FE79}" type="pres">
      <dgm:prSet presAssocID="{344411F1-D805-45A1-982A-50115276CF45}" presName="srcNode" presStyleLbl="node1" presStyleIdx="0" presStyleCnt="6"/>
      <dgm:spPr/>
      <dgm:t>
        <a:bodyPr/>
        <a:lstStyle/>
        <a:p>
          <a:endParaRPr lang="uk-UA"/>
        </a:p>
      </dgm:t>
    </dgm:pt>
    <dgm:pt modelId="{22BCBB24-DFED-4727-8C4C-389EB8E115AA}" type="pres">
      <dgm:prSet presAssocID="{344411F1-D805-45A1-982A-50115276CF45}" presName="conn" presStyleLbl="parChTrans1D2" presStyleIdx="0" presStyleCnt="1"/>
      <dgm:spPr/>
      <dgm:t>
        <a:bodyPr/>
        <a:lstStyle/>
        <a:p>
          <a:endParaRPr lang="uk-UA"/>
        </a:p>
      </dgm:t>
    </dgm:pt>
    <dgm:pt modelId="{E0C82816-48E5-42BD-A907-5D841EAB674B}" type="pres">
      <dgm:prSet presAssocID="{344411F1-D805-45A1-982A-50115276CF45}" presName="extraNode" presStyleLbl="node1" presStyleIdx="0" presStyleCnt="6"/>
      <dgm:spPr/>
      <dgm:t>
        <a:bodyPr/>
        <a:lstStyle/>
        <a:p>
          <a:endParaRPr lang="uk-UA"/>
        </a:p>
      </dgm:t>
    </dgm:pt>
    <dgm:pt modelId="{F402CF0B-71CD-4B4A-ABAB-0E4DD1377674}" type="pres">
      <dgm:prSet presAssocID="{344411F1-D805-45A1-982A-50115276CF45}" presName="dstNode" presStyleLbl="node1" presStyleIdx="0" presStyleCnt="6"/>
      <dgm:spPr/>
      <dgm:t>
        <a:bodyPr/>
        <a:lstStyle/>
        <a:p>
          <a:endParaRPr lang="uk-UA"/>
        </a:p>
      </dgm:t>
    </dgm:pt>
    <dgm:pt modelId="{0086F4AA-47B4-436A-A853-DC033EFE7F18}" type="pres">
      <dgm:prSet presAssocID="{4096866C-524B-4D44-A173-88862BB8FDE6}" presName="text_1" presStyleLbl="node1" presStyleIdx="0" presStyleCnt="6" custScaleY="1324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3A3289-7CF4-40DC-913D-DE39B4A1E0A0}" type="pres">
      <dgm:prSet presAssocID="{4096866C-524B-4D44-A173-88862BB8FDE6}" presName="accent_1" presStyleCnt="0"/>
      <dgm:spPr/>
      <dgm:t>
        <a:bodyPr/>
        <a:lstStyle/>
        <a:p>
          <a:endParaRPr lang="uk-UA"/>
        </a:p>
      </dgm:t>
    </dgm:pt>
    <dgm:pt modelId="{14854F60-2749-4F18-9376-6D902A80D5A7}" type="pres">
      <dgm:prSet presAssocID="{4096866C-524B-4D44-A173-88862BB8FDE6}" presName="accentRepeatNode" presStyleLbl="solidFgAcc1" presStyleIdx="0" presStyleCnt="6"/>
      <dgm:spPr/>
      <dgm:t>
        <a:bodyPr/>
        <a:lstStyle/>
        <a:p>
          <a:endParaRPr lang="uk-UA"/>
        </a:p>
      </dgm:t>
    </dgm:pt>
    <dgm:pt modelId="{ABB37C74-E529-48E0-9C5B-88331F6FD4F9}" type="pres">
      <dgm:prSet presAssocID="{53467154-3E69-4E6D-9D62-F44A5B2E912A}" presName="text_2" presStyleLbl="node1" presStyleIdx="1" presStyleCnt="6" custScaleY="1324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25D791-6A11-47A9-BA91-4CA190649FF9}" type="pres">
      <dgm:prSet presAssocID="{53467154-3E69-4E6D-9D62-F44A5B2E912A}" presName="accent_2" presStyleCnt="0"/>
      <dgm:spPr/>
      <dgm:t>
        <a:bodyPr/>
        <a:lstStyle/>
        <a:p>
          <a:endParaRPr lang="uk-UA"/>
        </a:p>
      </dgm:t>
    </dgm:pt>
    <dgm:pt modelId="{89C47403-64D8-4B39-A1CB-9A3C5F40DB5D}" type="pres">
      <dgm:prSet presAssocID="{53467154-3E69-4E6D-9D62-F44A5B2E912A}" presName="accentRepeatNode" presStyleLbl="solidFgAcc1" presStyleIdx="1" presStyleCnt="6"/>
      <dgm:spPr/>
      <dgm:t>
        <a:bodyPr/>
        <a:lstStyle/>
        <a:p>
          <a:endParaRPr lang="uk-UA"/>
        </a:p>
      </dgm:t>
    </dgm:pt>
    <dgm:pt modelId="{FDBFC398-6974-4788-9576-3D1704BB25BF}" type="pres">
      <dgm:prSet presAssocID="{FC9F6ACB-D51F-4B1F-9CE0-F2F1DE5E1A3D}" presName="text_3" presStyleLbl="node1" presStyleIdx="2" presStyleCnt="6" custScaleY="1324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9BE06A5-2DAA-477F-B549-F9A37D8A8E36}" type="pres">
      <dgm:prSet presAssocID="{FC9F6ACB-D51F-4B1F-9CE0-F2F1DE5E1A3D}" presName="accent_3" presStyleCnt="0"/>
      <dgm:spPr/>
      <dgm:t>
        <a:bodyPr/>
        <a:lstStyle/>
        <a:p>
          <a:endParaRPr lang="uk-UA"/>
        </a:p>
      </dgm:t>
    </dgm:pt>
    <dgm:pt modelId="{CA343200-524C-4CD9-A42F-0D1E8D825EB5}" type="pres">
      <dgm:prSet presAssocID="{FC9F6ACB-D51F-4B1F-9CE0-F2F1DE5E1A3D}" presName="accentRepeatNode" presStyleLbl="solidFgAcc1" presStyleIdx="2" presStyleCnt="6"/>
      <dgm:spPr/>
      <dgm:t>
        <a:bodyPr/>
        <a:lstStyle/>
        <a:p>
          <a:endParaRPr lang="uk-UA"/>
        </a:p>
      </dgm:t>
    </dgm:pt>
    <dgm:pt modelId="{4CAFB476-8359-406D-803A-CE0E1ECDB995}" type="pres">
      <dgm:prSet presAssocID="{2FF0371E-2A44-4CA8-813D-EE108015B4F3}" presName="text_4" presStyleLbl="node1" presStyleIdx="3" presStyleCnt="6" custScaleY="1324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A92697-1A39-4594-AFA8-F2847C6DBD15}" type="pres">
      <dgm:prSet presAssocID="{2FF0371E-2A44-4CA8-813D-EE108015B4F3}" presName="accent_4" presStyleCnt="0"/>
      <dgm:spPr/>
      <dgm:t>
        <a:bodyPr/>
        <a:lstStyle/>
        <a:p>
          <a:endParaRPr lang="uk-UA"/>
        </a:p>
      </dgm:t>
    </dgm:pt>
    <dgm:pt modelId="{1C401BEE-6E31-488B-8DD1-E8F79EA2DDC0}" type="pres">
      <dgm:prSet presAssocID="{2FF0371E-2A44-4CA8-813D-EE108015B4F3}" presName="accentRepeatNode" presStyleLbl="solidFgAcc1" presStyleIdx="3" presStyleCnt="6"/>
      <dgm:spPr/>
      <dgm:t>
        <a:bodyPr/>
        <a:lstStyle/>
        <a:p>
          <a:endParaRPr lang="uk-UA"/>
        </a:p>
      </dgm:t>
    </dgm:pt>
    <dgm:pt modelId="{AC451F27-100C-4C89-A9ED-772B710DE744}" type="pres">
      <dgm:prSet presAssocID="{7E8BCBA9-22D8-43AE-9BA9-484222576C75}" presName="text_5" presStyleLbl="node1" presStyleIdx="4" presStyleCnt="6" custScaleY="1324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152A7A-0EEB-44CD-9691-0F64914A3EEE}" type="pres">
      <dgm:prSet presAssocID="{7E8BCBA9-22D8-43AE-9BA9-484222576C75}" presName="accent_5" presStyleCnt="0"/>
      <dgm:spPr/>
      <dgm:t>
        <a:bodyPr/>
        <a:lstStyle/>
        <a:p>
          <a:endParaRPr lang="uk-UA"/>
        </a:p>
      </dgm:t>
    </dgm:pt>
    <dgm:pt modelId="{468D7C04-3499-4408-9FB1-2CDE0CEB1E72}" type="pres">
      <dgm:prSet presAssocID="{7E8BCBA9-22D8-43AE-9BA9-484222576C75}" presName="accentRepeatNode" presStyleLbl="solidFgAcc1" presStyleIdx="4" presStyleCnt="6"/>
      <dgm:spPr/>
      <dgm:t>
        <a:bodyPr/>
        <a:lstStyle/>
        <a:p>
          <a:endParaRPr lang="uk-UA"/>
        </a:p>
      </dgm:t>
    </dgm:pt>
    <dgm:pt modelId="{6F1DB53D-C6BF-40DD-BF01-6419EE43C5F2}" type="pres">
      <dgm:prSet presAssocID="{9298DDB5-5569-427C-B2E9-D0605A209A24}" presName="text_6" presStyleLbl="node1" presStyleIdx="5" presStyleCnt="6" custScaleY="1324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90CC45-2EFF-484E-8D31-A94A4835BD7C}" type="pres">
      <dgm:prSet presAssocID="{9298DDB5-5569-427C-B2E9-D0605A209A24}" presName="accent_6" presStyleCnt="0"/>
      <dgm:spPr/>
      <dgm:t>
        <a:bodyPr/>
        <a:lstStyle/>
        <a:p>
          <a:endParaRPr lang="uk-UA"/>
        </a:p>
      </dgm:t>
    </dgm:pt>
    <dgm:pt modelId="{227DB1A2-C5CE-42F5-B2C8-729F88633EA9}" type="pres">
      <dgm:prSet presAssocID="{9298DDB5-5569-427C-B2E9-D0605A209A24}" presName="accentRepeatNode" presStyleLbl="solidFgAcc1" presStyleIdx="5" presStyleCnt="6"/>
      <dgm:spPr/>
      <dgm:t>
        <a:bodyPr/>
        <a:lstStyle/>
        <a:p>
          <a:endParaRPr lang="uk-UA"/>
        </a:p>
      </dgm:t>
    </dgm:pt>
  </dgm:ptLst>
  <dgm:cxnLst>
    <dgm:cxn modelId="{2D624872-3BAA-4733-9D66-845C58CC25DF}" srcId="{344411F1-D805-45A1-982A-50115276CF45}" destId="{2FF0371E-2A44-4CA8-813D-EE108015B4F3}" srcOrd="3" destOrd="0" parTransId="{96EADCA0-D9CD-4C62-90AD-08D815014448}" sibTransId="{FC2C7144-C2DE-47F4-82C3-0AE674D38A81}"/>
    <dgm:cxn modelId="{6AB1DECA-4A83-44A9-BBA9-2D596327EF1D}" srcId="{344411F1-D805-45A1-982A-50115276CF45}" destId="{53467154-3E69-4E6D-9D62-F44A5B2E912A}" srcOrd="1" destOrd="0" parTransId="{48E09198-2425-4841-A169-1936BC740340}" sibTransId="{4437C52E-F1AA-4FF5-AE16-8D7A4136BC15}"/>
    <dgm:cxn modelId="{BD2A675E-92EF-463B-ABF5-A2D9DC64AEBE}" type="presOf" srcId="{9298DDB5-5569-427C-B2E9-D0605A209A24}" destId="{6F1DB53D-C6BF-40DD-BF01-6419EE43C5F2}" srcOrd="0" destOrd="0" presId="urn:microsoft.com/office/officeart/2008/layout/VerticalCurvedList"/>
    <dgm:cxn modelId="{6F6F6E20-24DD-43E3-9147-905040146B00}" srcId="{344411F1-D805-45A1-982A-50115276CF45}" destId="{4096866C-524B-4D44-A173-88862BB8FDE6}" srcOrd="0" destOrd="0" parTransId="{BD7A2F30-EF78-4220-8CB4-5AA2A120965C}" sibTransId="{DABC9E70-907F-4C26-A1CA-581D8AA96D44}"/>
    <dgm:cxn modelId="{E96B93EE-52F3-4887-B161-7EC7F976C033}" type="presOf" srcId="{344411F1-D805-45A1-982A-50115276CF45}" destId="{5A1F5198-EAD5-405E-86FF-4C5984A669B2}" srcOrd="0" destOrd="0" presId="urn:microsoft.com/office/officeart/2008/layout/VerticalCurvedList"/>
    <dgm:cxn modelId="{BE6A8D40-BDA1-4950-8544-54264F85009B}" type="presOf" srcId="{DABC9E70-907F-4C26-A1CA-581D8AA96D44}" destId="{22BCBB24-DFED-4727-8C4C-389EB8E115AA}" srcOrd="0" destOrd="0" presId="urn:microsoft.com/office/officeart/2008/layout/VerticalCurvedList"/>
    <dgm:cxn modelId="{1651E0BE-C8CD-48F8-921E-996D72A445AB}" type="presOf" srcId="{53467154-3E69-4E6D-9D62-F44A5B2E912A}" destId="{ABB37C74-E529-48E0-9C5B-88331F6FD4F9}" srcOrd="0" destOrd="0" presId="urn:microsoft.com/office/officeart/2008/layout/VerticalCurvedList"/>
    <dgm:cxn modelId="{E595D5DC-B93C-4507-AEE4-2FBE361D224B}" type="presOf" srcId="{7E8BCBA9-22D8-43AE-9BA9-484222576C75}" destId="{AC451F27-100C-4C89-A9ED-772B710DE744}" srcOrd="0" destOrd="0" presId="urn:microsoft.com/office/officeart/2008/layout/VerticalCurvedList"/>
    <dgm:cxn modelId="{EDDFB22F-661D-441D-AB26-16098602C66C}" type="presOf" srcId="{FC9F6ACB-D51F-4B1F-9CE0-F2F1DE5E1A3D}" destId="{FDBFC398-6974-4788-9576-3D1704BB25BF}" srcOrd="0" destOrd="0" presId="urn:microsoft.com/office/officeart/2008/layout/VerticalCurvedList"/>
    <dgm:cxn modelId="{E7E589EF-AD97-48CE-A594-A52297E8F63E}" srcId="{344411F1-D805-45A1-982A-50115276CF45}" destId="{FC9F6ACB-D51F-4B1F-9CE0-F2F1DE5E1A3D}" srcOrd="2" destOrd="0" parTransId="{BEB9AD19-746C-43EB-A2C3-B3B29EDCF80E}" sibTransId="{AC9F4788-F62C-45BD-8C46-2E38665BD22D}"/>
    <dgm:cxn modelId="{3FFC4606-26CD-4010-86AB-A789603CD3E8}" srcId="{344411F1-D805-45A1-982A-50115276CF45}" destId="{7E8BCBA9-22D8-43AE-9BA9-484222576C75}" srcOrd="4" destOrd="0" parTransId="{B91AA60D-2E6A-4AAD-9540-D44BF1B35CF2}" sibTransId="{7ACAD4F3-71ED-44B3-B01B-180853E11E15}"/>
    <dgm:cxn modelId="{9627B694-DA2C-490E-9AE1-F6F66A6209AF}" srcId="{344411F1-D805-45A1-982A-50115276CF45}" destId="{9298DDB5-5569-427C-B2E9-D0605A209A24}" srcOrd="5" destOrd="0" parTransId="{F0AB8C82-8A24-400C-9378-539244AFCFF5}" sibTransId="{B5540D75-92D2-484C-832D-A57E99E42608}"/>
    <dgm:cxn modelId="{39E878E6-A6A6-4B02-80BD-AEFE7B9BFD7A}" type="presOf" srcId="{4096866C-524B-4D44-A173-88862BB8FDE6}" destId="{0086F4AA-47B4-436A-A853-DC033EFE7F18}" srcOrd="0" destOrd="0" presId="urn:microsoft.com/office/officeart/2008/layout/VerticalCurvedList"/>
    <dgm:cxn modelId="{7684E029-20FE-4C97-9D80-8BF5DD221059}" type="presOf" srcId="{2FF0371E-2A44-4CA8-813D-EE108015B4F3}" destId="{4CAFB476-8359-406D-803A-CE0E1ECDB995}" srcOrd="0" destOrd="0" presId="urn:microsoft.com/office/officeart/2008/layout/VerticalCurvedList"/>
    <dgm:cxn modelId="{642DBFA9-41EC-4830-8840-49C2BEC3C4CC}" type="presParOf" srcId="{5A1F5198-EAD5-405E-86FF-4C5984A669B2}" destId="{A423EE69-EB47-4AAE-A205-5F254337F835}" srcOrd="0" destOrd="0" presId="urn:microsoft.com/office/officeart/2008/layout/VerticalCurvedList"/>
    <dgm:cxn modelId="{35F0226E-A8A0-423E-B616-902D8ADBDA69}" type="presParOf" srcId="{A423EE69-EB47-4AAE-A205-5F254337F835}" destId="{9302B491-C8E6-4A7B-810D-3B9921037F48}" srcOrd="0" destOrd="0" presId="urn:microsoft.com/office/officeart/2008/layout/VerticalCurvedList"/>
    <dgm:cxn modelId="{E39558EA-46C3-4832-AA64-AC245495719E}" type="presParOf" srcId="{9302B491-C8E6-4A7B-810D-3B9921037F48}" destId="{AFD42275-E4E8-40B3-A71D-4FB958A3FE79}" srcOrd="0" destOrd="0" presId="urn:microsoft.com/office/officeart/2008/layout/VerticalCurvedList"/>
    <dgm:cxn modelId="{82E4651B-96D8-47CD-AE76-D93CA77E170F}" type="presParOf" srcId="{9302B491-C8E6-4A7B-810D-3B9921037F48}" destId="{22BCBB24-DFED-4727-8C4C-389EB8E115AA}" srcOrd="1" destOrd="0" presId="urn:microsoft.com/office/officeart/2008/layout/VerticalCurvedList"/>
    <dgm:cxn modelId="{9D3062AD-2564-4AE2-B974-02FD5B957D0A}" type="presParOf" srcId="{9302B491-C8E6-4A7B-810D-3B9921037F48}" destId="{E0C82816-48E5-42BD-A907-5D841EAB674B}" srcOrd="2" destOrd="0" presId="urn:microsoft.com/office/officeart/2008/layout/VerticalCurvedList"/>
    <dgm:cxn modelId="{3A9A25B6-06A5-48B3-BBD5-747C34CAB13D}" type="presParOf" srcId="{9302B491-C8E6-4A7B-810D-3B9921037F48}" destId="{F402CF0B-71CD-4B4A-ABAB-0E4DD1377674}" srcOrd="3" destOrd="0" presId="urn:microsoft.com/office/officeart/2008/layout/VerticalCurvedList"/>
    <dgm:cxn modelId="{0D78B9CA-76F3-44FC-B9DE-392E3176C278}" type="presParOf" srcId="{A423EE69-EB47-4AAE-A205-5F254337F835}" destId="{0086F4AA-47B4-436A-A853-DC033EFE7F18}" srcOrd="1" destOrd="0" presId="urn:microsoft.com/office/officeart/2008/layout/VerticalCurvedList"/>
    <dgm:cxn modelId="{98F04A72-169B-4449-949B-FD49FBC4383A}" type="presParOf" srcId="{A423EE69-EB47-4AAE-A205-5F254337F835}" destId="{363A3289-7CF4-40DC-913D-DE39B4A1E0A0}" srcOrd="2" destOrd="0" presId="urn:microsoft.com/office/officeart/2008/layout/VerticalCurvedList"/>
    <dgm:cxn modelId="{8813770A-8CDB-42C5-9CD8-DEDF39870C50}" type="presParOf" srcId="{363A3289-7CF4-40DC-913D-DE39B4A1E0A0}" destId="{14854F60-2749-4F18-9376-6D902A80D5A7}" srcOrd="0" destOrd="0" presId="urn:microsoft.com/office/officeart/2008/layout/VerticalCurvedList"/>
    <dgm:cxn modelId="{7568A031-3D38-40B6-B765-C2741F6617C0}" type="presParOf" srcId="{A423EE69-EB47-4AAE-A205-5F254337F835}" destId="{ABB37C74-E529-48E0-9C5B-88331F6FD4F9}" srcOrd="3" destOrd="0" presId="urn:microsoft.com/office/officeart/2008/layout/VerticalCurvedList"/>
    <dgm:cxn modelId="{43933626-89D7-402C-B732-6B076C0577F1}" type="presParOf" srcId="{A423EE69-EB47-4AAE-A205-5F254337F835}" destId="{B625D791-6A11-47A9-BA91-4CA190649FF9}" srcOrd="4" destOrd="0" presId="urn:microsoft.com/office/officeart/2008/layout/VerticalCurvedList"/>
    <dgm:cxn modelId="{F5A982A9-3B7A-41F8-B4A8-9FB006C67678}" type="presParOf" srcId="{B625D791-6A11-47A9-BA91-4CA190649FF9}" destId="{89C47403-64D8-4B39-A1CB-9A3C5F40DB5D}" srcOrd="0" destOrd="0" presId="urn:microsoft.com/office/officeart/2008/layout/VerticalCurvedList"/>
    <dgm:cxn modelId="{36B0C68C-744C-47A3-BF18-E3184AEC4DAD}" type="presParOf" srcId="{A423EE69-EB47-4AAE-A205-5F254337F835}" destId="{FDBFC398-6974-4788-9576-3D1704BB25BF}" srcOrd="5" destOrd="0" presId="urn:microsoft.com/office/officeart/2008/layout/VerticalCurvedList"/>
    <dgm:cxn modelId="{DBB07408-F3FE-41BC-911E-E3156E76EF09}" type="presParOf" srcId="{A423EE69-EB47-4AAE-A205-5F254337F835}" destId="{09BE06A5-2DAA-477F-B549-F9A37D8A8E36}" srcOrd="6" destOrd="0" presId="urn:microsoft.com/office/officeart/2008/layout/VerticalCurvedList"/>
    <dgm:cxn modelId="{3ECC6541-18EA-4300-8FB3-D6A773631E46}" type="presParOf" srcId="{09BE06A5-2DAA-477F-B549-F9A37D8A8E36}" destId="{CA343200-524C-4CD9-A42F-0D1E8D825EB5}" srcOrd="0" destOrd="0" presId="urn:microsoft.com/office/officeart/2008/layout/VerticalCurvedList"/>
    <dgm:cxn modelId="{DEBB52D5-2912-4747-A1E2-974E9E3EC86E}" type="presParOf" srcId="{A423EE69-EB47-4AAE-A205-5F254337F835}" destId="{4CAFB476-8359-406D-803A-CE0E1ECDB995}" srcOrd="7" destOrd="0" presId="urn:microsoft.com/office/officeart/2008/layout/VerticalCurvedList"/>
    <dgm:cxn modelId="{4CD2F307-B32E-46B2-A68F-F7CC48CF098B}" type="presParOf" srcId="{A423EE69-EB47-4AAE-A205-5F254337F835}" destId="{D3A92697-1A39-4594-AFA8-F2847C6DBD15}" srcOrd="8" destOrd="0" presId="urn:microsoft.com/office/officeart/2008/layout/VerticalCurvedList"/>
    <dgm:cxn modelId="{ADF525E0-01A9-4391-B718-021479DAB6B8}" type="presParOf" srcId="{D3A92697-1A39-4594-AFA8-F2847C6DBD15}" destId="{1C401BEE-6E31-488B-8DD1-E8F79EA2DDC0}" srcOrd="0" destOrd="0" presId="urn:microsoft.com/office/officeart/2008/layout/VerticalCurvedList"/>
    <dgm:cxn modelId="{E38BD075-90F0-47CA-A268-66F07FA19A9E}" type="presParOf" srcId="{A423EE69-EB47-4AAE-A205-5F254337F835}" destId="{AC451F27-100C-4C89-A9ED-772B710DE744}" srcOrd="9" destOrd="0" presId="urn:microsoft.com/office/officeart/2008/layout/VerticalCurvedList"/>
    <dgm:cxn modelId="{0FD8B9B2-D3DF-4C92-BB3D-47393F25A1B3}" type="presParOf" srcId="{A423EE69-EB47-4AAE-A205-5F254337F835}" destId="{DE152A7A-0EEB-44CD-9691-0F64914A3EEE}" srcOrd="10" destOrd="0" presId="urn:microsoft.com/office/officeart/2008/layout/VerticalCurvedList"/>
    <dgm:cxn modelId="{A33F20B4-350F-46B1-AAAF-D931FCF5B27B}" type="presParOf" srcId="{DE152A7A-0EEB-44CD-9691-0F64914A3EEE}" destId="{468D7C04-3499-4408-9FB1-2CDE0CEB1E72}" srcOrd="0" destOrd="0" presId="urn:microsoft.com/office/officeart/2008/layout/VerticalCurvedList"/>
    <dgm:cxn modelId="{444EEDF6-45CF-40D9-85C8-FD01F1CB3F60}" type="presParOf" srcId="{A423EE69-EB47-4AAE-A205-5F254337F835}" destId="{6F1DB53D-C6BF-40DD-BF01-6419EE43C5F2}" srcOrd="11" destOrd="0" presId="urn:microsoft.com/office/officeart/2008/layout/VerticalCurvedList"/>
    <dgm:cxn modelId="{687AFEB6-FB8C-423A-AA01-5753E6AD707D}" type="presParOf" srcId="{A423EE69-EB47-4AAE-A205-5F254337F835}" destId="{9C90CC45-2EFF-484E-8D31-A94A4835BD7C}" srcOrd="12" destOrd="0" presId="urn:microsoft.com/office/officeart/2008/layout/VerticalCurvedList"/>
    <dgm:cxn modelId="{D37F6F54-8F6C-4236-A6B2-15400A70E1AF}" type="presParOf" srcId="{9C90CC45-2EFF-484E-8D31-A94A4835BD7C}" destId="{227DB1A2-C5CE-42F5-B2C8-729F88633E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03568E2-9D21-4415-A6C1-3AF459870647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7F02030B-591F-44D8-B057-457F55A0CB22}">
      <dgm:prSet phldrT="[Текст]" custT="1"/>
      <dgm:spPr/>
      <dgm:t>
        <a:bodyPr/>
        <a:lstStyle/>
        <a:p>
          <a:r>
            <a:rPr lang="uk-UA" sz="2800" b="0" i="1" noProof="0" dirty="0" smtClean="0">
              <a:latin typeface="Arial Narrow" panose="020B0606020202030204" pitchFamily="34" charset="0"/>
            </a:rPr>
            <a:t>Структуризація навчального матеріалу;</a:t>
          </a:r>
          <a:endParaRPr lang="uk-UA" sz="2800" i="1" noProof="0" dirty="0">
            <a:latin typeface="Arial Narrow" panose="020B0606020202030204" pitchFamily="34" charset="0"/>
          </a:endParaRPr>
        </a:p>
      </dgm:t>
    </dgm:pt>
    <dgm:pt modelId="{57214A29-515A-444A-B4E1-BCAECB4A8E46}" type="parTrans" cxnId="{1D95A32F-CCAE-4FD4-BC75-264CA3C8341A}">
      <dgm:prSet/>
      <dgm:spPr/>
      <dgm:t>
        <a:bodyPr/>
        <a:lstStyle/>
        <a:p>
          <a:endParaRPr lang="uk-UA"/>
        </a:p>
      </dgm:t>
    </dgm:pt>
    <dgm:pt modelId="{AFF095F3-BE8D-46F6-A841-BF1B69C8CF30}" type="sibTrans" cxnId="{1D95A32F-CCAE-4FD4-BC75-264CA3C8341A}">
      <dgm:prSet/>
      <dgm:spPr>
        <a:solidFill>
          <a:srgbClr val="82FFFF"/>
        </a:solidFill>
      </dgm:spPr>
      <dgm:t>
        <a:bodyPr/>
        <a:lstStyle/>
        <a:p>
          <a:endParaRPr lang="uk-UA"/>
        </a:p>
      </dgm:t>
    </dgm:pt>
    <dgm:pt modelId="{20B28493-12D4-46E0-8110-9BB12E15B459}">
      <dgm:prSet custT="1"/>
      <dgm:spPr/>
      <dgm:t>
        <a:bodyPr/>
        <a:lstStyle/>
        <a:p>
          <a:r>
            <a:rPr lang="uk-UA" sz="2800" b="0" i="1" noProof="0" dirty="0" smtClean="0">
              <a:latin typeface="Arial Narrow" panose="020B0606020202030204" pitchFamily="34" charset="0"/>
            </a:rPr>
            <a:t>Складання сценарію реалізації;</a:t>
          </a:r>
          <a:endParaRPr lang="uk-UA" sz="2800" b="0" i="1" noProof="0" dirty="0">
            <a:latin typeface="Arial Narrow" panose="020B0606020202030204" pitchFamily="34" charset="0"/>
          </a:endParaRPr>
        </a:p>
      </dgm:t>
    </dgm:pt>
    <dgm:pt modelId="{7033F5CE-A006-405B-B0BC-939F67FB22CD}" type="parTrans" cxnId="{6C618EDB-8C1F-4619-B89A-0E5696286F12}">
      <dgm:prSet/>
      <dgm:spPr/>
      <dgm:t>
        <a:bodyPr/>
        <a:lstStyle/>
        <a:p>
          <a:endParaRPr lang="uk-UA"/>
        </a:p>
      </dgm:t>
    </dgm:pt>
    <dgm:pt modelId="{0784E5F5-A7F2-4A99-9205-E2468364BC8E}" type="sibTrans" cxnId="{6C618EDB-8C1F-4619-B89A-0E5696286F12}">
      <dgm:prSet/>
      <dgm:spPr>
        <a:solidFill>
          <a:srgbClr val="82FFFF"/>
        </a:solidFill>
      </dgm:spPr>
      <dgm:t>
        <a:bodyPr/>
        <a:lstStyle/>
        <a:p>
          <a:endParaRPr lang="uk-UA"/>
        </a:p>
      </dgm:t>
    </dgm:pt>
    <dgm:pt modelId="{FF3F5D98-A884-448C-8BC0-0BDF34131AD4}">
      <dgm:prSet custT="1"/>
      <dgm:spPr/>
      <dgm:t>
        <a:bodyPr/>
        <a:lstStyle/>
        <a:p>
          <a:r>
            <a:rPr lang="uk-UA" sz="2800" b="0" i="1" noProof="0" dirty="0" smtClean="0">
              <a:latin typeface="Arial Narrow" panose="020B0606020202030204" pitchFamily="34" charset="0"/>
            </a:rPr>
            <a:t>Розробка дизайну презентації;</a:t>
          </a:r>
          <a:endParaRPr lang="uk-UA" sz="2800" b="0" i="1" noProof="0" dirty="0">
            <a:latin typeface="Arial Narrow" panose="020B0606020202030204" pitchFamily="34" charset="0"/>
          </a:endParaRPr>
        </a:p>
      </dgm:t>
    </dgm:pt>
    <dgm:pt modelId="{EF716465-E623-489E-9F0C-1DB92CFE8201}" type="parTrans" cxnId="{2276DDC1-28B2-4157-8F2F-CC7327B05772}">
      <dgm:prSet/>
      <dgm:spPr/>
      <dgm:t>
        <a:bodyPr/>
        <a:lstStyle/>
        <a:p>
          <a:endParaRPr lang="uk-UA"/>
        </a:p>
      </dgm:t>
    </dgm:pt>
    <dgm:pt modelId="{00940BAE-B713-46E2-B1C8-A925DDCD1080}" type="sibTrans" cxnId="{2276DDC1-28B2-4157-8F2F-CC7327B05772}">
      <dgm:prSet/>
      <dgm:spPr>
        <a:solidFill>
          <a:srgbClr val="82FFFF"/>
        </a:solidFill>
      </dgm:spPr>
      <dgm:t>
        <a:bodyPr/>
        <a:lstStyle/>
        <a:p>
          <a:endParaRPr lang="uk-UA"/>
        </a:p>
      </dgm:t>
    </dgm:pt>
    <dgm:pt modelId="{EFB8187B-0E17-4F70-9B67-BC979FEE553F}">
      <dgm:prSet custT="1"/>
      <dgm:spPr/>
      <dgm:t>
        <a:bodyPr/>
        <a:lstStyle/>
        <a:p>
          <a:r>
            <a:rPr lang="uk-UA" sz="2800" b="0" i="1" noProof="0" dirty="0" smtClean="0">
              <a:latin typeface="Arial Narrow" panose="020B0606020202030204" pitchFamily="34" charset="0"/>
            </a:rPr>
            <a:t>Підготовка медіа-фрагментів;</a:t>
          </a:r>
          <a:endParaRPr lang="uk-UA" sz="2800" b="0" i="1" noProof="0" dirty="0">
            <a:latin typeface="Arial Narrow" panose="020B0606020202030204" pitchFamily="34" charset="0"/>
          </a:endParaRPr>
        </a:p>
      </dgm:t>
    </dgm:pt>
    <dgm:pt modelId="{4DA0DC78-DB6B-4C02-817B-294E1A4309F2}" type="parTrans" cxnId="{039049C3-63DE-4219-8804-3BA728A8E994}">
      <dgm:prSet/>
      <dgm:spPr/>
      <dgm:t>
        <a:bodyPr/>
        <a:lstStyle/>
        <a:p>
          <a:endParaRPr lang="uk-UA"/>
        </a:p>
      </dgm:t>
    </dgm:pt>
    <dgm:pt modelId="{3AB38754-892C-49E0-B415-443F511A52A5}" type="sibTrans" cxnId="{039049C3-63DE-4219-8804-3BA728A8E994}">
      <dgm:prSet/>
      <dgm:spPr>
        <a:solidFill>
          <a:srgbClr val="82FFFF"/>
        </a:solidFill>
      </dgm:spPr>
      <dgm:t>
        <a:bodyPr/>
        <a:lstStyle/>
        <a:p>
          <a:endParaRPr lang="uk-UA" dirty="0"/>
        </a:p>
      </dgm:t>
    </dgm:pt>
    <dgm:pt modelId="{6CA8C921-4D28-4E73-8626-AD0BE028BCC6}">
      <dgm:prSet custT="1"/>
      <dgm:spPr/>
      <dgm:t>
        <a:bodyPr/>
        <a:lstStyle/>
        <a:p>
          <a:r>
            <a:rPr lang="uk-UA" sz="2800" b="0" i="1" noProof="0" dirty="0" smtClean="0">
              <a:latin typeface="Arial Narrow" panose="020B0606020202030204" pitchFamily="34" charset="0"/>
            </a:rPr>
            <a:t>Підготовка музичного супроводу;</a:t>
          </a:r>
          <a:endParaRPr lang="uk-UA" sz="2800" b="0" i="1" noProof="0" dirty="0">
            <a:latin typeface="Arial Narrow" panose="020B0606020202030204" pitchFamily="34" charset="0"/>
          </a:endParaRPr>
        </a:p>
      </dgm:t>
    </dgm:pt>
    <dgm:pt modelId="{A04057B9-8866-4F7E-A86F-1655AB3EDA98}" type="parTrans" cxnId="{261070FD-ADC1-4A29-AB4E-13CEE39D4E95}">
      <dgm:prSet/>
      <dgm:spPr/>
      <dgm:t>
        <a:bodyPr/>
        <a:lstStyle/>
        <a:p>
          <a:endParaRPr lang="uk-UA"/>
        </a:p>
      </dgm:t>
    </dgm:pt>
    <dgm:pt modelId="{9FB81D06-123E-491A-87A3-8096F51643EA}" type="sibTrans" cxnId="{261070FD-ADC1-4A29-AB4E-13CEE39D4E95}">
      <dgm:prSet/>
      <dgm:spPr>
        <a:solidFill>
          <a:srgbClr val="82FFFF"/>
        </a:solidFill>
      </dgm:spPr>
      <dgm:t>
        <a:bodyPr/>
        <a:lstStyle/>
        <a:p>
          <a:endParaRPr lang="uk-UA"/>
        </a:p>
      </dgm:t>
    </dgm:pt>
    <dgm:pt modelId="{0F78E6F2-3F05-4269-A68D-037D491AC585}">
      <dgm:prSet custT="1"/>
      <dgm:spPr/>
      <dgm:t>
        <a:bodyPr/>
        <a:lstStyle/>
        <a:p>
          <a:r>
            <a:rPr lang="uk-UA" sz="2800" b="0" i="1" noProof="0" dirty="0" smtClean="0">
              <a:latin typeface="Arial Narrow" panose="020B0606020202030204" pitchFamily="34" charset="0"/>
            </a:rPr>
            <a:t>Тестування-перевірка.</a:t>
          </a:r>
          <a:endParaRPr lang="uk-UA" sz="2800" b="0" i="1" noProof="0" dirty="0">
            <a:latin typeface="Arial Narrow" panose="020B0606020202030204" pitchFamily="34" charset="0"/>
          </a:endParaRPr>
        </a:p>
      </dgm:t>
    </dgm:pt>
    <dgm:pt modelId="{DB772DCB-7E09-4D01-B7B6-B6AE8B5C49C8}" type="parTrans" cxnId="{FE8E113F-796B-4E52-AFD4-444113E8C300}">
      <dgm:prSet/>
      <dgm:spPr/>
      <dgm:t>
        <a:bodyPr/>
        <a:lstStyle/>
        <a:p>
          <a:endParaRPr lang="uk-UA"/>
        </a:p>
      </dgm:t>
    </dgm:pt>
    <dgm:pt modelId="{76B15C8C-C95A-431D-AA8C-1ECC63BA258B}" type="sibTrans" cxnId="{FE8E113F-796B-4E52-AFD4-444113E8C300}">
      <dgm:prSet/>
      <dgm:spPr/>
      <dgm:t>
        <a:bodyPr/>
        <a:lstStyle/>
        <a:p>
          <a:endParaRPr lang="uk-UA"/>
        </a:p>
      </dgm:t>
    </dgm:pt>
    <dgm:pt modelId="{5A31DE73-AF90-4ABE-B2F2-A3C66A58399B}" type="pres">
      <dgm:prSet presAssocID="{603568E2-9D21-4415-A6C1-3AF459870647}" presName="linearFlow" presStyleCnt="0">
        <dgm:presLayoutVars>
          <dgm:resizeHandles val="exact"/>
        </dgm:presLayoutVars>
      </dgm:prSet>
      <dgm:spPr/>
    </dgm:pt>
    <dgm:pt modelId="{D0656295-31AE-4AA3-AD03-BC6541180FD8}" type="pres">
      <dgm:prSet presAssocID="{7F02030B-591F-44D8-B057-457F55A0CB22}" presName="node" presStyleLbl="node1" presStyleIdx="0" presStyleCnt="6" custScaleX="43444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1F3646-5B78-453B-A248-8CFFC5328099}" type="pres">
      <dgm:prSet presAssocID="{AFF095F3-BE8D-46F6-A841-BF1B69C8CF30}" presName="sibTrans" presStyleLbl="sibTrans2D1" presStyleIdx="0" presStyleCnt="5"/>
      <dgm:spPr/>
      <dgm:t>
        <a:bodyPr/>
        <a:lstStyle/>
        <a:p>
          <a:endParaRPr lang="uk-UA"/>
        </a:p>
      </dgm:t>
    </dgm:pt>
    <dgm:pt modelId="{BBF3C2B8-C670-4789-A9A0-160B74535015}" type="pres">
      <dgm:prSet presAssocID="{AFF095F3-BE8D-46F6-A841-BF1B69C8CF30}" presName="connectorText" presStyleLbl="sibTrans2D1" presStyleIdx="0" presStyleCnt="5"/>
      <dgm:spPr/>
      <dgm:t>
        <a:bodyPr/>
        <a:lstStyle/>
        <a:p>
          <a:endParaRPr lang="uk-UA"/>
        </a:p>
      </dgm:t>
    </dgm:pt>
    <dgm:pt modelId="{BD8C703E-AABC-4370-B7AD-359683F50F72}" type="pres">
      <dgm:prSet presAssocID="{20B28493-12D4-46E0-8110-9BB12E15B459}" presName="node" presStyleLbl="node1" presStyleIdx="1" presStyleCnt="6" custScaleX="43444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4F1374-059C-4390-ADBC-ED41547F5A8F}" type="pres">
      <dgm:prSet presAssocID="{0784E5F5-A7F2-4A99-9205-E2468364BC8E}" presName="sibTrans" presStyleLbl="sibTrans2D1" presStyleIdx="1" presStyleCnt="5"/>
      <dgm:spPr/>
      <dgm:t>
        <a:bodyPr/>
        <a:lstStyle/>
        <a:p>
          <a:endParaRPr lang="uk-UA"/>
        </a:p>
      </dgm:t>
    </dgm:pt>
    <dgm:pt modelId="{FD26DC99-DDF2-4472-BC2D-2FB2BFBC13C8}" type="pres">
      <dgm:prSet presAssocID="{0784E5F5-A7F2-4A99-9205-E2468364BC8E}" presName="connectorText" presStyleLbl="sibTrans2D1" presStyleIdx="1" presStyleCnt="5"/>
      <dgm:spPr/>
      <dgm:t>
        <a:bodyPr/>
        <a:lstStyle/>
        <a:p>
          <a:endParaRPr lang="uk-UA"/>
        </a:p>
      </dgm:t>
    </dgm:pt>
    <dgm:pt modelId="{5696DD00-D661-49AB-AEBB-2D0428923820}" type="pres">
      <dgm:prSet presAssocID="{FF3F5D98-A884-448C-8BC0-0BDF34131AD4}" presName="node" presStyleLbl="node1" presStyleIdx="2" presStyleCnt="6" custScaleX="43444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F512E3-0F89-4914-8AF4-AE51884904D8}" type="pres">
      <dgm:prSet presAssocID="{00940BAE-B713-46E2-B1C8-A925DDCD1080}" presName="sibTrans" presStyleLbl="sibTrans2D1" presStyleIdx="2" presStyleCnt="5"/>
      <dgm:spPr/>
      <dgm:t>
        <a:bodyPr/>
        <a:lstStyle/>
        <a:p>
          <a:endParaRPr lang="uk-UA"/>
        </a:p>
      </dgm:t>
    </dgm:pt>
    <dgm:pt modelId="{DEC4F906-5499-4310-9331-020B7B0441A2}" type="pres">
      <dgm:prSet presAssocID="{00940BAE-B713-46E2-B1C8-A925DDCD1080}" presName="connectorText" presStyleLbl="sibTrans2D1" presStyleIdx="2" presStyleCnt="5"/>
      <dgm:spPr/>
      <dgm:t>
        <a:bodyPr/>
        <a:lstStyle/>
        <a:p>
          <a:endParaRPr lang="uk-UA"/>
        </a:p>
      </dgm:t>
    </dgm:pt>
    <dgm:pt modelId="{3EF59AE4-B124-4526-B217-85E25866A358}" type="pres">
      <dgm:prSet presAssocID="{EFB8187B-0E17-4F70-9B67-BC979FEE553F}" presName="node" presStyleLbl="node1" presStyleIdx="3" presStyleCnt="6" custScaleX="43444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4E2E592-63D4-4398-8FA9-2E9AFA2E4A8A}" type="pres">
      <dgm:prSet presAssocID="{3AB38754-892C-49E0-B415-443F511A52A5}" presName="sibTrans" presStyleLbl="sibTrans2D1" presStyleIdx="3" presStyleCnt="5"/>
      <dgm:spPr/>
      <dgm:t>
        <a:bodyPr/>
        <a:lstStyle/>
        <a:p>
          <a:endParaRPr lang="uk-UA"/>
        </a:p>
      </dgm:t>
    </dgm:pt>
    <dgm:pt modelId="{1F89BEA8-CD11-4134-8781-C5ECFBDDF882}" type="pres">
      <dgm:prSet presAssocID="{3AB38754-892C-49E0-B415-443F511A52A5}" presName="connectorText" presStyleLbl="sibTrans2D1" presStyleIdx="3" presStyleCnt="5"/>
      <dgm:spPr/>
      <dgm:t>
        <a:bodyPr/>
        <a:lstStyle/>
        <a:p>
          <a:endParaRPr lang="uk-UA"/>
        </a:p>
      </dgm:t>
    </dgm:pt>
    <dgm:pt modelId="{9AA9B33C-E260-4A8C-BD1E-3349E50FBD1A}" type="pres">
      <dgm:prSet presAssocID="{6CA8C921-4D28-4E73-8626-AD0BE028BCC6}" presName="node" presStyleLbl="node1" presStyleIdx="4" presStyleCnt="6" custScaleX="43444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D71802-14B6-4FEF-89F4-49EA6738B04B}" type="pres">
      <dgm:prSet presAssocID="{9FB81D06-123E-491A-87A3-8096F51643EA}" presName="sibTrans" presStyleLbl="sibTrans2D1" presStyleIdx="4" presStyleCnt="5"/>
      <dgm:spPr/>
      <dgm:t>
        <a:bodyPr/>
        <a:lstStyle/>
        <a:p>
          <a:endParaRPr lang="uk-UA"/>
        </a:p>
      </dgm:t>
    </dgm:pt>
    <dgm:pt modelId="{F3ACAB2C-830F-4DF1-9AD1-362EA6677C0F}" type="pres">
      <dgm:prSet presAssocID="{9FB81D06-123E-491A-87A3-8096F51643EA}" presName="connectorText" presStyleLbl="sibTrans2D1" presStyleIdx="4" presStyleCnt="5"/>
      <dgm:spPr/>
      <dgm:t>
        <a:bodyPr/>
        <a:lstStyle/>
        <a:p>
          <a:endParaRPr lang="uk-UA"/>
        </a:p>
      </dgm:t>
    </dgm:pt>
    <dgm:pt modelId="{ABF5B9A5-2AED-4282-90B0-F0D0F2BCFA35}" type="pres">
      <dgm:prSet presAssocID="{0F78E6F2-3F05-4269-A68D-037D491AC585}" presName="node" presStyleLbl="node1" presStyleIdx="5" presStyleCnt="6" custScaleX="43444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E8E823D-8C8D-43A9-A333-41FF5FA88490}" type="presOf" srcId="{0784E5F5-A7F2-4A99-9205-E2468364BC8E}" destId="{564F1374-059C-4390-ADBC-ED41547F5A8F}" srcOrd="0" destOrd="0" presId="urn:microsoft.com/office/officeart/2005/8/layout/process2"/>
    <dgm:cxn modelId="{BEE79321-617B-4814-A964-125B318183F6}" type="presOf" srcId="{AFF095F3-BE8D-46F6-A841-BF1B69C8CF30}" destId="{5B1F3646-5B78-453B-A248-8CFFC5328099}" srcOrd="0" destOrd="0" presId="urn:microsoft.com/office/officeart/2005/8/layout/process2"/>
    <dgm:cxn modelId="{261070FD-ADC1-4A29-AB4E-13CEE39D4E95}" srcId="{603568E2-9D21-4415-A6C1-3AF459870647}" destId="{6CA8C921-4D28-4E73-8626-AD0BE028BCC6}" srcOrd="4" destOrd="0" parTransId="{A04057B9-8866-4F7E-A86F-1655AB3EDA98}" sibTransId="{9FB81D06-123E-491A-87A3-8096F51643EA}"/>
    <dgm:cxn modelId="{E2946632-DF5A-47C0-B3D8-399DCE89126F}" type="presOf" srcId="{20B28493-12D4-46E0-8110-9BB12E15B459}" destId="{BD8C703E-AABC-4370-B7AD-359683F50F72}" srcOrd="0" destOrd="0" presId="urn:microsoft.com/office/officeart/2005/8/layout/process2"/>
    <dgm:cxn modelId="{99CEC3EE-CE38-4DBE-BCEE-209243DEC433}" type="presOf" srcId="{AFF095F3-BE8D-46F6-A841-BF1B69C8CF30}" destId="{BBF3C2B8-C670-4789-A9A0-160B74535015}" srcOrd="1" destOrd="0" presId="urn:microsoft.com/office/officeart/2005/8/layout/process2"/>
    <dgm:cxn modelId="{5100764D-A870-406A-B274-E3D1F5DCB9C2}" type="presOf" srcId="{00940BAE-B713-46E2-B1C8-A925DDCD1080}" destId="{61F512E3-0F89-4914-8AF4-AE51884904D8}" srcOrd="0" destOrd="0" presId="urn:microsoft.com/office/officeart/2005/8/layout/process2"/>
    <dgm:cxn modelId="{4646702A-BE3E-47E6-A56B-48541E574796}" type="presOf" srcId="{3AB38754-892C-49E0-B415-443F511A52A5}" destId="{54E2E592-63D4-4398-8FA9-2E9AFA2E4A8A}" srcOrd="0" destOrd="0" presId="urn:microsoft.com/office/officeart/2005/8/layout/process2"/>
    <dgm:cxn modelId="{451B13EC-6E3C-4FD5-9C25-903759F05B7A}" type="presOf" srcId="{FF3F5D98-A884-448C-8BC0-0BDF34131AD4}" destId="{5696DD00-D661-49AB-AEBB-2D0428923820}" srcOrd="0" destOrd="0" presId="urn:microsoft.com/office/officeart/2005/8/layout/process2"/>
    <dgm:cxn modelId="{83D00B51-9ED1-4ED8-B68D-183F3D5BDAED}" type="presOf" srcId="{EFB8187B-0E17-4F70-9B67-BC979FEE553F}" destId="{3EF59AE4-B124-4526-B217-85E25866A358}" srcOrd="0" destOrd="0" presId="urn:microsoft.com/office/officeart/2005/8/layout/process2"/>
    <dgm:cxn modelId="{79F2540C-024D-49F8-A13E-7C674B26DFA4}" type="presOf" srcId="{6CA8C921-4D28-4E73-8626-AD0BE028BCC6}" destId="{9AA9B33C-E260-4A8C-BD1E-3349E50FBD1A}" srcOrd="0" destOrd="0" presId="urn:microsoft.com/office/officeart/2005/8/layout/process2"/>
    <dgm:cxn modelId="{6C618EDB-8C1F-4619-B89A-0E5696286F12}" srcId="{603568E2-9D21-4415-A6C1-3AF459870647}" destId="{20B28493-12D4-46E0-8110-9BB12E15B459}" srcOrd="1" destOrd="0" parTransId="{7033F5CE-A006-405B-B0BC-939F67FB22CD}" sibTransId="{0784E5F5-A7F2-4A99-9205-E2468364BC8E}"/>
    <dgm:cxn modelId="{EFCA89C4-487E-49EB-B995-6A492FD39370}" type="presOf" srcId="{9FB81D06-123E-491A-87A3-8096F51643EA}" destId="{36D71802-14B6-4FEF-89F4-49EA6738B04B}" srcOrd="0" destOrd="0" presId="urn:microsoft.com/office/officeart/2005/8/layout/process2"/>
    <dgm:cxn modelId="{4211F297-171C-42CE-89D2-FDC1B0FC65A7}" type="presOf" srcId="{3AB38754-892C-49E0-B415-443F511A52A5}" destId="{1F89BEA8-CD11-4134-8781-C5ECFBDDF882}" srcOrd="1" destOrd="0" presId="urn:microsoft.com/office/officeart/2005/8/layout/process2"/>
    <dgm:cxn modelId="{8C5E43D8-4E2D-46BA-B549-828B5821CB4F}" type="presOf" srcId="{0784E5F5-A7F2-4A99-9205-E2468364BC8E}" destId="{FD26DC99-DDF2-4472-BC2D-2FB2BFBC13C8}" srcOrd="1" destOrd="0" presId="urn:microsoft.com/office/officeart/2005/8/layout/process2"/>
    <dgm:cxn modelId="{187E1D9F-C10C-4381-8E5A-1A157A40EA07}" type="presOf" srcId="{0F78E6F2-3F05-4269-A68D-037D491AC585}" destId="{ABF5B9A5-2AED-4282-90B0-F0D0F2BCFA35}" srcOrd="0" destOrd="0" presId="urn:microsoft.com/office/officeart/2005/8/layout/process2"/>
    <dgm:cxn modelId="{FE8E113F-796B-4E52-AFD4-444113E8C300}" srcId="{603568E2-9D21-4415-A6C1-3AF459870647}" destId="{0F78E6F2-3F05-4269-A68D-037D491AC585}" srcOrd="5" destOrd="0" parTransId="{DB772DCB-7E09-4D01-B7B6-B6AE8B5C49C8}" sibTransId="{76B15C8C-C95A-431D-AA8C-1ECC63BA258B}"/>
    <dgm:cxn modelId="{36C6CA1E-6771-4105-A6F9-4344A2D79A48}" type="presOf" srcId="{7F02030B-591F-44D8-B057-457F55A0CB22}" destId="{D0656295-31AE-4AA3-AD03-BC6541180FD8}" srcOrd="0" destOrd="0" presId="urn:microsoft.com/office/officeart/2005/8/layout/process2"/>
    <dgm:cxn modelId="{322BE6F5-1BFF-4620-8586-4BE965B866E0}" type="presOf" srcId="{603568E2-9D21-4415-A6C1-3AF459870647}" destId="{5A31DE73-AF90-4ABE-B2F2-A3C66A58399B}" srcOrd="0" destOrd="0" presId="urn:microsoft.com/office/officeart/2005/8/layout/process2"/>
    <dgm:cxn modelId="{9E3B4CB3-8B6D-41BC-AAC7-974F192A767D}" type="presOf" srcId="{9FB81D06-123E-491A-87A3-8096F51643EA}" destId="{F3ACAB2C-830F-4DF1-9AD1-362EA6677C0F}" srcOrd="1" destOrd="0" presId="urn:microsoft.com/office/officeart/2005/8/layout/process2"/>
    <dgm:cxn modelId="{2276DDC1-28B2-4157-8F2F-CC7327B05772}" srcId="{603568E2-9D21-4415-A6C1-3AF459870647}" destId="{FF3F5D98-A884-448C-8BC0-0BDF34131AD4}" srcOrd="2" destOrd="0" parTransId="{EF716465-E623-489E-9F0C-1DB92CFE8201}" sibTransId="{00940BAE-B713-46E2-B1C8-A925DDCD1080}"/>
    <dgm:cxn modelId="{B03107C0-243B-4052-961A-42B3B37BE7A3}" type="presOf" srcId="{00940BAE-B713-46E2-B1C8-A925DDCD1080}" destId="{DEC4F906-5499-4310-9331-020B7B0441A2}" srcOrd="1" destOrd="0" presId="urn:microsoft.com/office/officeart/2005/8/layout/process2"/>
    <dgm:cxn modelId="{039049C3-63DE-4219-8804-3BA728A8E994}" srcId="{603568E2-9D21-4415-A6C1-3AF459870647}" destId="{EFB8187B-0E17-4F70-9B67-BC979FEE553F}" srcOrd="3" destOrd="0" parTransId="{4DA0DC78-DB6B-4C02-817B-294E1A4309F2}" sibTransId="{3AB38754-892C-49E0-B415-443F511A52A5}"/>
    <dgm:cxn modelId="{1D95A32F-CCAE-4FD4-BC75-264CA3C8341A}" srcId="{603568E2-9D21-4415-A6C1-3AF459870647}" destId="{7F02030B-591F-44D8-B057-457F55A0CB22}" srcOrd="0" destOrd="0" parTransId="{57214A29-515A-444A-B4E1-BCAECB4A8E46}" sibTransId="{AFF095F3-BE8D-46F6-A841-BF1B69C8CF30}"/>
    <dgm:cxn modelId="{88AF8CCC-27B3-48CC-A145-F2E76662AF39}" type="presParOf" srcId="{5A31DE73-AF90-4ABE-B2F2-A3C66A58399B}" destId="{D0656295-31AE-4AA3-AD03-BC6541180FD8}" srcOrd="0" destOrd="0" presId="urn:microsoft.com/office/officeart/2005/8/layout/process2"/>
    <dgm:cxn modelId="{83BF95A3-50F5-4CF2-8FE7-A9C88F3674DF}" type="presParOf" srcId="{5A31DE73-AF90-4ABE-B2F2-A3C66A58399B}" destId="{5B1F3646-5B78-453B-A248-8CFFC5328099}" srcOrd="1" destOrd="0" presId="urn:microsoft.com/office/officeart/2005/8/layout/process2"/>
    <dgm:cxn modelId="{BA6F5CA8-8FB3-4193-9D42-74266D586C11}" type="presParOf" srcId="{5B1F3646-5B78-453B-A248-8CFFC5328099}" destId="{BBF3C2B8-C670-4789-A9A0-160B74535015}" srcOrd="0" destOrd="0" presId="urn:microsoft.com/office/officeart/2005/8/layout/process2"/>
    <dgm:cxn modelId="{CB64E2E7-E0C0-4361-884C-248262ED7ACB}" type="presParOf" srcId="{5A31DE73-AF90-4ABE-B2F2-A3C66A58399B}" destId="{BD8C703E-AABC-4370-B7AD-359683F50F72}" srcOrd="2" destOrd="0" presId="urn:microsoft.com/office/officeart/2005/8/layout/process2"/>
    <dgm:cxn modelId="{571FAC46-280D-491B-8C5B-CADF501FCFA0}" type="presParOf" srcId="{5A31DE73-AF90-4ABE-B2F2-A3C66A58399B}" destId="{564F1374-059C-4390-ADBC-ED41547F5A8F}" srcOrd="3" destOrd="0" presId="urn:microsoft.com/office/officeart/2005/8/layout/process2"/>
    <dgm:cxn modelId="{B215A144-EC7F-4F4B-B981-1F50E1DE1186}" type="presParOf" srcId="{564F1374-059C-4390-ADBC-ED41547F5A8F}" destId="{FD26DC99-DDF2-4472-BC2D-2FB2BFBC13C8}" srcOrd="0" destOrd="0" presId="urn:microsoft.com/office/officeart/2005/8/layout/process2"/>
    <dgm:cxn modelId="{CE4362CE-8D4B-4B7D-B4F2-7922B224BF2E}" type="presParOf" srcId="{5A31DE73-AF90-4ABE-B2F2-A3C66A58399B}" destId="{5696DD00-D661-49AB-AEBB-2D0428923820}" srcOrd="4" destOrd="0" presId="urn:microsoft.com/office/officeart/2005/8/layout/process2"/>
    <dgm:cxn modelId="{AD59E5D3-745C-492F-AF0C-41C5D7BAE894}" type="presParOf" srcId="{5A31DE73-AF90-4ABE-B2F2-A3C66A58399B}" destId="{61F512E3-0F89-4914-8AF4-AE51884904D8}" srcOrd="5" destOrd="0" presId="urn:microsoft.com/office/officeart/2005/8/layout/process2"/>
    <dgm:cxn modelId="{A0182145-DE3E-450F-AC73-429E81100233}" type="presParOf" srcId="{61F512E3-0F89-4914-8AF4-AE51884904D8}" destId="{DEC4F906-5499-4310-9331-020B7B0441A2}" srcOrd="0" destOrd="0" presId="urn:microsoft.com/office/officeart/2005/8/layout/process2"/>
    <dgm:cxn modelId="{8A77BA01-071B-491A-AFF5-6375D87AA7F7}" type="presParOf" srcId="{5A31DE73-AF90-4ABE-B2F2-A3C66A58399B}" destId="{3EF59AE4-B124-4526-B217-85E25866A358}" srcOrd="6" destOrd="0" presId="urn:microsoft.com/office/officeart/2005/8/layout/process2"/>
    <dgm:cxn modelId="{AA489178-95EE-4D03-AF62-8EDEDDAB6E59}" type="presParOf" srcId="{5A31DE73-AF90-4ABE-B2F2-A3C66A58399B}" destId="{54E2E592-63D4-4398-8FA9-2E9AFA2E4A8A}" srcOrd="7" destOrd="0" presId="urn:microsoft.com/office/officeart/2005/8/layout/process2"/>
    <dgm:cxn modelId="{C4A0B37A-CA55-440D-88F3-0C622C835135}" type="presParOf" srcId="{54E2E592-63D4-4398-8FA9-2E9AFA2E4A8A}" destId="{1F89BEA8-CD11-4134-8781-C5ECFBDDF882}" srcOrd="0" destOrd="0" presId="urn:microsoft.com/office/officeart/2005/8/layout/process2"/>
    <dgm:cxn modelId="{4581BE14-D42A-4AA4-96ED-03B2C97AC835}" type="presParOf" srcId="{5A31DE73-AF90-4ABE-B2F2-A3C66A58399B}" destId="{9AA9B33C-E260-4A8C-BD1E-3349E50FBD1A}" srcOrd="8" destOrd="0" presId="urn:microsoft.com/office/officeart/2005/8/layout/process2"/>
    <dgm:cxn modelId="{E26698E8-DBDF-43E4-B303-A9C627776F4D}" type="presParOf" srcId="{5A31DE73-AF90-4ABE-B2F2-A3C66A58399B}" destId="{36D71802-14B6-4FEF-89F4-49EA6738B04B}" srcOrd="9" destOrd="0" presId="urn:microsoft.com/office/officeart/2005/8/layout/process2"/>
    <dgm:cxn modelId="{BB68359B-1F8F-4413-BC66-0AD2D00D78A0}" type="presParOf" srcId="{36D71802-14B6-4FEF-89F4-49EA6738B04B}" destId="{F3ACAB2C-830F-4DF1-9AD1-362EA6677C0F}" srcOrd="0" destOrd="0" presId="urn:microsoft.com/office/officeart/2005/8/layout/process2"/>
    <dgm:cxn modelId="{20EEC665-43E6-4C16-9612-D30737B68E6E}" type="presParOf" srcId="{5A31DE73-AF90-4ABE-B2F2-A3C66A58399B}" destId="{ABF5B9A5-2AED-4282-90B0-F0D0F2BCFA35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E8FFB0-31AF-4BD8-876E-2DEB788296CD}" type="doc">
      <dgm:prSet loTypeId="urn:microsoft.com/office/officeart/2005/8/layout/orgChart1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C86BAE60-7EAE-4958-BF44-3BC1787E8B5C}">
      <dgm:prSet phldrT="[Текст]"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При вивченні нового матеріалу</a:t>
          </a:r>
          <a:endParaRPr lang="uk-UA" sz="2400" noProof="0" dirty="0">
            <a:latin typeface="Arial Narrow" panose="020B0606020202030204" pitchFamily="34" charset="0"/>
          </a:endParaRPr>
        </a:p>
      </dgm:t>
    </dgm:pt>
    <dgm:pt modelId="{F99FA12B-0656-40C8-A720-3D5674596614}" type="parTrans" cxnId="{02904087-6B0A-4098-A0C9-7D8CDCBA8426}">
      <dgm:prSet/>
      <dgm:spPr/>
      <dgm:t>
        <a:bodyPr/>
        <a:lstStyle/>
        <a:p>
          <a:endParaRPr lang="uk-UA"/>
        </a:p>
      </dgm:t>
    </dgm:pt>
    <dgm:pt modelId="{B4352031-FB5D-4446-AE1A-83616D0556CE}" type="sibTrans" cxnId="{02904087-6B0A-4098-A0C9-7D8CDCBA8426}">
      <dgm:prSet/>
      <dgm:spPr/>
      <dgm:t>
        <a:bodyPr/>
        <a:lstStyle/>
        <a:p>
          <a:endParaRPr lang="uk-UA"/>
        </a:p>
      </dgm:t>
    </dgm:pt>
    <dgm:pt modelId="{EDAF450B-0DA8-4923-8CB0-CA6FF026D7DE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При закріпленні нової теми чи розділу навчальної програми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DB903B6C-C00A-4598-A588-0795DF5E3D78}" type="parTrans" cxnId="{85E118E9-3628-4F58-8E3F-CDE037225142}">
      <dgm:prSet/>
      <dgm:spPr/>
      <dgm:t>
        <a:bodyPr/>
        <a:lstStyle/>
        <a:p>
          <a:endParaRPr lang="uk-UA"/>
        </a:p>
      </dgm:t>
    </dgm:pt>
    <dgm:pt modelId="{84247B76-BDF7-49F3-A6F6-8EB1451F69D0}" type="sibTrans" cxnId="{85E118E9-3628-4F58-8E3F-CDE037225142}">
      <dgm:prSet/>
      <dgm:spPr/>
      <dgm:t>
        <a:bodyPr/>
        <a:lstStyle/>
        <a:p>
          <a:endParaRPr lang="uk-UA"/>
        </a:p>
      </dgm:t>
    </dgm:pt>
    <dgm:pt modelId="{46FFD78E-F685-4175-9048-6B4B2D3C9739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Для перевірки навчальних досягнень учнів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3FF3BD5A-BD20-4241-8AC0-ECBBC5053637}" type="parTrans" cxnId="{F22D34B9-53B1-44F8-81D0-EDF1E94312E4}">
      <dgm:prSet/>
      <dgm:spPr/>
      <dgm:t>
        <a:bodyPr/>
        <a:lstStyle/>
        <a:p>
          <a:endParaRPr lang="uk-UA"/>
        </a:p>
      </dgm:t>
    </dgm:pt>
    <dgm:pt modelId="{1075F09A-04CF-49AE-BBE5-2EF42A2003C5}" type="sibTrans" cxnId="{F22D34B9-53B1-44F8-81D0-EDF1E94312E4}">
      <dgm:prSet/>
      <dgm:spPr/>
      <dgm:t>
        <a:bodyPr/>
        <a:lstStyle/>
        <a:p>
          <a:endParaRPr lang="uk-UA"/>
        </a:p>
      </dgm:t>
    </dgm:pt>
    <dgm:pt modelId="{10EA7BEF-88BD-49C4-86ED-EA26963A1E9B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Для поглиблення знань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C5E0403B-31E3-45D3-8C2A-2012E96BD909}" type="parTrans" cxnId="{103B7B02-191F-47D7-BA08-BD5D5DD2E1A6}">
      <dgm:prSet/>
      <dgm:spPr/>
      <dgm:t>
        <a:bodyPr/>
        <a:lstStyle/>
        <a:p>
          <a:endParaRPr lang="uk-UA"/>
        </a:p>
      </dgm:t>
    </dgm:pt>
    <dgm:pt modelId="{CC2D1880-E9C9-480E-8502-92014BE21A2A}" type="sibTrans" cxnId="{103B7B02-191F-47D7-BA08-BD5D5DD2E1A6}">
      <dgm:prSet/>
      <dgm:spPr/>
      <dgm:t>
        <a:bodyPr/>
        <a:lstStyle/>
        <a:p>
          <a:endParaRPr lang="uk-UA"/>
        </a:p>
      </dgm:t>
    </dgm:pt>
    <dgm:pt modelId="{AEB9FA2E-D84C-4212-9CA9-A677966C3C14}">
      <dgm:prSet phldrT="[Текст]" custT="1"/>
      <dgm:spPr/>
      <dgm:t>
        <a:bodyPr/>
        <a:lstStyle/>
        <a:p>
          <a:r>
            <a:rPr lang="uk-UA" sz="1800" b="0" i="0" noProof="0" dirty="0" smtClean="0">
              <a:latin typeface="Arial Narrow" panose="020B0606020202030204" pitchFamily="34" charset="0"/>
            </a:rPr>
            <a:t>Дозволяє ілюструвати </a:t>
          </a:r>
        </a:p>
        <a:p>
          <a:r>
            <a:rPr lang="uk-UA" sz="1800" b="0" i="0" noProof="0" dirty="0" smtClean="0">
              <a:latin typeface="Arial Narrow" panose="020B0606020202030204" pitchFamily="34" charset="0"/>
            </a:rPr>
            <a:t>його різноманітними</a:t>
          </a:r>
        </a:p>
        <a:p>
          <a:r>
            <a:rPr lang="uk-UA" sz="1800" b="0" i="0" noProof="0" dirty="0" smtClean="0">
              <a:latin typeface="Arial Narrow" panose="020B0606020202030204" pitchFamily="34" charset="0"/>
            </a:rPr>
            <a:t> наочними засобами.</a:t>
          </a:r>
        </a:p>
        <a:p>
          <a:r>
            <a:rPr lang="uk-UA" sz="1800" b="0" i="0" noProof="0" dirty="0" smtClean="0">
              <a:latin typeface="Arial Narrow" panose="020B0606020202030204" pitchFamily="34" charset="0"/>
            </a:rPr>
            <a:t> Застосування особливо</a:t>
          </a:r>
        </a:p>
        <a:p>
          <a:r>
            <a:rPr lang="uk-UA" sz="1800" b="0" i="0" noProof="0" dirty="0" smtClean="0">
              <a:latin typeface="Arial Narrow" panose="020B0606020202030204" pitchFamily="34" charset="0"/>
            </a:rPr>
            <a:t> вигідно в тих випадках,</a:t>
          </a:r>
        </a:p>
        <a:p>
          <a:r>
            <a:rPr lang="uk-UA" sz="1800" b="0" i="0" noProof="0" dirty="0" smtClean="0">
              <a:latin typeface="Arial Narrow" panose="020B0606020202030204" pitchFamily="34" charset="0"/>
            </a:rPr>
            <a:t> коли необхідно показати</a:t>
          </a:r>
        </a:p>
        <a:p>
          <a:r>
            <a:rPr lang="uk-UA" sz="1800" b="0" i="0" noProof="0" dirty="0" smtClean="0">
              <a:latin typeface="Arial Narrow" panose="020B0606020202030204" pitchFamily="34" charset="0"/>
            </a:rPr>
            <a:t> динаміку розвитку якого-</a:t>
          </a:r>
        </a:p>
        <a:p>
          <a:r>
            <a:rPr lang="uk-UA" sz="1800" b="0" i="0" noProof="0" dirty="0" smtClean="0">
              <a:latin typeface="Arial Narrow" panose="020B0606020202030204" pitchFamily="34" charset="0"/>
            </a:rPr>
            <a:t>небудь процесу;</a:t>
          </a:r>
          <a:endParaRPr lang="uk-UA" sz="1800" noProof="0" dirty="0">
            <a:latin typeface="Arial Narrow" panose="020B0606020202030204" pitchFamily="34" charset="0"/>
          </a:endParaRPr>
        </a:p>
      </dgm:t>
    </dgm:pt>
    <dgm:pt modelId="{DDC4D5F4-EF94-432C-8B0E-CAF8085FCA65}" type="parTrans" cxnId="{7F5403C8-D0C9-4C75-BA52-AC6833E12E8F}">
      <dgm:prSet/>
      <dgm:spPr/>
      <dgm:t>
        <a:bodyPr/>
        <a:lstStyle/>
        <a:p>
          <a:endParaRPr lang="uk-UA"/>
        </a:p>
      </dgm:t>
    </dgm:pt>
    <dgm:pt modelId="{0ADB4344-739C-40D2-B889-B48307555805}" type="sibTrans" cxnId="{7F5403C8-D0C9-4C75-BA52-AC6833E12E8F}">
      <dgm:prSet/>
      <dgm:spPr/>
      <dgm:t>
        <a:bodyPr/>
        <a:lstStyle/>
        <a:p>
          <a:endParaRPr lang="uk-UA"/>
        </a:p>
      </dgm:t>
    </dgm:pt>
    <dgm:pt modelId="{638B8F99-55CE-45BE-B7E5-3E31E7DA7F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1800" b="0" i="0" noProof="0" dirty="0" smtClean="0">
              <a:latin typeface="Arial Narrow" panose="020B0606020202030204" pitchFamily="34" charset="0"/>
            </a:rPr>
            <a:t>Комп’ютерне тестування - це самоперевірка та самореалізація, добрий стимул для навчання,  спосіб навчальної  діяльності та самовираження учнів. </a:t>
          </a:r>
        </a:p>
        <a:p>
          <a:pPr>
            <a:lnSpc>
              <a:spcPct val="100000"/>
            </a:lnSpc>
          </a:pPr>
          <a:r>
            <a:rPr lang="uk-UA" sz="1800" b="0" i="0" noProof="0" dirty="0" smtClean="0">
              <a:latin typeface="Arial Narrow" panose="020B0606020202030204" pitchFamily="34" charset="0"/>
            </a:rPr>
            <a:t>Для вчителя – це засіб якісного оцінювання, програмований спосіб накопичення оцінок;</a:t>
          </a:r>
          <a:endParaRPr lang="uk-UA" sz="1800" b="0" i="0" noProof="0" dirty="0">
            <a:latin typeface="Arial Narrow" panose="020B0606020202030204" pitchFamily="34" charset="0"/>
          </a:endParaRPr>
        </a:p>
      </dgm:t>
    </dgm:pt>
    <dgm:pt modelId="{7A6CB3F5-D894-4E17-A4E3-428E00662FA0}" type="parTrans" cxnId="{AB7FE0B0-7EA7-4717-91E2-95B2337AFC2B}">
      <dgm:prSet/>
      <dgm:spPr/>
      <dgm:t>
        <a:bodyPr/>
        <a:lstStyle/>
        <a:p>
          <a:endParaRPr lang="uk-UA"/>
        </a:p>
      </dgm:t>
    </dgm:pt>
    <dgm:pt modelId="{8D38DA44-11BB-4C37-B8D3-19615A733E3C}" type="sibTrans" cxnId="{AB7FE0B0-7EA7-4717-91E2-95B2337AFC2B}">
      <dgm:prSet/>
      <dgm:spPr/>
      <dgm:t>
        <a:bodyPr/>
        <a:lstStyle/>
        <a:p>
          <a:endParaRPr lang="uk-UA"/>
        </a:p>
      </dgm:t>
    </dgm:pt>
    <dgm:pt modelId="{9640E72B-37CB-474E-B788-CC3968E364A4}">
      <dgm:prSet custT="1"/>
      <dgm:spPr/>
      <dgm:t>
        <a:bodyPr/>
        <a:lstStyle/>
        <a:p>
          <a:r>
            <a:rPr lang="uk-UA" sz="1800" b="0" i="0" noProof="0" dirty="0" smtClean="0">
              <a:latin typeface="Arial Narrow" panose="020B0606020202030204" pitchFamily="34" charset="0"/>
            </a:rPr>
            <a:t>Як додатковий </a:t>
          </a:r>
        </a:p>
        <a:p>
          <a:r>
            <a:rPr lang="uk-UA" sz="1800" b="0" i="0" noProof="0" dirty="0" smtClean="0">
              <a:latin typeface="Arial Narrow" panose="020B0606020202030204" pitchFamily="34" charset="0"/>
            </a:rPr>
            <a:t>матеріал до уроків;</a:t>
          </a:r>
          <a:endParaRPr lang="uk-UA" sz="1800" b="0" i="0" noProof="0" dirty="0">
            <a:latin typeface="Arial Narrow" panose="020B0606020202030204" pitchFamily="34" charset="0"/>
          </a:endParaRPr>
        </a:p>
      </dgm:t>
    </dgm:pt>
    <dgm:pt modelId="{A953DDF1-9571-450E-93FE-FD4F18181E3A}" type="parTrans" cxnId="{8916EA2C-858B-4F70-A162-0E0B0CF38CA6}">
      <dgm:prSet/>
      <dgm:spPr/>
      <dgm:t>
        <a:bodyPr/>
        <a:lstStyle/>
        <a:p>
          <a:endParaRPr lang="uk-UA"/>
        </a:p>
      </dgm:t>
    </dgm:pt>
    <dgm:pt modelId="{9F89199A-E11A-4689-976B-1C31144FDEAA}" type="sibTrans" cxnId="{8916EA2C-858B-4F70-A162-0E0B0CF38CA6}">
      <dgm:prSet/>
      <dgm:spPr/>
      <dgm:t>
        <a:bodyPr/>
        <a:lstStyle/>
        <a:p>
          <a:endParaRPr lang="uk-UA"/>
        </a:p>
      </dgm:t>
    </dgm:pt>
    <dgm:pt modelId="{7EEBDF58-ECCD-41B5-B6E3-C56EF46E8D03}" type="pres">
      <dgm:prSet presAssocID="{89E8FFB0-31AF-4BD8-876E-2DEB788296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2F1436E7-C72B-4342-9C0B-55BDE29CEA10}" type="pres">
      <dgm:prSet presAssocID="{EDAF450B-0DA8-4923-8CB0-CA6FF026D7DE}" presName="hierRoot1" presStyleCnt="0">
        <dgm:presLayoutVars>
          <dgm:hierBranch val="init"/>
        </dgm:presLayoutVars>
      </dgm:prSet>
      <dgm:spPr/>
    </dgm:pt>
    <dgm:pt modelId="{50645F92-0C16-4796-8CD5-F32C00DAA914}" type="pres">
      <dgm:prSet presAssocID="{EDAF450B-0DA8-4923-8CB0-CA6FF026D7DE}" presName="rootComposite1" presStyleCnt="0"/>
      <dgm:spPr/>
    </dgm:pt>
    <dgm:pt modelId="{77400DA9-03DB-4968-8823-C4606A9D717A}" type="pres">
      <dgm:prSet presAssocID="{EDAF450B-0DA8-4923-8CB0-CA6FF026D7DE}" presName="rootText1" presStyleLbl="node0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D96CC2E-9534-402B-B250-38745EAD3746}" type="pres">
      <dgm:prSet presAssocID="{EDAF450B-0DA8-4923-8CB0-CA6FF026D7DE}" presName="rootConnector1" presStyleLbl="node1" presStyleIdx="0" presStyleCnt="0"/>
      <dgm:spPr/>
      <dgm:t>
        <a:bodyPr/>
        <a:lstStyle/>
        <a:p>
          <a:endParaRPr lang="uk-UA"/>
        </a:p>
      </dgm:t>
    </dgm:pt>
    <dgm:pt modelId="{8218E7F8-F55E-42CE-9DC5-E49C79495DA5}" type="pres">
      <dgm:prSet presAssocID="{EDAF450B-0DA8-4923-8CB0-CA6FF026D7DE}" presName="hierChild2" presStyleCnt="0"/>
      <dgm:spPr/>
    </dgm:pt>
    <dgm:pt modelId="{4650AB63-6F8A-4209-952A-D447A4D32CF3}" type="pres">
      <dgm:prSet presAssocID="{EDAF450B-0DA8-4923-8CB0-CA6FF026D7DE}" presName="hierChild3" presStyleCnt="0"/>
      <dgm:spPr/>
    </dgm:pt>
    <dgm:pt modelId="{532580BD-C282-40F2-ABC3-C13771736334}" type="pres">
      <dgm:prSet presAssocID="{C86BAE60-7EAE-4958-BF44-3BC1787E8B5C}" presName="hierRoot1" presStyleCnt="0">
        <dgm:presLayoutVars>
          <dgm:hierBranch val="init"/>
        </dgm:presLayoutVars>
      </dgm:prSet>
      <dgm:spPr/>
    </dgm:pt>
    <dgm:pt modelId="{46288DC5-E684-402F-90E4-EB9DED208829}" type="pres">
      <dgm:prSet presAssocID="{C86BAE60-7EAE-4958-BF44-3BC1787E8B5C}" presName="rootComposite1" presStyleCnt="0"/>
      <dgm:spPr/>
    </dgm:pt>
    <dgm:pt modelId="{8DBF37EB-A31C-4BB7-96BD-0949CB010861}" type="pres">
      <dgm:prSet presAssocID="{C86BAE60-7EAE-4958-BF44-3BC1787E8B5C}" presName="rootText1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74108B2-B6E2-451D-B203-8EE27C129D6E}" type="pres">
      <dgm:prSet presAssocID="{C86BAE60-7EAE-4958-BF44-3BC1787E8B5C}" presName="rootConnector1" presStyleLbl="node1" presStyleIdx="0" presStyleCnt="0"/>
      <dgm:spPr/>
      <dgm:t>
        <a:bodyPr/>
        <a:lstStyle/>
        <a:p>
          <a:endParaRPr lang="uk-UA"/>
        </a:p>
      </dgm:t>
    </dgm:pt>
    <dgm:pt modelId="{9A3560B0-C3EB-4677-81F7-A1FBB140E0A6}" type="pres">
      <dgm:prSet presAssocID="{C86BAE60-7EAE-4958-BF44-3BC1787E8B5C}" presName="hierChild2" presStyleCnt="0"/>
      <dgm:spPr/>
    </dgm:pt>
    <dgm:pt modelId="{62760364-FB4F-4D65-B5B3-937671A14D4F}" type="pres">
      <dgm:prSet presAssocID="{DDC4D5F4-EF94-432C-8B0E-CAF8085FCA65}" presName="Name37" presStyleLbl="parChTrans1D2" presStyleIdx="0" presStyleCnt="3"/>
      <dgm:spPr/>
      <dgm:t>
        <a:bodyPr/>
        <a:lstStyle/>
        <a:p>
          <a:endParaRPr lang="uk-UA"/>
        </a:p>
      </dgm:t>
    </dgm:pt>
    <dgm:pt modelId="{78319B0B-B6C5-49FA-A4AE-F7CBD964B56D}" type="pres">
      <dgm:prSet presAssocID="{AEB9FA2E-D84C-4212-9CA9-A677966C3C14}" presName="hierRoot2" presStyleCnt="0">
        <dgm:presLayoutVars>
          <dgm:hierBranch val="init"/>
        </dgm:presLayoutVars>
      </dgm:prSet>
      <dgm:spPr/>
    </dgm:pt>
    <dgm:pt modelId="{CB5EFE90-BF00-45CF-AF33-B67D7B21EC1D}" type="pres">
      <dgm:prSet presAssocID="{AEB9FA2E-D84C-4212-9CA9-A677966C3C14}" presName="rootComposite" presStyleCnt="0"/>
      <dgm:spPr/>
    </dgm:pt>
    <dgm:pt modelId="{23B718F3-E69F-4C15-8537-0311661A22EF}" type="pres">
      <dgm:prSet presAssocID="{AEB9FA2E-D84C-4212-9CA9-A677966C3C14}" presName="rootText" presStyleLbl="node2" presStyleIdx="0" presStyleCnt="3" custScaleY="2404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2143DEA-6AB0-4D68-9D30-C6F45FDC845F}" type="pres">
      <dgm:prSet presAssocID="{AEB9FA2E-D84C-4212-9CA9-A677966C3C14}" presName="rootConnector" presStyleLbl="node2" presStyleIdx="0" presStyleCnt="3"/>
      <dgm:spPr/>
      <dgm:t>
        <a:bodyPr/>
        <a:lstStyle/>
        <a:p>
          <a:endParaRPr lang="uk-UA"/>
        </a:p>
      </dgm:t>
    </dgm:pt>
    <dgm:pt modelId="{240B64D3-343F-447F-872C-FA461462F03B}" type="pres">
      <dgm:prSet presAssocID="{AEB9FA2E-D84C-4212-9CA9-A677966C3C14}" presName="hierChild4" presStyleCnt="0"/>
      <dgm:spPr/>
    </dgm:pt>
    <dgm:pt modelId="{CD6DFB2D-7599-4BC8-824C-6BD288F16AC0}" type="pres">
      <dgm:prSet presAssocID="{AEB9FA2E-D84C-4212-9CA9-A677966C3C14}" presName="hierChild5" presStyleCnt="0"/>
      <dgm:spPr/>
    </dgm:pt>
    <dgm:pt modelId="{EE1F20BB-57CF-475F-BE61-B7C599FE5807}" type="pres">
      <dgm:prSet presAssocID="{C86BAE60-7EAE-4958-BF44-3BC1787E8B5C}" presName="hierChild3" presStyleCnt="0"/>
      <dgm:spPr/>
    </dgm:pt>
    <dgm:pt modelId="{DF2ACE23-1CD7-4094-935B-DBF6232AABD8}" type="pres">
      <dgm:prSet presAssocID="{46FFD78E-F685-4175-9048-6B4B2D3C9739}" presName="hierRoot1" presStyleCnt="0">
        <dgm:presLayoutVars>
          <dgm:hierBranch val="init"/>
        </dgm:presLayoutVars>
      </dgm:prSet>
      <dgm:spPr/>
    </dgm:pt>
    <dgm:pt modelId="{86065BB6-DB10-4753-B3BA-7BF1F130128C}" type="pres">
      <dgm:prSet presAssocID="{46FFD78E-F685-4175-9048-6B4B2D3C9739}" presName="rootComposite1" presStyleCnt="0"/>
      <dgm:spPr/>
    </dgm:pt>
    <dgm:pt modelId="{1EC6F90B-0B31-4172-A404-DF97D8EFCBE6}" type="pres">
      <dgm:prSet presAssocID="{46FFD78E-F685-4175-9048-6B4B2D3C9739}" presName="rootText1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CE334B0-0D1A-443B-89D1-5B3EC162DA57}" type="pres">
      <dgm:prSet presAssocID="{46FFD78E-F685-4175-9048-6B4B2D3C9739}" presName="rootConnector1" presStyleLbl="node1" presStyleIdx="0" presStyleCnt="0"/>
      <dgm:spPr/>
      <dgm:t>
        <a:bodyPr/>
        <a:lstStyle/>
        <a:p>
          <a:endParaRPr lang="uk-UA"/>
        </a:p>
      </dgm:t>
    </dgm:pt>
    <dgm:pt modelId="{63339A60-1C65-471D-BE1A-30C635927F0E}" type="pres">
      <dgm:prSet presAssocID="{46FFD78E-F685-4175-9048-6B4B2D3C9739}" presName="hierChild2" presStyleCnt="0"/>
      <dgm:spPr/>
    </dgm:pt>
    <dgm:pt modelId="{880DD096-58DD-425B-8E32-3AA1972A084B}" type="pres">
      <dgm:prSet presAssocID="{7A6CB3F5-D894-4E17-A4E3-428E00662FA0}" presName="Name37" presStyleLbl="parChTrans1D2" presStyleIdx="1" presStyleCnt="3"/>
      <dgm:spPr/>
      <dgm:t>
        <a:bodyPr/>
        <a:lstStyle/>
        <a:p>
          <a:endParaRPr lang="uk-UA"/>
        </a:p>
      </dgm:t>
    </dgm:pt>
    <dgm:pt modelId="{69777AD6-5A66-4C62-A875-E5BF96EEA588}" type="pres">
      <dgm:prSet presAssocID="{638B8F99-55CE-45BE-B7E5-3E31E7DA7F7A}" presName="hierRoot2" presStyleCnt="0">
        <dgm:presLayoutVars>
          <dgm:hierBranch val="init"/>
        </dgm:presLayoutVars>
      </dgm:prSet>
      <dgm:spPr/>
    </dgm:pt>
    <dgm:pt modelId="{BDA548EB-F6A3-4DD3-AE0B-FB219579C6A7}" type="pres">
      <dgm:prSet presAssocID="{638B8F99-55CE-45BE-B7E5-3E31E7DA7F7A}" presName="rootComposite" presStyleCnt="0"/>
      <dgm:spPr/>
    </dgm:pt>
    <dgm:pt modelId="{F888B13D-F3B1-495C-950B-785D3196E7A0}" type="pres">
      <dgm:prSet presAssocID="{638B8F99-55CE-45BE-B7E5-3E31E7DA7F7A}" presName="rootText" presStyleLbl="node2" presStyleIdx="1" presStyleCnt="3" custScaleY="2404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7200151-F526-4AA0-B05A-4B12755C8842}" type="pres">
      <dgm:prSet presAssocID="{638B8F99-55CE-45BE-B7E5-3E31E7DA7F7A}" presName="rootConnector" presStyleLbl="node2" presStyleIdx="1" presStyleCnt="3"/>
      <dgm:spPr/>
      <dgm:t>
        <a:bodyPr/>
        <a:lstStyle/>
        <a:p>
          <a:endParaRPr lang="uk-UA"/>
        </a:p>
      </dgm:t>
    </dgm:pt>
    <dgm:pt modelId="{BE95551B-F2E3-44E0-AFDB-F0A8D1660633}" type="pres">
      <dgm:prSet presAssocID="{638B8F99-55CE-45BE-B7E5-3E31E7DA7F7A}" presName="hierChild4" presStyleCnt="0"/>
      <dgm:spPr/>
    </dgm:pt>
    <dgm:pt modelId="{44E2846F-C2C7-428A-B0C4-B3EFEE99DE99}" type="pres">
      <dgm:prSet presAssocID="{638B8F99-55CE-45BE-B7E5-3E31E7DA7F7A}" presName="hierChild5" presStyleCnt="0"/>
      <dgm:spPr/>
    </dgm:pt>
    <dgm:pt modelId="{C256CE52-A489-4E85-A1FB-4958A41C49B5}" type="pres">
      <dgm:prSet presAssocID="{46FFD78E-F685-4175-9048-6B4B2D3C9739}" presName="hierChild3" presStyleCnt="0"/>
      <dgm:spPr/>
    </dgm:pt>
    <dgm:pt modelId="{D0E5B78B-4F9C-4203-95A1-E348D34371B1}" type="pres">
      <dgm:prSet presAssocID="{10EA7BEF-88BD-49C4-86ED-EA26963A1E9B}" presName="hierRoot1" presStyleCnt="0">
        <dgm:presLayoutVars>
          <dgm:hierBranch val="init"/>
        </dgm:presLayoutVars>
      </dgm:prSet>
      <dgm:spPr/>
    </dgm:pt>
    <dgm:pt modelId="{D4701C6A-FA2F-4A72-95B4-DAF500CD3B0D}" type="pres">
      <dgm:prSet presAssocID="{10EA7BEF-88BD-49C4-86ED-EA26963A1E9B}" presName="rootComposite1" presStyleCnt="0"/>
      <dgm:spPr/>
    </dgm:pt>
    <dgm:pt modelId="{609A54E1-06B2-43F6-8F02-57557231A2A6}" type="pres">
      <dgm:prSet presAssocID="{10EA7BEF-88BD-49C4-86ED-EA26963A1E9B}" presName="rootText1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E74D67E-CC79-4071-B607-4D684CC89239}" type="pres">
      <dgm:prSet presAssocID="{10EA7BEF-88BD-49C4-86ED-EA26963A1E9B}" presName="rootConnector1" presStyleLbl="node1" presStyleIdx="0" presStyleCnt="0"/>
      <dgm:spPr/>
      <dgm:t>
        <a:bodyPr/>
        <a:lstStyle/>
        <a:p>
          <a:endParaRPr lang="uk-UA"/>
        </a:p>
      </dgm:t>
    </dgm:pt>
    <dgm:pt modelId="{E43BD49F-9C4F-480D-ACBB-9195A994CDB4}" type="pres">
      <dgm:prSet presAssocID="{10EA7BEF-88BD-49C4-86ED-EA26963A1E9B}" presName="hierChild2" presStyleCnt="0"/>
      <dgm:spPr/>
    </dgm:pt>
    <dgm:pt modelId="{F9D49247-F70D-4EB5-B45C-F77398839332}" type="pres">
      <dgm:prSet presAssocID="{A953DDF1-9571-450E-93FE-FD4F18181E3A}" presName="Name37" presStyleLbl="parChTrans1D2" presStyleIdx="2" presStyleCnt="3"/>
      <dgm:spPr/>
      <dgm:t>
        <a:bodyPr/>
        <a:lstStyle/>
        <a:p>
          <a:endParaRPr lang="uk-UA"/>
        </a:p>
      </dgm:t>
    </dgm:pt>
    <dgm:pt modelId="{BEB7E3D5-6E2A-404B-A217-44192816A058}" type="pres">
      <dgm:prSet presAssocID="{9640E72B-37CB-474E-B788-CC3968E364A4}" presName="hierRoot2" presStyleCnt="0">
        <dgm:presLayoutVars>
          <dgm:hierBranch val="init"/>
        </dgm:presLayoutVars>
      </dgm:prSet>
      <dgm:spPr/>
    </dgm:pt>
    <dgm:pt modelId="{3966F39C-5C3B-48FB-8CB0-92C31C550E47}" type="pres">
      <dgm:prSet presAssocID="{9640E72B-37CB-474E-B788-CC3968E364A4}" presName="rootComposite" presStyleCnt="0"/>
      <dgm:spPr/>
    </dgm:pt>
    <dgm:pt modelId="{B8DCA8CA-A0D6-4992-8D69-89D887CB300A}" type="pres">
      <dgm:prSet presAssocID="{9640E72B-37CB-474E-B788-CC3968E364A4}" presName="rootText" presStyleLbl="node2" presStyleIdx="2" presStyleCnt="3" custScaleY="2404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D157199-5D61-4E13-8899-A84EC9E7D535}" type="pres">
      <dgm:prSet presAssocID="{9640E72B-37CB-474E-B788-CC3968E364A4}" presName="rootConnector" presStyleLbl="node2" presStyleIdx="2" presStyleCnt="3"/>
      <dgm:spPr/>
      <dgm:t>
        <a:bodyPr/>
        <a:lstStyle/>
        <a:p>
          <a:endParaRPr lang="uk-UA"/>
        </a:p>
      </dgm:t>
    </dgm:pt>
    <dgm:pt modelId="{68005C2B-9063-4BC4-B09A-1E36723E3BF6}" type="pres">
      <dgm:prSet presAssocID="{9640E72B-37CB-474E-B788-CC3968E364A4}" presName="hierChild4" presStyleCnt="0"/>
      <dgm:spPr/>
    </dgm:pt>
    <dgm:pt modelId="{3403AFCD-436B-470E-B057-4E84C75A0CFD}" type="pres">
      <dgm:prSet presAssocID="{9640E72B-37CB-474E-B788-CC3968E364A4}" presName="hierChild5" presStyleCnt="0"/>
      <dgm:spPr/>
    </dgm:pt>
    <dgm:pt modelId="{5DDB0637-E26E-46C8-9FE3-AD5554C80C3A}" type="pres">
      <dgm:prSet presAssocID="{10EA7BEF-88BD-49C4-86ED-EA26963A1E9B}" presName="hierChild3" presStyleCnt="0"/>
      <dgm:spPr/>
    </dgm:pt>
  </dgm:ptLst>
  <dgm:cxnLst>
    <dgm:cxn modelId="{17DF0945-13A8-4796-A124-840113AF965B}" type="presOf" srcId="{9640E72B-37CB-474E-B788-CC3968E364A4}" destId="{7D157199-5D61-4E13-8899-A84EC9E7D535}" srcOrd="1" destOrd="0" presId="urn:microsoft.com/office/officeart/2005/8/layout/orgChart1"/>
    <dgm:cxn modelId="{FB0C085F-5D1B-4AF8-8FE9-BC666C5E20E0}" type="presOf" srcId="{10EA7BEF-88BD-49C4-86ED-EA26963A1E9B}" destId="{609A54E1-06B2-43F6-8F02-57557231A2A6}" srcOrd="0" destOrd="0" presId="urn:microsoft.com/office/officeart/2005/8/layout/orgChart1"/>
    <dgm:cxn modelId="{7F5403C8-D0C9-4C75-BA52-AC6833E12E8F}" srcId="{C86BAE60-7EAE-4958-BF44-3BC1787E8B5C}" destId="{AEB9FA2E-D84C-4212-9CA9-A677966C3C14}" srcOrd="0" destOrd="0" parTransId="{DDC4D5F4-EF94-432C-8B0E-CAF8085FCA65}" sibTransId="{0ADB4344-739C-40D2-B889-B48307555805}"/>
    <dgm:cxn modelId="{7EB4B191-26DE-405D-BF3A-E8908E11EEE4}" type="presOf" srcId="{C86BAE60-7EAE-4958-BF44-3BC1787E8B5C}" destId="{8DBF37EB-A31C-4BB7-96BD-0949CB010861}" srcOrd="0" destOrd="0" presId="urn:microsoft.com/office/officeart/2005/8/layout/orgChart1"/>
    <dgm:cxn modelId="{02904087-6B0A-4098-A0C9-7D8CDCBA8426}" srcId="{89E8FFB0-31AF-4BD8-876E-2DEB788296CD}" destId="{C86BAE60-7EAE-4958-BF44-3BC1787E8B5C}" srcOrd="1" destOrd="0" parTransId="{F99FA12B-0656-40C8-A720-3D5674596614}" sibTransId="{B4352031-FB5D-4446-AE1A-83616D0556CE}"/>
    <dgm:cxn modelId="{8916EA2C-858B-4F70-A162-0E0B0CF38CA6}" srcId="{10EA7BEF-88BD-49C4-86ED-EA26963A1E9B}" destId="{9640E72B-37CB-474E-B788-CC3968E364A4}" srcOrd="0" destOrd="0" parTransId="{A953DDF1-9571-450E-93FE-FD4F18181E3A}" sibTransId="{9F89199A-E11A-4689-976B-1C31144FDEAA}"/>
    <dgm:cxn modelId="{FDE03DA0-037B-4C7E-97FE-517B34A4750E}" type="presOf" srcId="{EDAF450B-0DA8-4923-8CB0-CA6FF026D7DE}" destId="{3D96CC2E-9534-402B-B250-38745EAD3746}" srcOrd="1" destOrd="0" presId="urn:microsoft.com/office/officeart/2005/8/layout/orgChart1"/>
    <dgm:cxn modelId="{FB573CF5-DD9D-47C3-88C8-67C419A78E71}" type="presOf" srcId="{DDC4D5F4-EF94-432C-8B0E-CAF8085FCA65}" destId="{62760364-FB4F-4D65-B5B3-937671A14D4F}" srcOrd="0" destOrd="0" presId="urn:microsoft.com/office/officeart/2005/8/layout/orgChart1"/>
    <dgm:cxn modelId="{23391E3C-AA08-4F0B-9519-54FBD88CDCC2}" type="presOf" srcId="{46FFD78E-F685-4175-9048-6B4B2D3C9739}" destId="{1EC6F90B-0B31-4172-A404-DF97D8EFCBE6}" srcOrd="0" destOrd="0" presId="urn:microsoft.com/office/officeart/2005/8/layout/orgChart1"/>
    <dgm:cxn modelId="{F22D34B9-53B1-44F8-81D0-EDF1E94312E4}" srcId="{89E8FFB0-31AF-4BD8-876E-2DEB788296CD}" destId="{46FFD78E-F685-4175-9048-6B4B2D3C9739}" srcOrd="2" destOrd="0" parTransId="{3FF3BD5A-BD20-4241-8AC0-ECBBC5053637}" sibTransId="{1075F09A-04CF-49AE-BBE5-2EF42A2003C5}"/>
    <dgm:cxn modelId="{103B7B02-191F-47D7-BA08-BD5D5DD2E1A6}" srcId="{89E8FFB0-31AF-4BD8-876E-2DEB788296CD}" destId="{10EA7BEF-88BD-49C4-86ED-EA26963A1E9B}" srcOrd="3" destOrd="0" parTransId="{C5E0403B-31E3-45D3-8C2A-2012E96BD909}" sibTransId="{CC2D1880-E9C9-480E-8502-92014BE21A2A}"/>
    <dgm:cxn modelId="{AB7FE0B0-7EA7-4717-91E2-95B2337AFC2B}" srcId="{46FFD78E-F685-4175-9048-6B4B2D3C9739}" destId="{638B8F99-55CE-45BE-B7E5-3E31E7DA7F7A}" srcOrd="0" destOrd="0" parTransId="{7A6CB3F5-D894-4E17-A4E3-428E00662FA0}" sibTransId="{8D38DA44-11BB-4C37-B8D3-19615A733E3C}"/>
    <dgm:cxn modelId="{85E118E9-3628-4F58-8E3F-CDE037225142}" srcId="{89E8FFB0-31AF-4BD8-876E-2DEB788296CD}" destId="{EDAF450B-0DA8-4923-8CB0-CA6FF026D7DE}" srcOrd="0" destOrd="0" parTransId="{DB903B6C-C00A-4598-A588-0795DF5E3D78}" sibTransId="{84247B76-BDF7-49F3-A6F6-8EB1451F69D0}"/>
    <dgm:cxn modelId="{F7501568-5B68-4D23-A601-08E757C7A59D}" type="presOf" srcId="{10EA7BEF-88BD-49C4-86ED-EA26963A1E9B}" destId="{0E74D67E-CC79-4071-B607-4D684CC89239}" srcOrd="1" destOrd="0" presId="urn:microsoft.com/office/officeart/2005/8/layout/orgChart1"/>
    <dgm:cxn modelId="{2B291341-3087-44AF-866D-A854371DF11F}" type="presOf" srcId="{89E8FFB0-31AF-4BD8-876E-2DEB788296CD}" destId="{7EEBDF58-ECCD-41B5-B6E3-C56EF46E8D03}" srcOrd="0" destOrd="0" presId="urn:microsoft.com/office/officeart/2005/8/layout/orgChart1"/>
    <dgm:cxn modelId="{6FA19233-775E-478A-88E0-4308A167ED2B}" type="presOf" srcId="{AEB9FA2E-D84C-4212-9CA9-A677966C3C14}" destId="{32143DEA-6AB0-4D68-9D30-C6F45FDC845F}" srcOrd="1" destOrd="0" presId="urn:microsoft.com/office/officeart/2005/8/layout/orgChart1"/>
    <dgm:cxn modelId="{C6775A0E-9E71-4D2A-9CBB-AADC28A387B2}" type="presOf" srcId="{638B8F99-55CE-45BE-B7E5-3E31E7DA7F7A}" destId="{F888B13D-F3B1-495C-950B-785D3196E7A0}" srcOrd="0" destOrd="0" presId="urn:microsoft.com/office/officeart/2005/8/layout/orgChart1"/>
    <dgm:cxn modelId="{B7FD9AE0-7467-469B-8C8E-88F3E5488C85}" type="presOf" srcId="{A953DDF1-9571-450E-93FE-FD4F18181E3A}" destId="{F9D49247-F70D-4EB5-B45C-F77398839332}" srcOrd="0" destOrd="0" presId="urn:microsoft.com/office/officeart/2005/8/layout/orgChart1"/>
    <dgm:cxn modelId="{048FFA9E-4D27-409A-81D8-EE8815124A4D}" type="presOf" srcId="{46FFD78E-F685-4175-9048-6B4B2D3C9739}" destId="{9CE334B0-0D1A-443B-89D1-5B3EC162DA57}" srcOrd="1" destOrd="0" presId="urn:microsoft.com/office/officeart/2005/8/layout/orgChart1"/>
    <dgm:cxn modelId="{8ECBF82C-08D9-4670-BE35-AC488304DEA9}" type="presOf" srcId="{EDAF450B-0DA8-4923-8CB0-CA6FF026D7DE}" destId="{77400DA9-03DB-4968-8823-C4606A9D717A}" srcOrd="0" destOrd="0" presId="urn:microsoft.com/office/officeart/2005/8/layout/orgChart1"/>
    <dgm:cxn modelId="{44C5AF2C-E56F-4F1E-9204-27B717D010AC}" type="presOf" srcId="{638B8F99-55CE-45BE-B7E5-3E31E7DA7F7A}" destId="{E7200151-F526-4AA0-B05A-4B12755C8842}" srcOrd="1" destOrd="0" presId="urn:microsoft.com/office/officeart/2005/8/layout/orgChart1"/>
    <dgm:cxn modelId="{AF3EC602-0B1D-4ED3-AC19-FFD886D25EDA}" type="presOf" srcId="{9640E72B-37CB-474E-B788-CC3968E364A4}" destId="{B8DCA8CA-A0D6-4992-8D69-89D887CB300A}" srcOrd="0" destOrd="0" presId="urn:microsoft.com/office/officeart/2005/8/layout/orgChart1"/>
    <dgm:cxn modelId="{A1160066-0232-4A90-8C51-10F0A807A323}" type="presOf" srcId="{C86BAE60-7EAE-4958-BF44-3BC1787E8B5C}" destId="{774108B2-B6E2-451D-B203-8EE27C129D6E}" srcOrd="1" destOrd="0" presId="urn:microsoft.com/office/officeart/2005/8/layout/orgChart1"/>
    <dgm:cxn modelId="{6C9F9551-5109-4F94-80D9-2673F686D667}" type="presOf" srcId="{7A6CB3F5-D894-4E17-A4E3-428E00662FA0}" destId="{880DD096-58DD-425B-8E32-3AA1972A084B}" srcOrd="0" destOrd="0" presId="urn:microsoft.com/office/officeart/2005/8/layout/orgChart1"/>
    <dgm:cxn modelId="{7D3F61CB-105B-4818-ACEE-BA9004A3213F}" type="presOf" srcId="{AEB9FA2E-D84C-4212-9CA9-A677966C3C14}" destId="{23B718F3-E69F-4C15-8537-0311661A22EF}" srcOrd="0" destOrd="0" presId="urn:microsoft.com/office/officeart/2005/8/layout/orgChart1"/>
    <dgm:cxn modelId="{5C2C3B45-7525-4F79-9821-C423A04C99C4}" type="presParOf" srcId="{7EEBDF58-ECCD-41B5-B6E3-C56EF46E8D03}" destId="{2F1436E7-C72B-4342-9C0B-55BDE29CEA10}" srcOrd="0" destOrd="0" presId="urn:microsoft.com/office/officeart/2005/8/layout/orgChart1"/>
    <dgm:cxn modelId="{8AB19491-0D34-497B-8E9C-C4E0411CBB2C}" type="presParOf" srcId="{2F1436E7-C72B-4342-9C0B-55BDE29CEA10}" destId="{50645F92-0C16-4796-8CD5-F32C00DAA914}" srcOrd="0" destOrd="0" presId="urn:microsoft.com/office/officeart/2005/8/layout/orgChart1"/>
    <dgm:cxn modelId="{5741AB7C-8E56-4DA1-A8A6-26F0D8537916}" type="presParOf" srcId="{50645F92-0C16-4796-8CD5-F32C00DAA914}" destId="{77400DA9-03DB-4968-8823-C4606A9D717A}" srcOrd="0" destOrd="0" presId="urn:microsoft.com/office/officeart/2005/8/layout/orgChart1"/>
    <dgm:cxn modelId="{C591066C-C9FB-4C1D-BED2-297456917F77}" type="presParOf" srcId="{50645F92-0C16-4796-8CD5-F32C00DAA914}" destId="{3D96CC2E-9534-402B-B250-38745EAD3746}" srcOrd="1" destOrd="0" presId="urn:microsoft.com/office/officeart/2005/8/layout/orgChart1"/>
    <dgm:cxn modelId="{496D41A4-E3C8-4AA2-8A11-11C92DA6F769}" type="presParOf" srcId="{2F1436E7-C72B-4342-9C0B-55BDE29CEA10}" destId="{8218E7F8-F55E-42CE-9DC5-E49C79495DA5}" srcOrd="1" destOrd="0" presId="urn:microsoft.com/office/officeart/2005/8/layout/orgChart1"/>
    <dgm:cxn modelId="{9E9E21C9-F251-4145-BD3B-91DAFF02BA61}" type="presParOf" srcId="{2F1436E7-C72B-4342-9C0B-55BDE29CEA10}" destId="{4650AB63-6F8A-4209-952A-D447A4D32CF3}" srcOrd="2" destOrd="0" presId="urn:microsoft.com/office/officeart/2005/8/layout/orgChart1"/>
    <dgm:cxn modelId="{EB63D7B3-A356-4CBA-811E-1951679CD86E}" type="presParOf" srcId="{7EEBDF58-ECCD-41B5-B6E3-C56EF46E8D03}" destId="{532580BD-C282-40F2-ABC3-C13771736334}" srcOrd="1" destOrd="0" presId="urn:microsoft.com/office/officeart/2005/8/layout/orgChart1"/>
    <dgm:cxn modelId="{3B2BEFB6-5FFF-478C-ACFA-5605021E8B7B}" type="presParOf" srcId="{532580BD-C282-40F2-ABC3-C13771736334}" destId="{46288DC5-E684-402F-90E4-EB9DED208829}" srcOrd="0" destOrd="0" presId="urn:microsoft.com/office/officeart/2005/8/layout/orgChart1"/>
    <dgm:cxn modelId="{BB829B89-5AA3-4164-93D7-F2F9335DCB3D}" type="presParOf" srcId="{46288DC5-E684-402F-90E4-EB9DED208829}" destId="{8DBF37EB-A31C-4BB7-96BD-0949CB010861}" srcOrd="0" destOrd="0" presId="urn:microsoft.com/office/officeart/2005/8/layout/orgChart1"/>
    <dgm:cxn modelId="{7E99D6F4-ABDF-48D0-9A6E-D8DEF7357840}" type="presParOf" srcId="{46288DC5-E684-402F-90E4-EB9DED208829}" destId="{774108B2-B6E2-451D-B203-8EE27C129D6E}" srcOrd="1" destOrd="0" presId="urn:microsoft.com/office/officeart/2005/8/layout/orgChart1"/>
    <dgm:cxn modelId="{F08DF4CA-4E52-4E9E-B383-68D1221CD3AA}" type="presParOf" srcId="{532580BD-C282-40F2-ABC3-C13771736334}" destId="{9A3560B0-C3EB-4677-81F7-A1FBB140E0A6}" srcOrd="1" destOrd="0" presId="urn:microsoft.com/office/officeart/2005/8/layout/orgChart1"/>
    <dgm:cxn modelId="{377C798A-6ED3-4973-9054-9A86E6FC27C3}" type="presParOf" srcId="{9A3560B0-C3EB-4677-81F7-A1FBB140E0A6}" destId="{62760364-FB4F-4D65-B5B3-937671A14D4F}" srcOrd="0" destOrd="0" presId="urn:microsoft.com/office/officeart/2005/8/layout/orgChart1"/>
    <dgm:cxn modelId="{99FDFDEE-8DA6-404E-8771-26527C8C2A36}" type="presParOf" srcId="{9A3560B0-C3EB-4677-81F7-A1FBB140E0A6}" destId="{78319B0B-B6C5-49FA-A4AE-F7CBD964B56D}" srcOrd="1" destOrd="0" presId="urn:microsoft.com/office/officeart/2005/8/layout/orgChart1"/>
    <dgm:cxn modelId="{4151C61E-4271-4BAB-9996-3E1F4FE4012D}" type="presParOf" srcId="{78319B0B-B6C5-49FA-A4AE-F7CBD964B56D}" destId="{CB5EFE90-BF00-45CF-AF33-B67D7B21EC1D}" srcOrd="0" destOrd="0" presId="urn:microsoft.com/office/officeart/2005/8/layout/orgChart1"/>
    <dgm:cxn modelId="{60681E17-4828-4B9D-BEF3-59A919C057FE}" type="presParOf" srcId="{CB5EFE90-BF00-45CF-AF33-B67D7B21EC1D}" destId="{23B718F3-E69F-4C15-8537-0311661A22EF}" srcOrd="0" destOrd="0" presId="urn:microsoft.com/office/officeart/2005/8/layout/orgChart1"/>
    <dgm:cxn modelId="{7F9CDC7A-4689-4754-88D2-8B00D67B570E}" type="presParOf" srcId="{CB5EFE90-BF00-45CF-AF33-B67D7B21EC1D}" destId="{32143DEA-6AB0-4D68-9D30-C6F45FDC845F}" srcOrd="1" destOrd="0" presId="urn:microsoft.com/office/officeart/2005/8/layout/orgChart1"/>
    <dgm:cxn modelId="{05ACA7D1-3E37-43CD-95AA-8C424A199A2E}" type="presParOf" srcId="{78319B0B-B6C5-49FA-A4AE-F7CBD964B56D}" destId="{240B64D3-343F-447F-872C-FA461462F03B}" srcOrd="1" destOrd="0" presId="urn:microsoft.com/office/officeart/2005/8/layout/orgChart1"/>
    <dgm:cxn modelId="{38202368-96A1-4E83-A552-665C66F5FA22}" type="presParOf" srcId="{78319B0B-B6C5-49FA-A4AE-F7CBD964B56D}" destId="{CD6DFB2D-7599-4BC8-824C-6BD288F16AC0}" srcOrd="2" destOrd="0" presId="urn:microsoft.com/office/officeart/2005/8/layout/orgChart1"/>
    <dgm:cxn modelId="{03CCC3A3-C37B-4951-82F8-B034E75A435C}" type="presParOf" srcId="{532580BD-C282-40F2-ABC3-C13771736334}" destId="{EE1F20BB-57CF-475F-BE61-B7C599FE5807}" srcOrd="2" destOrd="0" presId="urn:microsoft.com/office/officeart/2005/8/layout/orgChart1"/>
    <dgm:cxn modelId="{6A45AF3B-1ACD-4143-9328-F7892E2F5B06}" type="presParOf" srcId="{7EEBDF58-ECCD-41B5-B6E3-C56EF46E8D03}" destId="{DF2ACE23-1CD7-4094-935B-DBF6232AABD8}" srcOrd="2" destOrd="0" presId="urn:microsoft.com/office/officeart/2005/8/layout/orgChart1"/>
    <dgm:cxn modelId="{AD363EF2-10E4-4F71-B8FF-AAC7AB526066}" type="presParOf" srcId="{DF2ACE23-1CD7-4094-935B-DBF6232AABD8}" destId="{86065BB6-DB10-4753-B3BA-7BF1F130128C}" srcOrd="0" destOrd="0" presId="urn:microsoft.com/office/officeart/2005/8/layout/orgChart1"/>
    <dgm:cxn modelId="{518A5DA8-C92C-4D44-8450-1E2DA87DE9EE}" type="presParOf" srcId="{86065BB6-DB10-4753-B3BA-7BF1F130128C}" destId="{1EC6F90B-0B31-4172-A404-DF97D8EFCBE6}" srcOrd="0" destOrd="0" presId="urn:microsoft.com/office/officeart/2005/8/layout/orgChart1"/>
    <dgm:cxn modelId="{E2CC6D46-D349-4B4B-89A4-10FD45883D85}" type="presParOf" srcId="{86065BB6-DB10-4753-B3BA-7BF1F130128C}" destId="{9CE334B0-0D1A-443B-89D1-5B3EC162DA57}" srcOrd="1" destOrd="0" presId="urn:microsoft.com/office/officeart/2005/8/layout/orgChart1"/>
    <dgm:cxn modelId="{C6731FFA-3AD8-4B59-960C-E54534D9ED34}" type="presParOf" srcId="{DF2ACE23-1CD7-4094-935B-DBF6232AABD8}" destId="{63339A60-1C65-471D-BE1A-30C635927F0E}" srcOrd="1" destOrd="0" presId="urn:microsoft.com/office/officeart/2005/8/layout/orgChart1"/>
    <dgm:cxn modelId="{93944F05-7490-4A3D-8F1E-2FBF97FE7115}" type="presParOf" srcId="{63339A60-1C65-471D-BE1A-30C635927F0E}" destId="{880DD096-58DD-425B-8E32-3AA1972A084B}" srcOrd="0" destOrd="0" presId="urn:microsoft.com/office/officeart/2005/8/layout/orgChart1"/>
    <dgm:cxn modelId="{8938987C-B8AF-4E2D-A033-5B7F7EB3301F}" type="presParOf" srcId="{63339A60-1C65-471D-BE1A-30C635927F0E}" destId="{69777AD6-5A66-4C62-A875-E5BF96EEA588}" srcOrd="1" destOrd="0" presId="urn:microsoft.com/office/officeart/2005/8/layout/orgChart1"/>
    <dgm:cxn modelId="{E60024E9-34C1-42EB-957E-A3CA30C620FC}" type="presParOf" srcId="{69777AD6-5A66-4C62-A875-E5BF96EEA588}" destId="{BDA548EB-F6A3-4DD3-AE0B-FB219579C6A7}" srcOrd="0" destOrd="0" presId="urn:microsoft.com/office/officeart/2005/8/layout/orgChart1"/>
    <dgm:cxn modelId="{0CDA508B-104C-47DA-95D0-3CA7AA5F907A}" type="presParOf" srcId="{BDA548EB-F6A3-4DD3-AE0B-FB219579C6A7}" destId="{F888B13D-F3B1-495C-950B-785D3196E7A0}" srcOrd="0" destOrd="0" presId="urn:microsoft.com/office/officeart/2005/8/layout/orgChart1"/>
    <dgm:cxn modelId="{19CD25C1-325C-4627-A42A-9BA5337F460B}" type="presParOf" srcId="{BDA548EB-F6A3-4DD3-AE0B-FB219579C6A7}" destId="{E7200151-F526-4AA0-B05A-4B12755C8842}" srcOrd="1" destOrd="0" presId="urn:microsoft.com/office/officeart/2005/8/layout/orgChart1"/>
    <dgm:cxn modelId="{E266B92D-1CCB-45F4-8C62-A0149A65F8A9}" type="presParOf" srcId="{69777AD6-5A66-4C62-A875-E5BF96EEA588}" destId="{BE95551B-F2E3-44E0-AFDB-F0A8D1660633}" srcOrd="1" destOrd="0" presId="urn:microsoft.com/office/officeart/2005/8/layout/orgChart1"/>
    <dgm:cxn modelId="{52B18DFA-E152-4851-9FED-68DADA485EE8}" type="presParOf" srcId="{69777AD6-5A66-4C62-A875-E5BF96EEA588}" destId="{44E2846F-C2C7-428A-B0C4-B3EFEE99DE99}" srcOrd="2" destOrd="0" presId="urn:microsoft.com/office/officeart/2005/8/layout/orgChart1"/>
    <dgm:cxn modelId="{47D9D81A-A199-481B-8DC0-957D35359E4D}" type="presParOf" srcId="{DF2ACE23-1CD7-4094-935B-DBF6232AABD8}" destId="{C256CE52-A489-4E85-A1FB-4958A41C49B5}" srcOrd="2" destOrd="0" presId="urn:microsoft.com/office/officeart/2005/8/layout/orgChart1"/>
    <dgm:cxn modelId="{96541F53-CB7C-415F-88F1-FF6BD398A66D}" type="presParOf" srcId="{7EEBDF58-ECCD-41B5-B6E3-C56EF46E8D03}" destId="{D0E5B78B-4F9C-4203-95A1-E348D34371B1}" srcOrd="3" destOrd="0" presId="urn:microsoft.com/office/officeart/2005/8/layout/orgChart1"/>
    <dgm:cxn modelId="{A0C47816-B55F-4A75-8272-3D0BE7808019}" type="presParOf" srcId="{D0E5B78B-4F9C-4203-95A1-E348D34371B1}" destId="{D4701C6A-FA2F-4A72-95B4-DAF500CD3B0D}" srcOrd="0" destOrd="0" presId="urn:microsoft.com/office/officeart/2005/8/layout/orgChart1"/>
    <dgm:cxn modelId="{6FCCE9E4-CAC6-47D0-9282-3729A6F3B1D4}" type="presParOf" srcId="{D4701C6A-FA2F-4A72-95B4-DAF500CD3B0D}" destId="{609A54E1-06B2-43F6-8F02-57557231A2A6}" srcOrd="0" destOrd="0" presId="urn:microsoft.com/office/officeart/2005/8/layout/orgChart1"/>
    <dgm:cxn modelId="{2C9C7603-EA4A-4D07-A207-AC92E7B4173B}" type="presParOf" srcId="{D4701C6A-FA2F-4A72-95B4-DAF500CD3B0D}" destId="{0E74D67E-CC79-4071-B607-4D684CC89239}" srcOrd="1" destOrd="0" presId="urn:microsoft.com/office/officeart/2005/8/layout/orgChart1"/>
    <dgm:cxn modelId="{0FFF2296-5C77-44DF-BC5D-0C3405D28E17}" type="presParOf" srcId="{D0E5B78B-4F9C-4203-95A1-E348D34371B1}" destId="{E43BD49F-9C4F-480D-ACBB-9195A994CDB4}" srcOrd="1" destOrd="0" presId="urn:microsoft.com/office/officeart/2005/8/layout/orgChart1"/>
    <dgm:cxn modelId="{F6A53CB9-B7C3-45FD-BCC8-315915048D40}" type="presParOf" srcId="{E43BD49F-9C4F-480D-ACBB-9195A994CDB4}" destId="{F9D49247-F70D-4EB5-B45C-F77398839332}" srcOrd="0" destOrd="0" presId="urn:microsoft.com/office/officeart/2005/8/layout/orgChart1"/>
    <dgm:cxn modelId="{A8413C8C-6A2B-465A-83A6-02CB4C8DE77C}" type="presParOf" srcId="{E43BD49F-9C4F-480D-ACBB-9195A994CDB4}" destId="{BEB7E3D5-6E2A-404B-A217-44192816A058}" srcOrd="1" destOrd="0" presId="urn:microsoft.com/office/officeart/2005/8/layout/orgChart1"/>
    <dgm:cxn modelId="{EA81EBD0-954D-46F7-8CA8-D7423C7B65E9}" type="presParOf" srcId="{BEB7E3D5-6E2A-404B-A217-44192816A058}" destId="{3966F39C-5C3B-48FB-8CB0-92C31C550E47}" srcOrd="0" destOrd="0" presId="urn:microsoft.com/office/officeart/2005/8/layout/orgChart1"/>
    <dgm:cxn modelId="{F1B5A5CE-CD2B-49A7-BFAC-A242FDA47328}" type="presParOf" srcId="{3966F39C-5C3B-48FB-8CB0-92C31C550E47}" destId="{B8DCA8CA-A0D6-4992-8D69-89D887CB300A}" srcOrd="0" destOrd="0" presId="urn:microsoft.com/office/officeart/2005/8/layout/orgChart1"/>
    <dgm:cxn modelId="{0ABD75A6-1610-4E76-87F3-C87B3C399B48}" type="presParOf" srcId="{3966F39C-5C3B-48FB-8CB0-92C31C550E47}" destId="{7D157199-5D61-4E13-8899-A84EC9E7D535}" srcOrd="1" destOrd="0" presId="urn:microsoft.com/office/officeart/2005/8/layout/orgChart1"/>
    <dgm:cxn modelId="{4AE52E67-5BCF-4D05-B450-7D2871F40915}" type="presParOf" srcId="{BEB7E3D5-6E2A-404B-A217-44192816A058}" destId="{68005C2B-9063-4BC4-B09A-1E36723E3BF6}" srcOrd="1" destOrd="0" presId="urn:microsoft.com/office/officeart/2005/8/layout/orgChart1"/>
    <dgm:cxn modelId="{4A5CC76C-64AB-4759-9194-13586970A947}" type="presParOf" srcId="{BEB7E3D5-6E2A-404B-A217-44192816A058}" destId="{3403AFCD-436B-470E-B057-4E84C75A0CFD}" srcOrd="2" destOrd="0" presId="urn:microsoft.com/office/officeart/2005/8/layout/orgChart1"/>
    <dgm:cxn modelId="{267BE6B3-A62E-4E98-8A5D-19A176847292}" type="presParOf" srcId="{D0E5B78B-4F9C-4203-95A1-E348D34371B1}" destId="{5DDB0637-E26E-46C8-9FE3-AD5554C80C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9BA916B-F223-462D-978E-0E275CCBAB2F}" type="doc">
      <dgm:prSet loTypeId="urn:microsoft.com/office/officeart/2005/8/layout/orgChart1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67402F95-1C0B-49D2-A5D1-62E8CBECED6B}">
      <dgm:prSet phldrT="[Текст]" custT="1"/>
      <dgm:spPr/>
      <dgm:t>
        <a:bodyPr/>
        <a:lstStyle/>
        <a:p>
          <a:r>
            <a:rPr lang="ru-RU" sz="2400" b="0" i="0" dirty="0" err="1" smtClean="0">
              <a:latin typeface="Arial Narrow" panose="020B0606020202030204" pitchFamily="34" charset="0"/>
            </a:rPr>
            <a:t>Засіб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емоційного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розвантаження</a:t>
          </a:r>
          <a:r>
            <a:rPr lang="ru-RU" sz="2400" b="0" i="0" dirty="0" smtClean="0">
              <a:latin typeface="Arial Narrow" panose="020B0606020202030204" pitchFamily="34" charset="0"/>
            </a:rPr>
            <a:t>.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CF8E4759-9229-4848-BF49-A9DB3A7AA722}" type="parTrans" cxnId="{C899578E-348D-45A5-A6E3-22A088223CFF}">
      <dgm:prSet/>
      <dgm:spPr/>
      <dgm:t>
        <a:bodyPr/>
        <a:lstStyle/>
        <a:p>
          <a:endParaRPr lang="uk-UA"/>
        </a:p>
      </dgm:t>
    </dgm:pt>
    <dgm:pt modelId="{FA8E971D-0A31-4F51-9246-C5006E54A7FD}" type="sibTrans" cxnId="{C899578E-348D-45A5-A6E3-22A088223CFF}">
      <dgm:prSet/>
      <dgm:spPr/>
      <dgm:t>
        <a:bodyPr/>
        <a:lstStyle/>
        <a:p>
          <a:endParaRPr lang="uk-UA"/>
        </a:p>
      </dgm:t>
    </dgm:pt>
    <dgm:pt modelId="{C8387B3B-A431-4BE5-A690-D2A8F81CD77F}">
      <dgm:prSet phldrT="[Текст]" custT="1"/>
      <dgm:spPr/>
      <dgm:t>
        <a:bodyPr/>
        <a:lstStyle/>
        <a:p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Під</a:t>
          </a:r>
          <a:r>
            <a:rPr lang="ru-RU" sz="1800" b="0" i="0" dirty="0" smtClean="0">
              <a:latin typeface="Arial Narrow" panose="020B0606020202030204" pitchFamily="34" charset="0"/>
            </a:rPr>
            <a:t> час проведення блоку </a:t>
          </a:r>
          <a:r>
            <a:rPr lang="ru-RU" sz="1800" b="0" i="0" dirty="0" err="1" smtClean="0">
              <a:latin typeface="Arial Narrow" panose="020B0606020202030204" pitchFamily="34" charset="0"/>
            </a:rPr>
            <a:t>уроків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або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тривалих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консультацій</a:t>
          </a:r>
          <a:r>
            <a:rPr lang="ru-RU" sz="1800" b="0" i="0" dirty="0" smtClean="0">
              <a:latin typeface="Arial Narrow" panose="020B0606020202030204" pitchFamily="34" charset="0"/>
            </a:rPr>
            <a:t> перед </a:t>
          </a:r>
          <a:r>
            <a:rPr lang="ru-RU" sz="1800" b="0" i="0" dirty="0" err="1" smtClean="0">
              <a:latin typeface="Arial Narrow" panose="020B0606020202030204" pitchFamily="34" charset="0"/>
            </a:rPr>
            <a:t>іспитами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варто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включити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відеозаставки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експериментів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або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мультфільми</a:t>
          </a:r>
          <a:r>
            <a:rPr lang="ru-RU" sz="1800" b="0" i="0" dirty="0" smtClean="0">
              <a:latin typeface="Arial Narrow" panose="020B0606020202030204" pitchFamily="34" charset="0"/>
            </a:rPr>
            <a:t>, при </a:t>
          </a:r>
          <a:r>
            <a:rPr lang="ru-RU" sz="1800" b="0" i="0" dirty="0" err="1" smtClean="0">
              <a:latin typeface="Arial Narrow" panose="020B0606020202030204" pitchFamily="34" charset="0"/>
            </a:rPr>
            <a:t>цьому</a:t>
          </a:r>
          <a:r>
            <a:rPr lang="ru-RU" sz="1800" b="0" i="0" dirty="0" smtClean="0">
              <a:latin typeface="Arial Narrow" panose="020B0606020202030204" pitchFamily="34" charset="0"/>
            </a:rPr>
            <a:t> в </a:t>
          </a:r>
          <a:r>
            <a:rPr lang="ru-RU" sz="1800" b="0" i="0" dirty="0" err="1" smtClean="0">
              <a:latin typeface="Arial Narrow" panose="020B0606020202030204" pitchFamily="34" charset="0"/>
            </a:rPr>
            <a:t>учнів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зникає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втома</a:t>
          </a:r>
          <a:r>
            <a:rPr lang="ru-RU" sz="1800" b="0" i="0" dirty="0" smtClean="0">
              <a:latin typeface="Arial Narrow" panose="020B0606020202030204" pitchFamily="34" charset="0"/>
            </a:rPr>
            <a:t>, </a:t>
          </a:r>
          <a:r>
            <a:rPr lang="ru-RU" sz="1800" b="0" i="0" dirty="0" err="1" smtClean="0">
              <a:latin typeface="Arial Narrow" panose="020B0606020202030204" pitchFamily="34" charset="0"/>
            </a:rPr>
            <a:t>з’являється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зацікавленість</a:t>
          </a:r>
          <a:r>
            <a:rPr lang="ru-RU" sz="1800" b="0" i="0" dirty="0" smtClean="0">
              <a:latin typeface="Arial Narrow" panose="020B0606020202030204" pitchFamily="34" charset="0"/>
            </a:rPr>
            <a:t>, вони </a:t>
          </a:r>
          <a:r>
            <a:rPr lang="ru-RU" sz="1800" b="0" i="0" dirty="0" err="1" smtClean="0">
              <a:latin typeface="Arial Narrow" panose="020B0606020202030204" pitchFamily="34" charset="0"/>
            </a:rPr>
            <a:t>шукають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відповіді</a:t>
          </a:r>
          <a:r>
            <a:rPr lang="ru-RU" sz="1800" b="0" i="0" dirty="0" smtClean="0">
              <a:latin typeface="Arial Narrow" panose="020B0606020202030204" pitchFamily="34" charset="0"/>
            </a:rPr>
            <a:t>, </a:t>
          </a:r>
          <a:r>
            <a:rPr lang="ru-RU" sz="1800" b="0" i="0" dirty="0" err="1" smtClean="0">
              <a:latin typeface="Arial Narrow" panose="020B0606020202030204" pitchFamily="34" charset="0"/>
            </a:rPr>
            <a:t>звертаються</a:t>
          </a:r>
          <a:r>
            <a:rPr lang="ru-RU" sz="1800" b="0" i="0" dirty="0" smtClean="0">
              <a:latin typeface="Arial Narrow" panose="020B0606020202030204" pitchFamily="34" charset="0"/>
            </a:rPr>
            <a:t> до </a:t>
          </a:r>
          <a:r>
            <a:rPr lang="ru-RU" sz="1800" b="0" i="0" dirty="0" err="1" smtClean="0">
              <a:latin typeface="Arial Narrow" panose="020B0606020202030204" pitchFamily="34" charset="0"/>
            </a:rPr>
            <a:t>вчителя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із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запитаннями</a:t>
          </a:r>
          <a:r>
            <a:rPr lang="ru-RU" sz="1800" b="0" i="0" dirty="0" smtClean="0">
              <a:latin typeface="Arial Narrow" panose="020B0606020202030204" pitchFamily="34" charset="0"/>
            </a:rPr>
            <a:t>, </a:t>
          </a:r>
          <a:r>
            <a:rPr lang="ru-RU" sz="1800" b="0" i="0" dirty="0" err="1" smtClean="0">
              <a:latin typeface="Arial Narrow" panose="020B0606020202030204" pitchFamily="34" charset="0"/>
            </a:rPr>
            <a:t>заряджаються</a:t>
          </a:r>
          <a:r>
            <a:rPr lang="ru-RU" sz="1800" b="0" i="0" dirty="0" smtClean="0">
              <a:latin typeface="Arial Narrow" panose="020B0606020202030204" pitchFamily="34" charset="0"/>
            </a:rPr>
            <a:t> новою позитивною </a:t>
          </a:r>
          <a:r>
            <a:rPr lang="ru-RU" sz="1800" b="0" i="0" dirty="0" err="1" smtClean="0">
              <a:latin typeface="Arial Narrow" panose="020B0606020202030204" pitchFamily="34" charset="0"/>
            </a:rPr>
            <a:t>енергією</a:t>
          </a:r>
          <a:r>
            <a:rPr lang="ru-RU" sz="1800" b="0" i="0" dirty="0" smtClean="0">
              <a:latin typeface="Arial Narrow" panose="020B0606020202030204" pitchFamily="34" charset="0"/>
            </a:rPr>
            <a:t>.</a:t>
          </a:r>
          <a:endParaRPr lang="uk-UA" sz="1800" dirty="0">
            <a:latin typeface="Arial Narrow" panose="020B0606020202030204" pitchFamily="34" charset="0"/>
          </a:endParaRPr>
        </a:p>
      </dgm:t>
    </dgm:pt>
    <dgm:pt modelId="{D47CC8A9-1F7B-41EE-B6D7-50CD5AD57F53}" type="parTrans" cxnId="{6F9A29F6-E1ED-4F9A-B622-CB0047460586}">
      <dgm:prSet/>
      <dgm:spPr/>
      <dgm:t>
        <a:bodyPr/>
        <a:lstStyle/>
        <a:p>
          <a:endParaRPr lang="uk-UA"/>
        </a:p>
      </dgm:t>
    </dgm:pt>
    <dgm:pt modelId="{4DAF39A5-32FD-40AA-8849-4F7D1D70F2BF}" type="sibTrans" cxnId="{6F9A29F6-E1ED-4F9A-B622-CB0047460586}">
      <dgm:prSet/>
      <dgm:spPr/>
      <dgm:t>
        <a:bodyPr/>
        <a:lstStyle/>
        <a:p>
          <a:endParaRPr lang="uk-UA"/>
        </a:p>
      </dgm:t>
    </dgm:pt>
    <dgm:pt modelId="{1844032D-1940-4EC2-8611-7F00F2283264}">
      <dgm:prSet custT="1"/>
      <dgm:spPr/>
      <dgm:t>
        <a:bodyPr/>
        <a:lstStyle/>
        <a:p>
          <a:r>
            <a:rPr lang="ru-RU" sz="1800" b="0" i="0" dirty="0" err="1" smtClean="0">
              <a:latin typeface="Arial Narrow" panose="020B0606020202030204" pitchFamily="34" charset="0"/>
            </a:rPr>
            <a:t>Персональний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комп’ютер</a:t>
          </a:r>
          <a:r>
            <a:rPr lang="ru-RU" sz="1800" b="0" i="0" dirty="0" smtClean="0">
              <a:latin typeface="Arial Narrow" panose="020B0606020202030204" pitchFamily="34" charset="0"/>
            </a:rPr>
            <a:t>    у руках учителя, у </a:t>
          </a:r>
          <a:r>
            <a:rPr lang="ru-RU" sz="1800" b="0" i="0" dirty="0" err="1" smtClean="0">
              <a:latin typeface="Arial Narrow" panose="020B0606020202030204" pitchFamily="34" charset="0"/>
            </a:rPr>
            <a:t>доповненні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зі</a:t>
          </a:r>
          <a:r>
            <a:rPr lang="ru-RU" sz="1800" b="0" i="0" dirty="0" smtClean="0">
              <a:latin typeface="Arial Narrow" panose="020B0606020202030204" pitchFamily="34" charset="0"/>
            </a:rPr>
            <a:t> сканером і принтером - </a:t>
          </a:r>
          <a:r>
            <a:rPr lang="ru-RU" sz="1800" b="0" i="0" dirty="0" err="1" smtClean="0">
              <a:latin typeface="Arial Narrow" panose="020B0606020202030204" pitchFamily="34" charset="0"/>
            </a:rPr>
            <a:t>це</a:t>
          </a:r>
          <a:r>
            <a:rPr lang="ru-RU" sz="1800" b="0" i="0" dirty="0" smtClean="0">
              <a:latin typeface="Arial Narrow" panose="020B0606020202030204" pitchFamily="34" charset="0"/>
            </a:rPr>
            <a:t> </a:t>
          </a:r>
          <a:r>
            <a:rPr lang="ru-RU" sz="1800" b="0" i="0" dirty="0" err="1" smtClean="0">
              <a:latin typeface="Arial Narrow" panose="020B0606020202030204" pitchFamily="34" charset="0"/>
            </a:rPr>
            <a:t>міні-друкарня</a:t>
          </a:r>
          <a:r>
            <a:rPr lang="ru-RU" sz="1800" b="0" i="0" dirty="0" smtClean="0">
              <a:latin typeface="Arial Narrow" panose="020B0606020202030204" pitchFamily="34" charset="0"/>
            </a:rPr>
            <a:t> педагога.</a:t>
          </a:r>
          <a:endParaRPr lang="ru-RU" sz="1800" b="0" i="0" dirty="0">
            <a:latin typeface="Arial Narrow" panose="020B0606020202030204" pitchFamily="34" charset="0"/>
          </a:endParaRPr>
        </a:p>
      </dgm:t>
    </dgm:pt>
    <dgm:pt modelId="{D293895F-E72D-4383-AB56-21AE8F657A36}" type="parTrans" cxnId="{DA5D0A5F-1C17-4172-BE21-757BD76FE6C6}">
      <dgm:prSet/>
      <dgm:spPr/>
      <dgm:t>
        <a:bodyPr/>
        <a:lstStyle/>
        <a:p>
          <a:endParaRPr lang="uk-UA"/>
        </a:p>
      </dgm:t>
    </dgm:pt>
    <dgm:pt modelId="{ABFFF395-6229-4272-9EA9-24062AAB19EC}" type="sibTrans" cxnId="{DA5D0A5F-1C17-4172-BE21-757BD76FE6C6}">
      <dgm:prSet/>
      <dgm:spPr/>
      <dgm:t>
        <a:bodyPr/>
        <a:lstStyle/>
        <a:p>
          <a:endParaRPr lang="uk-UA"/>
        </a:p>
      </dgm:t>
    </dgm:pt>
    <dgm:pt modelId="{11A5F0BE-6B33-45F3-8CF1-09C391CA34DB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При перевірці фронтальних    самостійних робіт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030E311D-114F-4CFB-A1CB-3F56C9724167}" type="parTrans" cxnId="{7D0B3C4C-3477-4D9B-9B94-C574F3D72581}">
      <dgm:prSet/>
      <dgm:spPr/>
      <dgm:t>
        <a:bodyPr/>
        <a:lstStyle/>
        <a:p>
          <a:endParaRPr lang="uk-UA"/>
        </a:p>
      </dgm:t>
    </dgm:pt>
    <dgm:pt modelId="{D9031C0C-035B-417B-A4DD-3F7788830BF4}" type="sibTrans" cxnId="{7D0B3C4C-3477-4D9B-9B94-C574F3D72581}">
      <dgm:prSet/>
      <dgm:spPr/>
      <dgm:t>
        <a:bodyPr/>
        <a:lstStyle/>
        <a:p>
          <a:endParaRPr lang="uk-UA"/>
        </a:p>
      </dgm:t>
    </dgm:pt>
    <dgm:pt modelId="{1B6E7706-CDEC-4552-9ED0-EE9A0D2A3593}">
      <dgm:prSet custT="1"/>
      <dgm:spPr/>
      <dgm:t>
        <a:bodyPr/>
        <a:lstStyle/>
        <a:p>
          <a:r>
            <a:rPr lang="uk-UA" sz="1800" b="0" i="0" noProof="0" dirty="0" smtClean="0">
              <a:latin typeface="Arial Narrow" panose="020B0606020202030204" pitchFamily="34" charset="0"/>
            </a:rPr>
            <a:t> Забезпечує разом з    усним візуальний    контроль результатів навчання;</a:t>
          </a:r>
          <a:endParaRPr lang="uk-UA" sz="1800" b="0" i="0" noProof="0" dirty="0">
            <a:latin typeface="Arial Narrow" panose="020B0606020202030204" pitchFamily="34" charset="0"/>
          </a:endParaRPr>
        </a:p>
      </dgm:t>
    </dgm:pt>
    <dgm:pt modelId="{6DA11562-86EA-41EB-AA14-7E6529E04655}" type="parTrans" cxnId="{A199833C-05DC-4A05-A400-09BC20BEC987}">
      <dgm:prSet/>
      <dgm:spPr/>
      <dgm:t>
        <a:bodyPr/>
        <a:lstStyle/>
        <a:p>
          <a:endParaRPr lang="uk-UA"/>
        </a:p>
      </dgm:t>
    </dgm:pt>
    <dgm:pt modelId="{74C5E127-370C-4B25-9741-6FECF08F923A}" type="sibTrans" cxnId="{A199833C-05DC-4A05-A400-09BC20BEC987}">
      <dgm:prSet/>
      <dgm:spPr/>
      <dgm:t>
        <a:bodyPr/>
        <a:lstStyle/>
        <a:p>
          <a:endParaRPr lang="uk-UA"/>
        </a:p>
      </dgm:t>
    </dgm:pt>
    <dgm:pt modelId="{8FBFAD80-9CBC-47A3-8A58-0C30C1895FCB}">
      <dgm:prSet custT="1"/>
      <dgm:spPr/>
      <dgm:t>
        <a:bodyPr/>
        <a:lstStyle/>
        <a:p>
          <a:r>
            <a:rPr lang="uk-UA" sz="2400" b="0" i="0" noProof="0" dirty="0" smtClean="0">
              <a:latin typeface="Arial Narrow" panose="020B0606020202030204" pitchFamily="34" charset="0"/>
            </a:rPr>
            <a:t>При рішенні задач навчального характеру</a:t>
          </a:r>
          <a:endParaRPr lang="uk-UA" sz="2400" b="0" i="0" noProof="0" dirty="0">
            <a:latin typeface="Arial Narrow" panose="020B0606020202030204" pitchFamily="34" charset="0"/>
          </a:endParaRPr>
        </a:p>
      </dgm:t>
    </dgm:pt>
    <dgm:pt modelId="{484D91E3-F75C-44C9-8BEA-9A99D9A98592}" type="parTrans" cxnId="{43EBE3BA-AAF0-45CC-8DA4-97B188666156}">
      <dgm:prSet/>
      <dgm:spPr/>
      <dgm:t>
        <a:bodyPr/>
        <a:lstStyle/>
        <a:p>
          <a:endParaRPr lang="uk-UA"/>
        </a:p>
      </dgm:t>
    </dgm:pt>
    <dgm:pt modelId="{D7C34317-0156-4646-B79E-3D3102E0B09A}" type="sibTrans" cxnId="{43EBE3BA-AAF0-45CC-8DA4-97B188666156}">
      <dgm:prSet/>
      <dgm:spPr/>
      <dgm:t>
        <a:bodyPr/>
        <a:lstStyle/>
        <a:p>
          <a:endParaRPr lang="uk-UA"/>
        </a:p>
      </dgm:t>
    </dgm:pt>
    <dgm:pt modelId="{F47D3642-BC46-4A75-8C4B-CE75A7142E93}">
      <dgm:prSet custT="1"/>
      <dgm:spPr/>
      <dgm:t>
        <a:bodyPr/>
        <a:lstStyle/>
        <a:p>
          <a:r>
            <a:rPr lang="uk-UA" sz="1800" b="0" i="0" noProof="0" dirty="0" smtClean="0">
              <a:latin typeface="Arial Narrow" panose="020B0606020202030204" pitchFamily="34" charset="0"/>
            </a:rPr>
            <a:t>Допомагає виконати малюнок, скласти план рішення та      контролювати проміжні й остаточний результати самостійної роботи за цим планом;</a:t>
          </a:r>
          <a:endParaRPr lang="uk-UA" sz="1800" b="0" i="0" noProof="0" dirty="0">
            <a:latin typeface="Arial Narrow" panose="020B0606020202030204" pitchFamily="34" charset="0"/>
          </a:endParaRPr>
        </a:p>
      </dgm:t>
    </dgm:pt>
    <dgm:pt modelId="{A7686971-4EC5-43BE-9EDA-0DD7FE7620D3}" type="parTrans" cxnId="{4EC7B2F2-ACD9-4DC9-8AC2-DF64F9D769C3}">
      <dgm:prSet/>
      <dgm:spPr/>
      <dgm:t>
        <a:bodyPr/>
        <a:lstStyle/>
        <a:p>
          <a:endParaRPr lang="uk-UA"/>
        </a:p>
      </dgm:t>
    </dgm:pt>
    <dgm:pt modelId="{DEB2A74D-5DF0-4F73-A8F5-0DE0502D11CA}" type="sibTrans" cxnId="{4EC7B2F2-ACD9-4DC9-8AC2-DF64F9D769C3}">
      <dgm:prSet/>
      <dgm:spPr/>
      <dgm:t>
        <a:bodyPr/>
        <a:lstStyle/>
        <a:p>
          <a:endParaRPr lang="uk-UA"/>
        </a:p>
      </dgm:t>
    </dgm:pt>
    <dgm:pt modelId="{C4AEF3E9-78A9-4B7F-BC77-4939AE79CC9A}">
      <dgm:prSet custT="1"/>
      <dgm:spPr/>
      <dgm:t>
        <a:bodyPr/>
        <a:lstStyle/>
        <a:p>
          <a:r>
            <a:rPr lang="ru-RU" sz="2400" b="0" i="0" dirty="0" err="1" smtClean="0">
              <a:latin typeface="Arial Narrow" panose="020B0606020202030204" pitchFamily="34" charset="0"/>
            </a:rPr>
            <a:t>Засіб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виготовлення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роздаткового</a:t>
          </a:r>
          <a:r>
            <a:rPr lang="ru-RU" sz="2400" b="0" i="0" dirty="0" smtClean="0">
              <a:latin typeface="Arial Narrow" panose="020B0606020202030204" pitchFamily="34" charset="0"/>
            </a:rPr>
            <a:t> дидактичного </a:t>
          </a:r>
          <a:r>
            <a:rPr lang="ru-RU" sz="2400" b="0" i="0" dirty="0" err="1" smtClean="0">
              <a:latin typeface="Arial Narrow" panose="020B0606020202030204" pitchFamily="34" charset="0"/>
            </a:rPr>
            <a:t>матеріалу</a:t>
          </a:r>
          <a:r>
            <a:rPr lang="ru-RU" sz="2400" b="0" i="0" dirty="0" smtClean="0">
              <a:latin typeface="Arial Narrow" panose="020B0606020202030204" pitchFamily="34" charset="0"/>
            </a:rPr>
            <a:t>.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D7C68EAC-00DC-4838-9A99-E03B15FE47F5}" type="sibTrans" cxnId="{ABF181B6-CC01-4EC2-975A-B77B99712D0B}">
      <dgm:prSet/>
      <dgm:spPr/>
      <dgm:t>
        <a:bodyPr/>
        <a:lstStyle/>
        <a:p>
          <a:endParaRPr lang="uk-UA"/>
        </a:p>
      </dgm:t>
    </dgm:pt>
    <dgm:pt modelId="{3145701F-E6FC-442F-80CA-755FF94BA94F}" type="parTrans" cxnId="{ABF181B6-CC01-4EC2-975A-B77B99712D0B}">
      <dgm:prSet/>
      <dgm:spPr/>
      <dgm:t>
        <a:bodyPr/>
        <a:lstStyle/>
        <a:p>
          <a:endParaRPr lang="uk-UA"/>
        </a:p>
      </dgm:t>
    </dgm:pt>
    <dgm:pt modelId="{B8F7B1CC-116A-427D-BE14-756474185804}" type="pres">
      <dgm:prSet presAssocID="{99BA916B-F223-462D-978E-0E275CCBAB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A324D6A-4DC5-4E8B-90BB-512FDEB6764F}" type="pres">
      <dgm:prSet presAssocID="{67402F95-1C0B-49D2-A5D1-62E8CBECED6B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985BBF2C-0AFA-4ACC-8CAB-21D3FFF98596}" type="pres">
      <dgm:prSet presAssocID="{67402F95-1C0B-49D2-A5D1-62E8CBECED6B}" presName="rootComposite1" presStyleCnt="0"/>
      <dgm:spPr/>
      <dgm:t>
        <a:bodyPr/>
        <a:lstStyle/>
        <a:p>
          <a:endParaRPr lang="uk-UA"/>
        </a:p>
      </dgm:t>
    </dgm:pt>
    <dgm:pt modelId="{82D1704A-A3BF-47EF-91A1-95A778E0161B}" type="pres">
      <dgm:prSet presAssocID="{67402F95-1C0B-49D2-A5D1-62E8CBECED6B}" presName="rootText1" presStyleLbl="node0" presStyleIdx="0" presStyleCnt="4" custLinFactNeighborY="1649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E75A5B2-E7D5-4A70-AD54-ECBD0782DA07}" type="pres">
      <dgm:prSet presAssocID="{67402F95-1C0B-49D2-A5D1-62E8CBECED6B}" presName="rootConnector1" presStyleLbl="node1" presStyleIdx="0" presStyleCnt="0"/>
      <dgm:spPr/>
      <dgm:t>
        <a:bodyPr/>
        <a:lstStyle/>
        <a:p>
          <a:endParaRPr lang="uk-UA"/>
        </a:p>
      </dgm:t>
    </dgm:pt>
    <dgm:pt modelId="{389EFC2D-2F17-4A31-A482-990FBF48C7A7}" type="pres">
      <dgm:prSet presAssocID="{67402F95-1C0B-49D2-A5D1-62E8CBECED6B}" presName="hierChild2" presStyleCnt="0"/>
      <dgm:spPr/>
      <dgm:t>
        <a:bodyPr/>
        <a:lstStyle/>
        <a:p>
          <a:endParaRPr lang="uk-UA"/>
        </a:p>
      </dgm:t>
    </dgm:pt>
    <dgm:pt modelId="{AE52B376-D4F7-4DCC-90B2-0104E100E0C5}" type="pres">
      <dgm:prSet presAssocID="{D47CC8A9-1F7B-41EE-B6D7-50CD5AD57F53}" presName="Name37" presStyleLbl="parChTrans1D2" presStyleIdx="0" presStyleCnt="4"/>
      <dgm:spPr/>
      <dgm:t>
        <a:bodyPr/>
        <a:lstStyle/>
        <a:p>
          <a:endParaRPr lang="uk-UA"/>
        </a:p>
      </dgm:t>
    </dgm:pt>
    <dgm:pt modelId="{617BF244-C588-434C-B2D1-949A8EADFC85}" type="pres">
      <dgm:prSet presAssocID="{C8387B3B-A431-4BE5-A690-D2A8F81CD77F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60022A95-BE46-43EE-9657-B145DC2F07E2}" type="pres">
      <dgm:prSet presAssocID="{C8387B3B-A431-4BE5-A690-D2A8F81CD77F}" presName="rootComposite" presStyleCnt="0"/>
      <dgm:spPr/>
      <dgm:t>
        <a:bodyPr/>
        <a:lstStyle/>
        <a:p>
          <a:endParaRPr lang="uk-UA"/>
        </a:p>
      </dgm:t>
    </dgm:pt>
    <dgm:pt modelId="{DBBCEDD1-1520-4A39-B067-B29A44C015DB}" type="pres">
      <dgm:prSet presAssocID="{C8387B3B-A431-4BE5-A690-D2A8F81CD77F}" presName="rootText" presStyleLbl="node2" presStyleIdx="0" presStyleCnt="4" custScaleY="29403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52A197B-281A-4778-8F77-1901B654396F}" type="pres">
      <dgm:prSet presAssocID="{C8387B3B-A431-4BE5-A690-D2A8F81CD77F}" presName="rootConnector" presStyleLbl="node2" presStyleIdx="0" presStyleCnt="4"/>
      <dgm:spPr/>
      <dgm:t>
        <a:bodyPr/>
        <a:lstStyle/>
        <a:p>
          <a:endParaRPr lang="uk-UA"/>
        </a:p>
      </dgm:t>
    </dgm:pt>
    <dgm:pt modelId="{DE6CB73E-816E-4BC8-964F-9C94A05085D8}" type="pres">
      <dgm:prSet presAssocID="{C8387B3B-A431-4BE5-A690-D2A8F81CD77F}" presName="hierChild4" presStyleCnt="0"/>
      <dgm:spPr/>
      <dgm:t>
        <a:bodyPr/>
        <a:lstStyle/>
        <a:p>
          <a:endParaRPr lang="uk-UA"/>
        </a:p>
      </dgm:t>
    </dgm:pt>
    <dgm:pt modelId="{6CA7235E-E95D-43DD-95D7-8751954E02AF}" type="pres">
      <dgm:prSet presAssocID="{C8387B3B-A431-4BE5-A690-D2A8F81CD77F}" presName="hierChild5" presStyleCnt="0"/>
      <dgm:spPr/>
      <dgm:t>
        <a:bodyPr/>
        <a:lstStyle/>
        <a:p>
          <a:endParaRPr lang="uk-UA"/>
        </a:p>
      </dgm:t>
    </dgm:pt>
    <dgm:pt modelId="{0D7695EA-EA81-494C-A6F5-537B8B673BC7}" type="pres">
      <dgm:prSet presAssocID="{67402F95-1C0B-49D2-A5D1-62E8CBECED6B}" presName="hierChild3" presStyleCnt="0"/>
      <dgm:spPr/>
      <dgm:t>
        <a:bodyPr/>
        <a:lstStyle/>
        <a:p>
          <a:endParaRPr lang="uk-UA"/>
        </a:p>
      </dgm:t>
    </dgm:pt>
    <dgm:pt modelId="{F6FA358A-FD25-4DD3-8407-425DA11E1765}" type="pres">
      <dgm:prSet presAssocID="{C4AEF3E9-78A9-4B7F-BC77-4939AE79CC9A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E8741506-1421-4314-AD08-D6F168996132}" type="pres">
      <dgm:prSet presAssocID="{C4AEF3E9-78A9-4B7F-BC77-4939AE79CC9A}" presName="rootComposite1" presStyleCnt="0"/>
      <dgm:spPr/>
      <dgm:t>
        <a:bodyPr/>
        <a:lstStyle/>
        <a:p>
          <a:endParaRPr lang="uk-UA"/>
        </a:p>
      </dgm:t>
    </dgm:pt>
    <dgm:pt modelId="{52305171-8FDB-48CD-AD7B-F610B19807DE}" type="pres">
      <dgm:prSet presAssocID="{C4AEF3E9-78A9-4B7F-BC77-4939AE79CC9A}" presName="rootText1" presStyleLbl="node0" presStyleIdx="1" presStyleCnt="4" custLinFactNeighborY="1649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368FB81-95FC-44D7-A453-0AD5F404B768}" type="pres">
      <dgm:prSet presAssocID="{C4AEF3E9-78A9-4B7F-BC77-4939AE79CC9A}" presName="rootConnector1" presStyleLbl="node1" presStyleIdx="0" presStyleCnt="0"/>
      <dgm:spPr/>
      <dgm:t>
        <a:bodyPr/>
        <a:lstStyle/>
        <a:p>
          <a:endParaRPr lang="uk-UA"/>
        </a:p>
      </dgm:t>
    </dgm:pt>
    <dgm:pt modelId="{96E79BB2-D8D1-4033-9654-340ADC47FA52}" type="pres">
      <dgm:prSet presAssocID="{C4AEF3E9-78A9-4B7F-BC77-4939AE79CC9A}" presName="hierChild2" presStyleCnt="0"/>
      <dgm:spPr/>
      <dgm:t>
        <a:bodyPr/>
        <a:lstStyle/>
        <a:p>
          <a:endParaRPr lang="uk-UA"/>
        </a:p>
      </dgm:t>
    </dgm:pt>
    <dgm:pt modelId="{6F7D9B14-73B5-4598-ABCE-1110C43CB92E}" type="pres">
      <dgm:prSet presAssocID="{D293895F-E72D-4383-AB56-21AE8F657A36}" presName="Name37" presStyleLbl="parChTrans1D2" presStyleIdx="1" presStyleCnt="4"/>
      <dgm:spPr/>
      <dgm:t>
        <a:bodyPr/>
        <a:lstStyle/>
        <a:p>
          <a:endParaRPr lang="uk-UA"/>
        </a:p>
      </dgm:t>
    </dgm:pt>
    <dgm:pt modelId="{0B7ECF97-1B6E-4D1D-9177-A12F60B5B019}" type="pres">
      <dgm:prSet presAssocID="{1844032D-1940-4EC2-8611-7F00F2283264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1452757C-E104-42CF-BAA8-F52F605DAC9E}" type="pres">
      <dgm:prSet presAssocID="{1844032D-1940-4EC2-8611-7F00F2283264}" presName="rootComposite" presStyleCnt="0"/>
      <dgm:spPr/>
      <dgm:t>
        <a:bodyPr/>
        <a:lstStyle/>
        <a:p>
          <a:endParaRPr lang="uk-UA"/>
        </a:p>
      </dgm:t>
    </dgm:pt>
    <dgm:pt modelId="{5D3398B5-94B6-4984-A273-0F379404C4DF}" type="pres">
      <dgm:prSet presAssocID="{1844032D-1940-4EC2-8611-7F00F2283264}" presName="rootText" presStyleLbl="node2" presStyleIdx="1" presStyleCnt="4" custScaleY="29403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3BBDF43-B62C-4FD4-8BE4-590ABD85C4A7}" type="pres">
      <dgm:prSet presAssocID="{1844032D-1940-4EC2-8611-7F00F2283264}" presName="rootConnector" presStyleLbl="node2" presStyleIdx="1" presStyleCnt="4"/>
      <dgm:spPr/>
      <dgm:t>
        <a:bodyPr/>
        <a:lstStyle/>
        <a:p>
          <a:endParaRPr lang="uk-UA"/>
        </a:p>
      </dgm:t>
    </dgm:pt>
    <dgm:pt modelId="{1E9F8EDA-9596-4FC6-B69B-058199D5DF08}" type="pres">
      <dgm:prSet presAssocID="{1844032D-1940-4EC2-8611-7F00F2283264}" presName="hierChild4" presStyleCnt="0"/>
      <dgm:spPr/>
      <dgm:t>
        <a:bodyPr/>
        <a:lstStyle/>
        <a:p>
          <a:endParaRPr lang="uk-UA"/>
        </a:p>
      </dgm:t>
    </dgm:pt>
    <dgm:pt modelId="{E3E3EA35-7B97-4193-B02B-3A5DACAE2012}" type="pres">
      <dgm:prSet presAssocID="{1844032D-1940-4EC2-8611-7F00F2283264}" presName="hierChild5" presStyleCnt="0"/>
      <dgm:spPr/>
      <dgm:t>
        <a:bodyPr/>
        <a:lstStyle/>
        <a:p>
          <a:endParaRPr lang="uk-UA"/>
        </a:p>
      </dgm:t>
    </dgm:pt>
    <dgm:pt modelId="{A72B3353-F0FF-47D9-9D4B-D974CE8E6EE5}" type="pres">
      <dgm:prSet presAssocID="{C4AEF3E9-78A9-4B7F-BC77-4939AE79CC9A}" presName="hierChild3" presStyleCnt="0"/>
      <dgm:spPr/>
      <dgm:t>
        <a:bodyPr/>
        <a:lstStyle/>
        <a:p>
          <a:endParaRPr lang="uk-UA"/>
        </a:p>
      </dgm:t>
    </dgm:pt>
    <dgm:pt modelId="{41EE7484-E739-48C7-AD10-902EC9EB7DD7}" type="pres">
      <dgm:prSet presAssocID="{11A5F0BE-6B33-45F3-8CF1-09C391CA34DB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E5D5CA16-1930-4013-97E3-F932078EAF5F}" type="pres">
      <dgm:prSet presAssocID="{11A5F0BE-6B33-45F3-8CF1-09C391CA34DB}" presName="rootComposite1" presStyleCnt="0"/>
      <dgm:spPr/>
      <dgm:t>
        <a:bodyPr/>
        <a:lstStyle/>
        <a:p>
          <a:endParaRPr lang="uk-UA"/>
        </a:p>
      </dgm:t>
    </dgm:pt>
    <dgm:pt modelId="{5D7EFA11-B965-4DD8-A859-5CC6D067E26D}" type="pres">
      <dgm:prSet presAssocID="{11A5F0BE-6B33-45F3-8CF1-09C391CA34DB}" presName="rootText1" presStyleLbl="node0" presStyleIdx="2" presStyleCnt="4" custLinFactNeighborY="1649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D89DBC0-222A-4C49-81CA-82CA7CCE2B53}" type="pres">
      <dgm:prSet presAssocID="{11A5F0BE-6B33-45F3-8CF1-09C391CA34DB}" presName="rootConnector1" presStyleLbl="node1" presStyleIdx="0" presStyleCnt="0"/>
      <dgm:spPr/>
      <dgm:t>
        <a:bodyPr/>
        <a:lstStyle/>
        <a:p>
          <a:endParaRPr lang="uk-UA"/>
        </a:p>
      </dgm:t>
    </dgm:pt>
    <dgm:pt modelId="{56EC299A-4374-4BF3-9A61-C7273F1B3B18}" type="pres">
      <dgm:prSet presAssocID="{11A5F0BE-6B33-45F3-8CF1-09C391CA34DB}" presName="hierChild2" presStyleCnt="0"/>
      <dgm:spPr/>
      <dgm:t>
        <a:bodyPr/>
        <a:lstStyle/>
        <a:p>
          <a:endParaRPr lang="uk-UA"/>
        </a:p>
      </dgm:t>
    </dgm:pt>
    <dgm:pt modelId="{9B7FCB43-A741-4560-A714-D1A03EB11351}" type="pres">
      <dgm:prSet presAssocID="{6DA11562-86EA-41EB-AA14-7E6529E04655}" presName="Name37" presStyleLbl="parChTrans1D2" presStyleIdx="2" presStyleCnt="4"/>
      <dgm:spPr/>
      <dgm:t>
        <a:bodyPr/>
        <a:lstStyle/>
        <a:p>
          <a:endParaRPr lang="uk-UA"/>
        </a:p>
      </dgm:t>
    </dgm:pt>
    <dgm:pt modelId="{35254D5E-A199-4D97-BB37-D7F6BCA30FC9}" type="pres">
      <dgm:prSet presAssocID="{1B6E7706-CDEC-4552-9ED0-EE9A0D2A3593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D09EC5D5-9EF5-4F92-A6E6-BE47AF1C5C7B}" type="pres">
      <dgm:prSet presAssocID="{1B6E7706-CDEC-4552-9ED0-EE9A0D2A3593}" presName="rootComposite" presStyleCnt="0"/>
      <dgm:spPr/>
      <dgm:t>
        <a:bodyPr/>
        <a:lstStyle/>
        <a:p>
          <a:endParaRPr lang="uk-UA"/>
        </a:p>
      </dgm:t>
    </dgm:pt>
    <dgm:pt modelId="{FE1D7AA6-34CD-4CB8-93AF-3B0907028F3B}" type="pres">
      <dgm:prSet presAssocID="{1B6E7706-CDEC-4552-9ED0-EE9A0D2A3593}" presName="rootText" presStyleLbl="node2" presStyleIdx="2" presStyleCnt="4" custScaleY="29403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E774DED-3477-4971-9B27-271C76AE90DA}" type="pres">
      <dgm:prSet presAssocID="{1B6E7706-CDEC-4552-9ED0-EE9A0D2A3593}" presName="rootConnector" presStyleLbl="node2" presStyleIdx="2" presStyleCnt="4"/>
      <dgm:spPr/>
      <dgm:t>
        <a:bodyPr/>
        <a:lstStyle/>
        <a:p>
          <a:endParaRPr lang="uk-UA"/>
        </a:p>
      </dgm:t>
    </dgm:pt>
    <dgm:pt modelId="{33D0408F-70D7-47C2-A27C-53420B64E789}" type="pres">
      <dgm:prSet presAssocID="{1B6E7706-CDEC-4552-9ED0-EE9A0D2A3593}" presName="hierChild4" presStyleCnt="0"/>
      <dgm:spPr/>
      <dgm:t>
        <a:bodyPr/>
        <a:lstStyle/>
        <a:p>
          <a:endParaRPr lang="uk-UA"/>
        </a:p>
      </dgm:t>
    </dgm:pt>
    <dgm:pt modelId="{741A3280-5EB5-4D69-8564-593B472524C2}" type="pres">
      <dgm:prSet presAssocID="{1B6E7706-CDEC-4552-9ED0-EE9A0D2A3593}" presName="hierChild5" presStyleCnt="0"/>
      <dgm:spPr/>
      <dgm:t>
        <a:bodyPr/>
        <a:lstStyle/>
        <a:p>
          <a:endParaRPr lang="uk-UA"/>
        </a:p>
      </dgm:t>
    </dgm:pt>
    <dgm:pt modelId="{1789CAD9-0931-4A59-B9CD-FA2F9B4E10C4}" type="pres">
      <dgm:prSet presAssocID="{11A5F0BE-6B33-45F3-8CF1-09C391CA34DB}" presName="hierChild3" presStyleCnt="0"/>
      <dgm:spPr/>
      <dgm:t>
        <a:bodyPr/>
        <a:lstStyle/>
        <a:p>
          <a:endParaRPr lang="uk-UA"/>
        </a:p>
      </dgm:t>
    </dgm:pt>
    <dgm:pt modelId="{9DF2AE0F-712E-4B9F-A53B-6E9D17C5FD2C}" type="pres">
      <dgm:prSet presAssocID="{8FBFAD80-9CBC-47A3-8A58-0C30C1895FCB}" presName="hierRoot1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7E15EFD9-704D-43BC-B92B-A43F5766E948}" type="pres">
      <dgm:prSet presAssocID="{8FBFAD80-9CBC-47A3-8A58-0C30C1895FCB}" presName="rootComposite1" presStyleCnt="0"/>
      <dgm:spPr/>
      <dgm:t>
        <a:bodyPr/>
        <a:lstStyle/>
        <a:p>
          <a:endParaRPr lang="uk-UA"/>
        </a:p>
      </dgm:t>
    </dgm:pt>
    <dgm:pt modelId="{F691BA41-3F32-4045-A613-F8907927B4EB}" type="pres">
      <dgm:prSet presAssocID="{8FBFAD80-9CBC-47A3-8A58-0C30C1895FCB}" presName="rootText1" presStyleLbl="node0" presStyleIdx="3" presStyleCnt="4" custLinFactNeighborY="1649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954542B-574E-4777-9703-85A8F022E131}" type="pres">
      <dgm:prSet presAssocID="{8FBFAD80-9CBC-47A3-8A58-0C30C1895FCB}" presName="rootConnector1" presStyleLbl="node1" presStyleIdx="0" presStyleCnt="0"/>
      <dgm:spPr/>
      <dgm:t>
        <a:bodyPr/>
        <a:lstStyle/>
        <a:p>
          <a:endParaRPr lang="uk-UA"/>
        </a:p>
      </dgm:t>
    </dgm:pt>
    <dgm:pt modelId="{414C15DD-1F0B-49B0-8600-711C409985D3}" type="pres">
      <dgm:prSet presAssocID="{8FBFAD80-9CBC-47A3-8A58-0C30C1895FCB}" presName="hierChild2" presStyleCnt="0"/>
      <dgm:spPr/>
      <dgm:t>
        <a:bodyPr/>
        <a:lstStyle/>
        <a:p>
          <a:endParaRPr lang="uk-UA"/>
        </a:p>
      </dgm:t>
    </dgm:pt>
    <dgm:pt modelId="{4F5A21DC-C591-428A-BC1A-6C1069632C67}" type="pres">
      <dgm:prSet presAssocID="{A7686971-4EC5-43BE-9EDA-0DD7FE7620D3}" presName="Name37" presStyleLbl="parChTrans1D2" presStyleIdx="3" presStyleCnt="4"/>
      <dgm:spPr/>
      <dgm:t>
        <a:bodyPr/>
        <a:lstStyle/>
        <a:p>
          <a:endParaRPr lang="uk-UA"/>
        </a:p>
      </dgm:t>
    </dgm:pt>
    <dgm:pt modelId="{C7B19AC9-C75C-4CA9-B832-C50F8B6B4E45}" type="pres">
      <dgm:prSet presAssocID="{F47D3642-BC46-4A75-8C4B-CE75A7142E93}" presName="hierRoot2" presStyleCnt="0">
        <dgm:presLayoutVars>
          <dgm:hierBranch val="init"/>
        </dgm:presLayoutVars>
      </dgm:prSet>
      <dgm:spPr/>
      <dgm:t>
        <a:bodyPr/>
        <a:lstStyle/>
        <a:p>
          <a:endParaRPr lang="uk-UA"/>
        </a:p>
      </dgm:t>
    </dgm:pt>
    <dgm:pt modelId="{66950BB8-E3E7-454B-B33E-73B7CD8C45B7}" type="pres">
      <dgm:prSet presAssocID="{F47D3642-BC46-4A75-8C4B-CE75A7142E93}" presName="rootComposite" presStyleCnt="0"/>
      <dgm:spPr/>
      <dgm:t>
        <a:bodyPr/>
        <a:lstStyle/>
        <a:p>
          <a:endParaRPr lang="uk-UA"/>
        </a:p>
      </dgm:t>
    </dgm:pt>
    <dgm:pt modelId="{C0C1BBFB-6A17-4F73-90E5-E0F012884FA0}" type="pres">
      <dgm:prSet presAssocID="{F47D3642-BC46-4A75-8C4B-CE75A7142E93}" presName="rootText" presStyleLbl="node2" presStyleIdx="3" presStyleCnt="4" custScaleY="29403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901CCB3-9688-4AC0-9A67-10957BDEA1C6}" type="pres">
      <dgm:prSet presAssocID="{F47D3642-BC46-4A75-8C4B-CE75A7142E93}" presName="rootConnector" presStyleLbl="node2" presStyleIdx="3" presStyleCnt="4"/>
      <dgm:spPr/>
      <dgm:t>
        <a:bodyPr/>
        <a:lstStyle/>
        <a:p>
          <a:endParaRPr lang="uk-UA"/>
        </a:p>
      </dgm:t>
    </dgm:pt>
    <dgm:pt modelId="{31E7EDCA-40BD-4CED-BA9D-B54095606537}" type="pres">
      <dgm:prSet presAssocID="{F47D3642-BC46-4A75-8C4B-CE75A7142E93}" presName="hierChild4" presStyleCnt="0"/>
      <dgm:spPr/>
      <dgm:t>
        <a:bodyPr/>
        <a:lstStyle/>
        <a:p>
          <a:endParaRPr lang="uk-UA"/>
        </a:p>
      </dgm:t>
    </dgm:pt>
    <dgm:pt modelId="{7560C5FE-5F2C-4945-B1E9-E39AAC8B04E4}" type="pres">
      <dgm:prSet presAssocID="{F47D3642-BC46-4A75-8C4B-CE75A7142E93}" presName="hierChild5" presStyleCnt="0"/>
      <dgm:spPr/>
      <dgm:t>
        <a:bodyPr/>
        <a:lstStyle/>
        <a:p>
          <a:endParaRPr lang="uk-UA"/>
        </a:p>
      </dgm:t>
    </dgm:pt>
    <dgm:pt modelId="{2001B3F5-5FB0-43DD-82C3-07F9476AD34E}" type="pres">
      <dgm:prSet presAssocID="{8FBFAD80-9CBC-47A3-8A58-0C30C1895FCB}" presName="hierChild3" presStyleCnt="0"/>
      <dgm:spPr/>
      <dgm:t>
        <a:bodyPr/>
        <a:lstStyle/>
        <a:p>
          <a:endParaRPr lang="uk-UA"/>
        </a:p>
      </dgm:t>
    </dgm:pt>
  </dgm:ptLst>
  <dgm:cxnLst>
    <dgm:cxn modelId="{7D0B3C4C-3477-4D9B-9B94-C574F3D72581}" srcId="{99BA916B-F223-462D-978E-0E275CCBAB2F}" destId="{11A5F0BE-6B33-45F3-8CF1-09C391CA34DB}" srcOrd="2" destOrd="0" parTransId="{030E311D-114F-4CFB-A1CB-3F56C9724167}" sibTransId="{D9031C0C-035B-417B-A4DD-3F7788830BF4}"/>
    <dgm:cxn modelId="{6BEBDD0B-B91A-425E-A03D-02B2CE6D0997}" type="presOf" srcId="{8FBFAD80-9CBC-47A3-8A58-0C30C1895FCB}" destId="{8954542B-574E-4777-9703-85A8F022E131}" srcOrd="1" destOrd="0" presId="urn:microsoft.com/office/officeart/2005/8/layout/orgChart1"/>
    <dgm:cxn modelId="{C899578E-348D-45A5-A6E3-22A088223CFF}" srcId="{99BA916B-F223-462D-978E-0E275CCBAB2F}" destId="{67402F95-1C0B-49D2-A5D1-62E8CBECED6B}" srcOrd="0" destOrd="0" parTransId="{CF8E4759-9229-4848-BF49-A9DB3A7AA722}" sibTransId="{FA8E971D-0A31-4F51-9246-C5006E54A7FD}"/>
    <dgm:cxn modelId="{BCC2D69F-F769-411C-8D01-41B39C59D3A6}" type="presOf" srcId="{1B6E7706-CDEC-4552-9ED0-EE9A0D2A3593}" destId="{FE1D7AA6-34CD-4CB8-93AF-3B0907028F3B}" srcOrd="0" destOrd="0" presId="urn:microsoft.com/office/officeart/2005/8/layout/orgChart1"/>
    <dgm:cxn modelId="{BD7AFC11-EB76-4CD5-8D62-97EF9C6004FA}" type="presOf" srcId="{11A5F0BE-6B33-45F3-8CF1-09C391CA34DB}" destId="{5D7EFA11-B965-4DD8-A859-5CC6D067E26D}" srcOrd="0" destOrd="0" presId="urn:microsoft.com/office/officeart/2005/8/layout/orgChart1"/>
    <dgm:cxn modelId="{A70E34EB-1629-4299-801C-BF54665B2867}" type="presOf" srcId="{A7686971-4EC5-43BE-9EDA-0DD7FE7620D3}" destId="{4F5A21DC-C591-428A-BC1A-6C1069632C67}" srcOrd="0" destOrd="0" presId="urn:microsoft.com/office/officeart/2005/8/layout/orgChart1"/>
    <dgm:cxn modelId="{B0158607-380A-49A2-85D1-E6E5C3BF47DE}" type="presOf" srcId="{1844032D-1940-4EC2-8611-7F00F2283264}" destId="{5D3398B5-94B6-4984-A273-0F379404C4DF}" srcOrd="0" destOrd="0" presId="urn:microsoft.com/office/officeart/2005/8/layout/orgChart1"/>
    <dgm:cxn modelId="{C9E7479E-3C87-4C86-BDD4-E66803F33D3F}" type="presOf" srcId="{D47CC8A9-1F7B-41EE-B6D7-50CD5AD57F53}" destId="{AE52B376-D4F7-4DCC-90B2-0104E100E0C5}" srcOrd="0" destOrd="0" presId="urn:microsoft.com/office/officeart/2005/8/layout/orgChart1"/>
    <dgm:cxn modelId="{323E2B4B-CBC4-4983-BDCA-AF1AE2C26B8C}" type="presOf" srcId="{99BA916B-F223-462D-978E-0E275CCBAB2F}" destId="{B8F7B1CC-116A-427D-BE14-756474185804}" srcOrd="0" destOrd="0" presId="urn:microsoft.com/office/officeart/2005/8/layout/orgChart1"/>
    <dgm:cxn modelId="{CE9BB945-4A22-44AE-8C29-35541B3530B1}" type="presOf" srcId="{1844032D-1940-4EC2-8611-7F00F2283264}" destId="{B3BBDF43-B62C-4FD4-8BE4-590ABD85C4A7}" srcOrd="1" destOrd="0" presId="urn:microsoft.com/office/officeart/2005/8/layout/orgChart1"/>
    <dgm:cxn modelId="{15810CF6-1D38-4F36-B705-19FBCD388B64}" type="presOf" srcId="{C8387B3B-A431-4BE5-A690-D2A8F81CD77F}" destId="{DBBCEDD1-1520-4A39-B067-B29A44C015DB}" srcOrd="0" destOrd="0" presId="urn:microsoft.com/office/officeart/2005/8/layout/orgChart1"/>
    <dgm:cxn modelId="{B520B30D-3A0B-428C-8BD8-E8429CCA09D9}" type="presOf" srcId="{C4AEF3E9-78A9-4B7F-BC77-4939AE79CC9A}" destId="{1368FB81-95FC-44D7-A453-0AD5F404B768}" srcOrd="1" destOrd="0" presId="urn:microsoft.com/office/officeart/2005/8/layout/orgChart1"/>
    <dgm:cxn modelId="{8C2AAE09-FD0E-42BA-BDB2-1172B68FB2DB}" type="presOf" srcId="{F47D3642-BC46-4A75-8C4B-CE75A7142E93}" destId="{C0C1BBFB-6A17-4F73-90E5-E0F012884FA0}" srcOrd="0" destOrd="0" presId="urn:microsoft.com/office/officeart/2005/8/layout/orgChart1"/>
    <dgm:cxn modelId="{20126CE0-48A2-43FA-97FE-6082987F2089}" type="presOf" srcId="{C8387B3B-A431-4BE5-A690-D2A8F81CD77F}" destId="{A52A197B-281A-4778-8F77-1901B654396F}" srcOrd="1" destOrd="0" presId="urn:microsoft.com/office/officeart/2005/8/layout/orgChart1"/>
    <dgm:cxn modelId="{5E9404F4-D785-4200-A23F-9DE2A3604509}" type="presOf" srcId="{D293895F-E72D-4383-AB56-21AE8F657A36}" destId="{6F7D9B14-73B5-4598-ABCE-1110C43CB92E}" srcOrd="0" destOrd="0" presId="urn:microsoft.com/office/officeart/2005/8/layout/orgChart1"/>
    <dgm:cxn modelId="{BBB83662-C999-4B65-80E1-4A101A28EDCF}" type="presOf" srcId="{F47D3642-BC46-4A75-8C4B-CE75A7142E93}" destId="{1901CCB3-9688-4AC0-9A67-10957BDEA1C6}" srcOrd="1" destOrd="0" presId="urn:microsoft.com/office/officeart/2005/8/layout/orgChart1"/>
    <dgm:cxn modelId="{FBACCDEA-E49D-46A0-B216-EBCEA3289A8F}" type="presOf" srcId="{67402F95-1C0B-49D2-A5D1-62E8CBECED6B}" destId="{82D1704A-A3BF-47EF-91A1-95A778E0161B}" srcOrd="0" destOrd="0" presId="urn:microsoft.com/office/officeart/2005/8/layout/orgChart1"/>
    <dgm:cxn modelId="{852EAABA-934D-4F47-BED4-5CF2EEF79548}" type="presOf" srcId="{C4AEF3E9-78A9-4B7F-BC77-4939AE79CC9A}" destId="{52305171-8FDB-48CD-AD7B-F610B19807DE}" srcOrd="0" destOrd="0" presId="urn:microsoft.com/office/officeart/2005/8/layout/orgChart1"/>
    <dgm:cxn modelId="{A199833C-05DC-4A05-A400-09BC20BEC987}" srcId="{11A5F0BE-6B33-45F3-8CF1-09C391CA34DB}" destId="{1B6E7706-CDEC-4552-9ED0-EE9A0D2A3593}" srcOrd="0" destOrd="0" parTransId="{6DA11562-86EA-41EB-AA14-7E6529E04655}" sibTransId="{74C5E127-370C-4B25-9741-6FECF08F923A}"/>
    <dgm:cxn modelId="{0076DE0B-5803-4CBA-A8CB-A7444AD21833}" type="presOf" srcId="{6DA11562-86EA-41EB-AA14-7E6529E04655}" destId="{9B7FCB43-A741-4560-A714-D1A03EB11351}" srcOrd="0" destOrd="0" presId="urn:microsoft.com/office/officeart/2005/8/layout/orgChart1"/>
    <dgm:cxn modelId="{43EBE3BA-AAF0-45CC-8DA4-97B188666156}" srcId="{99BA916B-F223-462D-978E-0E275CCBAB2F}" destId="{8FBFAD80-9CBC-47A3-8A58-0C30C1895FCB}" srcOrd="3" destOrd="0" parTransId="{484D91E3-F75C-44C9-8BEA-9A99D9A98592}" sibTransId="{D7C34317-0156-4646-B79E-3D3102E0B09A}"/>
    <dgm:cxn modelId="{90B0DA22-67E0-4F04-A22C-38AC2FD58016}" type="presOf" srcId="{67402F95-1C0B-49D2-A5D1-62E8CBECED6B}" destId="{AE75A5B2-E7D5-4A70-AD54-ECBD0782DA07}" srcOrd="1" destOrd="0" presId="urn:microsoft.com/office/officeart/2005/8/layout/orgChart1"/>
    <dgm:cxn modelId="{0E1A4366-2DF4-4D1E-969D-E4B906ADA6FB}" type="presOf" srcId="{1B6E7706-CDEC-4552-9ED0-EE9A0D2A3593}" destId="{BE774DED-3477-4971-9B27-271C76AE90DA}" srcOrd="1" destOrd="0" presId="urn:microsoft.com/office/officeart/2005/8/layout/orgChart1"/>
    <dgm:cxn modelId="{DA5D0A5F-1C17-4172-BE21-757BD76FE6C6}" srcId="{C4AEF3E9-78A9-4B7F-BC77-4939AE79CC9A}" destId="{1844032D-1940-4EC2-8611-7F00F2283264}" srcOrd="0" destOrd="0" parTransId="{D293895F-E72D-4383-AB56-21AE8F657A36}" sibTransId="{ABFFF395-6229-4272-9EA9-24062AAB19EC}"/>
    <dgm:cxn modelId="{ABF181B6-CC01-4EC2-975A-B77B99712D0B}" srcId="{99BA916B-F223-462D-978E-0E275CCBAB2F}" destId="{C4AEF3E9-78A9-4B7F-BC77-4939AE79CC9A}" srcOrd="1" destOrd="0" parTransId="{3145701F-E6FC-442F-80CA-755FF94BA94F}" sibTransId="{D7C68EAC-00DC-4838-9A99-E03B15FE47F5}"/>
    <dgm:cxn modelId="{6F9A29F6-E1ED-4F9A-B622-CB0047460586}" srcId="{67402F95-1C0B-49D2-A5D1-62E8CBECED6B}" destId="{C8387B3B-A431-4BE5-A690-D2A8F81CD77F}" srcOrd="0" destOrd="0" parTransId="{D47CC8A9-1F7B-41EE-B6D7-50CD5AD57F53}" sibTransId="{4DAF39A5-32FD-40AA-8849-4F7D1D70F2BF}"/>
    <dgm:cxn modelId="{37C539E9-B28F-4673-AF0E-995C33C75C55}" type="presOf" srcId="{8FBFAD80-9CBC-47A3-8A58-0C30C1895FCB}" destId="{F691BA41-3F32-4045-A613-F8907927B4EB}" srcOrd="0" destOrd="0" presId="urn:microsoft.com/office/officeart/2005/8/layout/orgChart1"/>
    <dgm:cxn modelId="{4EC7B2F2-ACD9-4DC9-8AC2-DF64F9D769C3}" srcId="{8FBFAD80-9CBC-47A3-8A58-0C30C1895FCB}" destId="{F47D3642-BC46-4A75-8C4B-CE75A7142E93}" srcOrd="0" destOrd="0" parTransId="{A7686971-4EC5-43BE-9EDA-0DD7FE7620D3}" sibTransId="{DEB2A74D-5DF0-4F73-A8F5-0DE0502D11CA}"/>
    <dgm:cxn modelId="{B66729CE-2B9D-46F9-AAAD-096AC6053C59}" type="presOf" srcId="{11A5F0BE-6B33-45F3-8CF1-09C391CA34DB}" destId="{9D89DBC0-222A-4C49-81CA-82CA7CCE2B53}" srcOrd="1" destOrd="0" presId="urn:microsoft.com/office/officeart/2005/8/layout/orgChart1"/>
    <dgm:cxn modelId="{6D8169ED-05D5-4663-A310-EC74907716F8}" type="presParOf" srcId="{B8F7B1CC-116A-427D-BE14-756474185804}" destId="{9A324D6A-4DC5-4E8B-90BB-512FDEB6764F}" srcOrd="0" destOrd="0" presId="urn:microsoft.com/office/officeart/2005/8/layout/orgChart1"/>
    <dgm:cxn modelId="{00C745FD-8437-43B6-B0FB-003196BBE2AB}" type="presParOf" srcId="{9A324D6A-4DC5-4E8B-90BB-512FDEB6764F}" destId="{985BBF2C-0AFA-4ACC-8CAB-21D3FFF98596}" srcOrd="0" destOrd="0" presId="urn:microsoft.com/office/officeart/2005/8/layout/orgChart1"/>
    <dgm:cxn modelId="{B87E5082-0C8D-4D03-9984-C817859F3F27}" type="presParOf" srcId="{985BBF2C-0AFA-4ACC-8CAB-21D3FFF98596}" destId="{82D1704A-A3BF-47EF-91A1-95A778E0161B}" srcOrd="0" destOrd="0" presId="urn:microsoft.com/office/officeart/2005/8/layout/orgChart1"/>
    <dgm:cxn modelId="{E89BB5D2-7C0B-42BA-A117-41D5DA4FCB25}" type="presParOf" srcId="{985BBF2C-0AFA-4ACC-8CAB-21D3FFF98596}" destId="{AE75A5B2-E7D5-4A70-AD54-ECBD0782DA07}" srcOrd="1" destOrd="0" presId="urn:microsoft.com/office/officeart/2005/8/layout/orgChart1"/>
    <dgm:cxn modelId="{1544DCE9-7B34-4922-8363-69694199A34C}" type="presParOf" srcId="{9A324D6A-4DC5-4E8B-90BB-512FDEB6764F}" destId="{389EFC2D-2F17-4A31-A482-990FBF48C7A7}" srcOrd="1" destOrd="0" presId="urn:microsoft.com/office/officeart/2005/8/layout/orgChart1"/>
    <dgm:cxn modelId="{CE9475CF-0657-486D-BE71-71C254C25D87}" type="presParOf" srcId="{389EFC2D-2F17-4A31-A482-990FBF48C7A7}" destId="{AE52B376-D4F7-4DCC-90B2-0104E100E0C5}" srcOrd="0" destOrd="0" presId="urn:microsoft.com/office/officeart/2005/8/layout/orgChart1"/>
    <dgm:cxn modelId="{5F7EF925-FB0D-48EB-A41E-2763FE1E11A5}" type="presParOf" srcId="{389EFC2D-2F17-4A31-A482-990FBF48C7A7}" destId="{617BF244-C588-434C-B2D1-949A8EADFC85}" srcOrd="1" destOrd="0" presId="urn:microsoft.com/office/officeart/2005/8/layout/orgChart1"/>
    <dgm:cxn modelId="{77E9831C-ED59-49ED-B025-27F3CA44D9B1}" type="presParOf" srcId="{617BF244-C588-434C-B2D1-949A8EADFC85}" destId="{60022A95-BE46-43EE-9657-B145DC2F07E2}" srcOrd="0" destOrd="0" presId="urn:microsoft.com/office/officeart/2005/8/layout/orgChart1"/>
    <dgm:cxn modelId="{59D5DAD5-B63F-4D0E-A1C9-FCAF2A76A729}" type="presParOf" srcId="{60022A95-BE46-43EE-9657-B145DC2F07E2}" destId="{DBBCEDD1-1520-4A39-B067-B29A44C015DB}" srcOrd="0" destOrd="0" presId="urn:microsoft.com/office/officeart/2005/8/layout/orgChart1"/>
    <dgm:cxn modelId="{B5203D7D-1190-4DA0-BA49-C91E2AB4A792}" type="presParOf" srcId="{60022A95-BE46-43EE-9657-B145DC2F07E2}" destId="{A52A197B-281A-4778-8F77-1901B654396F}" srcOrd="1" destOrd="0" presId="urn:microsoft.com/office/officeart/2005/8/layout/orgChart1"/>
    <dgm:cxn modelId="{A3235AC1-B669-4816-BF02-52EF4EFB5D52}" type="presParOf" srcId="{617BF244-C588-434C-B2D1-949A8EADFC85}" destId="{DE6CB73E-816E-4BC8-964F-9C94A05085D8}" srcOrd="1" destOrd="0" presId="urn:microsoft.com/office/officeart/2005/8/layout/orgChart1"/>
    <dgm:cxn modelId="{62033921-4F9F-4042-ABF7-DDD5C571A8D7}" type="presParOf" srcId="{617BF244-C588-434C-B2D1-949A8EADFC85}" destId="{6CA7235E-E95D-43DD-95D7-8751954E02AF}" srcOrd="2" destOrd="0" presId="urn:microsoft.com/office/officeart/2005/8/layout/orgChart1"/>
    <dgm:cxn modelId="{2183C814-3F8C-4376-97E4-C1137DC93419}" type="presParOf" srcId="{9A324D6A-4DC5-4E8B-90BB-512FDEB6764F}" destId="{0D7695EA-EA81-494C-A6F5-537B8B673BC7}" srcOrd="2" destOrd="0" presId="urn:microsoft.com/office/officeart/2005/8/layout/orgChart1"/>
    <dgm:cxn modelId="{F775E62A-B2A3-4BE8-A2EF-FD85AC517698}" type="presParOf" srcId="{B8F7B1CC-116A-427D-BE14-756474185804}" destId="{F6FA358A-FD25-4DD3-8407-425DA11E1765}" srcOrd="1" destOrd="0" presId="urn:microsoft.com/office/officeart/2005/8/layout/orgChart1"/>
    <dgm:cxn modelId="{AA68EE21-7486-4BD8-9B9D-85E4D31FDECE}" type="presParOf" srcId="{F6FA358A-FD25-4DD3-8407-425DA11E1765}" destId="{E8741506-1421-4314-AD08-D6F168996132}" srcOrd="0" destOrd="0" presId="urn:microsoft.com/office/officeart/2005/8/layout/orgChart1"/>
    <dgm:cxn modelId="{137F64E0-AC6A-4CD8-96A6-58505CFAAE65}" type="presParOf" srcId="{E8741506-1421-4314-AD08-D6F168996132}" destId="{52305171-8FDB-48CD-AD7B-F610B19807DE}" srcOrd="0" destOrd="0" presId="urn:microsoft.com/office/officeart/2005/8/layout/orgChart1"/>
    <dgm:cxn modelId="{3976E278-DA1C-4D70-9C4A-8EA7B44F4E60}" type="presParOf" srcId="{E8741506-1421-4314-AD08-D6F168996132}" destId="{1368FB81-95FC-44D7-A453-0AD5F404B768}" srcOrd="1" destOrd="0" presId="urn:microsoft.com/office/officeart/2005/8/layout/orgChart1"/>
    <dgm:cxn modelId="{C09FBB09-FF79-442B-9788-E19C003DDB56}" type="presParOf" srcId="{F6FA358A-FD25-4DD3-8407-425DA11E1765}" destId="{96E79BB2-D8D1-4033-9654-340ADC47FA52}" srcOrd="1" destOrd="0" presId="urn:microsoft.com/office/officeart/2005/8/layout/orgChart1"/>
    <dgm:cxn modelId="{7567A625-880E-43D0-BA67-87AC59089EF7}" type="presParOf" srcId="{96E79BB2-D8D1-4033-9654-340ADC47FA52}" destId="{6F7D9B14-73B5-4598-ABCE-1110C43CB92E}" srcOrd="0" destOrd="0" presId="urn:microsoft.com/office/officeart/2005/8/layout/orgChart1"/>
    <dgm:cxn modelId="{C5DF0F2F-7B97-43A7-8F37-936089C8A6DE}" type="presParOf" srcId="{96E79BB2-D8D1-4033-9654-340ADC47FA52}" destId="{0B7ECF97-1B6E-4D1D-9177-A12F60B5B019}" srcOrd="1" destOrd="0" presId="urn:microsoft.com/office/officeart/2005/8/layout/orgChart1"/>
    <dgm:cxn modelId="{4A2783B4-4346-4601-A5E5-EE9416826D9D}" type="presParOf" srcId="{0B7ECF97-1B6E-4D1D-9177-A12F60B5B019}" destId="{1452757C-E104-42CF-BAA8-F52F605DAC9E}" srcOrd="0" destOrd="0" presId="urn:microsoft.com/office/officeart/2005/8/layout/orgChart1"/>
    <dgm:cxn modelId="{F274B405-C71C-4E73-9373-8F931761E6FC}" type="presParOf" srcId="{1452757C-E104-42CF-BAA8-F52F605DAC9E}" destId="{5D3398B5-94B6-4984-A273-0F379404C4DF}" srcOrd="0" destOrd="0" presId="urn:microsoft.com/office/officeart/2005/8/layout/orgChart1"/>
    <dgm:cxn modelId="{86B713C8-B37F-4634-8F43-8E32337CE1BE}" type="presParOf" srcId="{1452757C-E104-42CF-BAA8-F52F605DAC9E}" destId="{B3BBDF43-B62C-4FD4-8BE4-590ABD85C4A7}" srcOrd="1" destOrd="0" presId="urn:microsoft.com/office/officeart/2005/8/layout/orgChart1"/>
    <dgm:cxn modelId="{D7944F28-2E78-47E7-8230-ADFECC279C4A}" type="presParOf" srcId="{0B7ECF97-1B6E-4D1D-9177-A12F60B5B019}" destId="{1E9F8EDA-9596-4FC6-B69B-058199D5DF08}" srcOrd="1" destOrd="0" presId="urn:microsoft.com/office/officeart/2005/8/layout/orgChart1"/>
    <dgm:cxn modelId="{EAFE5280-6948-4B3C-9865-FB7417FC761F}" type="presParOf" srcId="{0B7ECF97-1B6E-4D1D-9177-A12F60B5B019}" destId="{E3E3EA35-7B97-4193-B02B-3A5DACAE2012}" srcOrd="2" destOrd="0" presId="urn:microsoft.com/office/officeart/2005/8/layout/orgChart1"/>
    <dgm:cxn modelId="{5C17EFEA-1786-46F3-A15D-274854F29926}" type="presParOf" srcId="{F6FA358A-FD25-4DD3-8407-425DA11E1765}" destId="{A72B3353-F0FF-47D9-9D4B-D974CE8E6EE5}" srcOrd="2" destOrd="0" presId="urn:microsoft.com/office/officeart/2005/8/layout/orgChart1"/>
    <dgm:cxn modelId="{15145617-4DB1-4A99-816E-1A68B6602AC5}" type="presParOf" srcId="{B8F7B1CC-116A-427D-BE14-756474185804}" destId="{41EE7484-E739-48C7-AD10-902EC9EB7DD7}" srcOrd="2" destOrd="0" presId="urn:microsoft.com/office/officeart/2005/8/layout/orgChart1"/>
    <dgm:cxn modelId="{C4CF2EF7-6461-479E-9ADD-1F1A5E20EE2F}" type="presParOf" srcId="{41EE7484-E739-48C7-AD10-902EC9EB7DD7}" destId="{E5D5CA16-1930-4013-97E3-F932078EAF5F}" srcOrd="0" destOrd="0" presId="urn:microsoft.com/office/officeart/2005/8/layout/orgChart1"/>
    <dgm:cxn modelId="{FD8C3F73-6221-4358-A504-95CDA6A70250}" type="presParOf" srcId="{E5D5CA16-1930-4013-97E3-F932078EAF5F}" destId="{5D7EFA11-B965-4DD8-A859-5CC6D067E26D}" srcOrd="0" destOrd="0" presId="urn:microsoft.com/office/officeart/2005/8/layout/orgChart1"/>
    <dgm:cxn modelId="{4521C90D-9639-4EFC-8E64-C002CD0F2B70}" type="presParOf" srcId="{E5D5CA16-1930-4013-97E3-F932078EAF5F}" destId="{9D89DBC0-222A-4C49-81CA-82CA7CCE2B53}" srcOrd="1" destOrd="0" presId="urn:microsoft.com/office/officeart/2005/8/layout/orgChart1"/>
    <dgm:cxn modelId="{2CAF2F5A-E4D0-456D-B24F-34C714EC495F}" type="presParOf" srcId="{41EE7484-E739-48C7-AD10-902EC9EB7DD7}" destId="{56EC299A-4374-4BF3-9A61-C7273F1B3B18}" srcOrd="1" destOrd="0" presId="urn:microsoft.com/office/officeart/2005/8/layout/orgChart1"/>
    <dgm:cxn modelId="{783E7314-5247-4B34-B75A-B72ABE3FC6F3}" type="presParOf" srcId="{56EC299A-4374-4BF3-9A61-C7273F1B3B18}" destId="{9B7FCB43-A741-4560-A714-D1A03EB11351}" srcOrd="0" destOrd="0" presId="urn:microsoft.com/office/officeart/2005/8/layout/orgChart1"/>
    <dgm:cxn modelId="{00BA5BF2-E941-4B46-8C86-459D163CE52E}" type="presParOf" srcId="{56EC299A-4374-4BF3-9A61-C7273F1B3B18}" destId="{35254D5E-A199-4D97-BB37-D7F6BCA30FC9}" srcOrd="1" destOrd="0" presId="urn:microsoft.com/office/officeart/2005/8/layout/orgChart1"/>
    <dgm:cxn modelId="{47CF874A-A0AF-497F-AF2B-172640168EA8}" type="presParOf" srcId="{35254D5E-A199-4D97-BB37-D7F6BCA30FC9}" destId="{D09EC5D5-9EF5-4F92-A6E6-BE47AF1C5C7B}" srcOrd="0" destOrd="0" presId="urn:microsoft.com/office/officeart/2005/8/layout/orgChart1"/>
    <dgm:cxn modelId="{1C5A843E-D933-417B-8B46-932172973D18}" type="presParOf" srcId="{D09EC5D5-9EF5-4F92-A6E6-BE47AF1C5C7B}" destId="{FE1D7AA6-34CD-4CB8-93AF-3B0907028F3B}" srcOrd="0" destOrd="0" presId="urn:microsoft.com/office/officeart/2005/8/layout/orgChart1"/>
    <dgm:cxn modelId="{50CF551A-C082-4B55-A55C-5D02E9860997}" type="presParOf" srcId="{D09EC5D5-9EF5-4F92-A6E6-BE47AF1C5C7B}" destId="{BE774DED-3477-4971-9B27-271C76AE90DA}" srcOrd="1" destOrd="0" presId="urn:microsoft.com/office/officeart/2005/8/layout/orgChart1"/>
    <dgm:cxn modelId="{4EC1FC19-37D2-46EC-934F-B643E319BD44}" type="presParOf" srcId="{35254D5E-A199-4D97-BB37-D7F6BCA30FC9}" destId="{33D0408F-70D7-47C2-A27C-53420B64E789}" srcOrd="1" destOrd="0" presId="urn:microsoft.com/office/officeart/2005/8/layout/orgChart1"/>
    <dgm:cxn modelId="{99511222-93CD-4D37-955C-D3DD16975C7C}" type="presParOf" srcId="{35254D5E-A199-4D97-BB37-D7F6BCA30FC9}" destId="{741A3280-5EB5-4D69-8564-593B472524C2}" srcOrd="2" destOrd="0" presId="urn:microsoft.com/office/officeart/2005/8/layout/orgChart1"/>
    <dgm:cxn modelId="{7346D5DB-1143-42E2-A27C-4C81E7568A3C}" type="presParOf" srcId="{41EE7484-E739-48C7-AD10-902EC9EB7DD7}" destId="{1789CAD9-0931-4A59-B9CD-FA2F9B4E10C4}" srcOrd="2" destOrd="0" presId="urn:microsoft.com/office/officeart/2005/8/layout/orgChart1"/>
    <dgm:cxn modelId="{97430A16-08A6-436C-B676-46440596CA79}" type="presParOf" srcId="{B8F7B1CC-116A-427D-BE14-756474185804}" destId="{9DF2AE0F-712E-4B9F-A53B-6E9D17C5FD2C}" srcOrd="3" destOrd="0" presId="urn:microsoft.com/office/officeart/2005/8/layout/orgChart1"/>
    <dgm:cxn modelId="{9D2FE14E-4D6E-477B-9CDC-428A5C534BEF}" type="presParOf" srcId="{9DF2AE0F-712E-4B9F-A53B-6E9D17C5FD2C}" destId="{7E15EFD9-704D-43BC-B92B-A43F5766E948}" srcOrd="0" destOrd="0" presId="urn:microsoft.com/office/officeart/2005/8/layout/orgChart1"/>
    <dgm:cxn modelId="{0F112734-45B0-4FAF-BDB8-0575369E39B5}" type="presParOf" srcId="{7E15EFD9-704D-43BC-B92B-A43F5766E948}" destId="{F691BA41-3F32-4045-A613-F8907927B4EB}" srcOrd="0" destOrd="0" presId="urn:microsoft.com/office/officeart/2005/8/layout/orgChart1"/>
    <dgm:cxn modelId="{0E8884E1-8C5D-4B97-8422-6991F5F61B4C}" type="presParOf" srcId="{7E15EFD9-704D-43BC-B92B-A43F5766E948}" destId="{8954542B-574E-4777-9703-85A8F022E131}" srcOrd="1" destOrd="0" presId="urn:microsoft.com/office/officeart/2005/8/layout/orgChart1"/>
    <dgm:cxn modelId="{1DDD8B09-7E64-4F70-9C8A-C9C0DE2F88CB}" type="presParOf" srcId="{9DF2AE0F-712E-4B9F-A53B-6E9D17C5FD2C}" destId="{414C15DD-1F0B-49B0-8600-711C409985D3}" srcOrd="1" destOrd="0" presId="urn:microsoft.com/office/officeart/2005/8/layout/orgChart1"/>
    <dgm:cxn modelId="{53E1AA3C-E8C6-496A-8923-EA70146B1AD0}" type="presParOf" srcId="{414C15DD-1F0B-49B0-8600-711C409985D3}" destId="{4F5A21DC-C591-428A-BC1A-6C1069632C67}" srcOrd="0" destOrd="0" presId="urn:microsoft.com/office/officeart/2005/8/layout/orgChart1"/>
    <dgm:cxn modelId="{0CB16990-48D0-4AFA-94DC-5AADE7E882D0}" type="presParOf" srcId="{414C15DD-1F0B-49B0-8600-711C409985D3}" destId="{C7B19AC9-C75C-4CA9-B832-C50F8B6B4E45}" srcOrd="1" destOrd="0" presId="urn:microsoft.com/office/officeart/2005/8/layout/orgChart1"/>
    <dgm:cxn modelId="{BC18F228-1280-48D8-BE10-4F64B4ADFB21}" type="presParOf" srcId="{C7B19AC9-C75C-4CA9-B832-C50F8B6B4E45}" destId="{66950BB8-E3E7-454B-B33E-73B7CD8C45B7}" srcOrd="0" destOrd="0" presId="urn:microsoft.com/office/officeart/2005/8/layout/orgChart1"/>
    <dgm:cxn modelId="{5130BC96-CFFA-4FAB-99D9-5E63E037290E}" type="presParOf" srcId="{66950BB8-E3E7-454B-B33E-73B7CD8C45B7}" destId="{C0C1BBFB-6A17-4F73-90E5-E0F012884FA0}" srcOrd="0" destOrd="0" presId="urn:microsoft.com/office/officeart/2005/8/layout/orgChart1"/>
    <dgm:cxn modelId="{3232EF33-33C7-415A-B2EF-8154EA5DD00D}" type="presParOf" srcId="{66950BB8-E3E7-454B-B33E-73B7CD8C45B7}" destId="{1901CCB3-9688-4AC0-9A67-10957BDEA1C6}" srcOrd="1" destOrd="0" presId="urn:microsoft.com/office/officeart/2005/8/layout/orgChart1"/>
    <dgm:cxn modelId="{D0CA03D0-0486-4D77-B090-6EEA38D77AD9}" type="presParOf" srcId="{C7B19AC9-C75C-4CA9-B832-C50F8B6B4E45}" destId="{31E7EDCA-40BD-4CED-BA9D-B54095606537}" srcOrd="1" destOrd="0" presId="urn:microsoft.com/office/officeart/2005/8/layout/orgChart1"/>
    <dgm:cxn modelId="{76BF4BBC-9512-44F0-9DE1-449FBB7429DC}" type="presParOf" srcId="{C7B19AC9-C75C-4CA9-B832-C50F8B6B4E45}" destId="{7560C5FE-5F2C-4945-B1E9-E39AAC8B04E4}" srcOrd="2" destOrd="0" presId="urn:microsoft.com/office/officeart/2005/8/layout/orgChart1"/>
    <dgm:cxn modelId="{6F4C6800-8D4D-4F8F-843A-529997D2DAD5}" type="presParOf" srcId="{9DF2AE0F-712E-4B9F-A53B-6E9D17C5FD2C}" destId="{2001B3F5-5FB0-43DD-82C3-07F9476AD3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70D8BAC-D278-4583-BECA-57C89BDE7690}" type="doc">
      <dgm:prSet loTypeId="urn:microsoft.com/office/officeart/2008/layout/AlternatingPictureBlocks" loCatId="picture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8A920ECD-5B83-4FF6-AD59-28CE31FA91DB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dirty="0" smtClean="0">
              <a:latin typeface="Arial Narrow" panose="020B0606020202030204" pitchFamily="34" charset="0"/>
            </a:rPr>
            <a:t>Текстові фрагменти можуть супроводжуватись аудіо- або відеоінформацією для виділення смислових акцентів. </a:t>
          </a:r>
          <a:r>
            <a:rPr lang="uk-UA" sz="2400" i="1" dirty="0" smtClean="0">
              <a:latin typeface="Arial Narrow" panose="020B0606020202030204" pitchFamily="34" charset="0"/>
            </a:rPr>
            <a:t>Для </a:t>
          </a:r>
          <a:r>
            <a:rPr lang="uk-UA" sz="2400" i="1" dirty="0" smtClean="0">
              <a:latin typeface="Arial Narrow" panose="020B0606020202030204" pitchFamily="34" charset="0"/>
            </a:rPr>
            <a:t>представлення різнорідної або гіпертекстової інформації рекомендується використовувати </a:t>
          </a:r>
          <a:r>
            <a:rPr lang="uk-UA" sz="2400" i="1" dirty="0" err="1" smtClean="0">
              <a:latin typeface="Arial Narrow" panose="020B0606020202030204" pitchFamily="34" charset="0"/>
            </a:rPr>
            <a:t>багатовіконний</a:t>
          </a:r>
          <a:r>
            <a:rPr lang="uk-UA" sz="2400" i="1" dirty="0" smtClean="0">
              <a:latin typeface="Arial Narrow" panose="020B0606020202030204" pitchFamily="34" charset="0"/>
            </a:rPr>
            <a:t> інтерфейс</a:t>
          </a:r>
          <a:r>
            <a:rPr lang="uk-UA" sz="2400" i="1" dirty="0" smtClean="0">
              <a:latin typeface="Arial Narrow" panose="020B0606020202030204" pitchFamily="34" charset="0"/>
            </a:rPr>
            <a:t>;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B1247C63-D7CB-46B6-AFAF-0B8FD924BEF6}" type="parTrans" cxnId="{1E18DD3E-01C0-488E-B524-9CFB611E9A50}">
      <dgm:prSet/>
      <dgm:spPr/>
      <dgm:t>
        <a:bodyPr/>
        <a:lstStyle/>
        <a:p>
          <a:endParaRPr lang="uk-UA"/>
        </a:p>
      </dgm:t>
    </dgm:pt>
    <dgm:pt modelId="{A60CCE63-A333-4E82-8AE7-A8EDDCC46110}" type="sibTrans" cxnId="{1E18DD3E-01C0-488E-B524-9CFB611E9A50}">
      <dgm:prSet/>
      <dgm:spPr/>
      <dgm:t>
        <a:bodyPr/>
        <a:lstStyle/>
        <a:p>
          <a:endParaRPr lang="uk-UA"/>
        </a:p>
      </dgm:t>
    </dgm:pt>
    <dgm:pt modelId="{8158F947-B101-4CB4-A672-CF58149FA7F3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dirty="0" smtClean="0">
              <a:latin typeface="Arial Narrow" panose="020B0606020202030204" pitchFamily="34" charset="0"/>
            </a:rPr>
            <a:t>У мультимедійній презентації може міститись додатковий матеріал, а також матеріал для поглибленого вивчення теми;</a:t>
          </a:r>
        </a:p>
        <a:p>
          <a:endParaRPr lang="uk-UA" sz="2400" dirty="0">
            <a:latin typeface="Arial Narrow" panose="020B0606020202030204" pitchFamily="34" charset="0"/>
          </a:endParaRPr>
        </a:p>
      </dgm:t>
    </dgm:pt>
    <dgm:pt modelId="{D7105531-13B5-45CD-BB62-5093EF9C3577}" type="parTrans" cxnId="{85285627-BD9D-406E-83AC-DF3F448099BA}">
      <dgm:prSet/>
      <dgm:spPr/>
      <dgm:t>
        <a:bodyPr/>
        <a:lstStyle/>
        <a:p>
          <a:endParaRPr lang="uk-UA"/>
        </a:p>
      </dgm:t>
    </dgm:pt>
    <dgm:pt modelId="{B2793DBD-01EF-4923-A801-E2B7B9D4E12C}" type="sibTrans" cxnId="{85285627-BD9D-406E-83AC-DF3F448099BA}">
      <dgm:prSet/>
      <dgm:spPr/>
      <dgm:t>
        <a:bodyPr/>
        <a:lstStyle/>
        <a:p>
          <a:endParaRPr lang="uk-UA"/>
        </a:p>
      </dgm:t>
    </dgm:pt>
    <dgm:pt modelId="{7C43029A-268C-43B3-8611-AA7B1C2CF9C7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dirty="0" smtClean="0">
              <a:latin typeface="Arial Narrow" panose="020B0606020202030204" pitchFamily="34" charset="0"/>
            </a:rPr>
            <a:t>Найважливіші елементи мультимедійної презентації повинні мати підказки або пояснення. Довідковий матеріал презентації містить основні визначення, найважливіші факти, події, таблиці для порівняння певних характеристик об’єктів тощо;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E145EC41-CED1-4FEE-80FC-F65852C73434}" type="sibTrans" cxnId="{0338B596-BE11-46A8-A523-2F029F95EB38}">
      <dgm:prSet/>
      <dgm:spPr/>
      <dgm:t>
        <a:bodyPr/>
        <a:lstStyle/>
        <a:p>
          <a:endParaRPr lang="uk-UA"/>
        </a:p>
      </dgm:t>
    </dgm:pt>
    <dgm:pt modelId="{7F12CDD4-D633-4320-9D30-F8353756202D}" type="parTrans" cxnId="{0338B596-BE11-46A8-A523-2F029F95EB38}">
      <dgm:prSet/>
      <dgm:spPr/>
      <dgm:t>
        <a:bodyPr/>
        <a:lstStyle/>
        <a:p>
          <a:endParaRPr lang="uk-UA"/>
        </a:p>
      </dgm:t>
    </dgm:pt>
    <dgm:pt modelId="{D91EEA73-D6F5-499B-ADEA-7FC228EFEC0D}" type="pres">
      <dgm:prSet presAssocID="{170D8BAC-D278-4583-BECA-57C89BDE769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F54A241-D7F3-4C04-AA27-3943499E2E5E}" type="pres">
      <dgm:prSet presAssocID="{8A920ECD-5B83-4FF6-AD59-28CE31FA91DB}" presName="comp" presStyleCnt="0"/>
      <dgm:spPr/>
      <dgm:t>
        <a:bodyPr/>
        <a:lstStyle/>
        <a:p>
          <a:endParaRPr lang="uk-UA"/>
        </a:p>
      </dgm:t>
    </dgm:pt>
    <dgm:pt modelId="{E3EED9E2-E938-4FA4-A8A7-0A00F3F7936E}" type="pres">
      <dgm:prSet presAssocID="{8A920ECD-5B83-4FF6-AD59-28CE31FA91DB}" presName="rect2" presStyleLbl="node1" presStyleIdx="0" presStyleCnt="3" custScaleX="255137" custLinFactNeighborX="7981" custLinFactNeighborY="-81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926516-85E9-4DE8-B189-98318FA4D23F}" type="pres">
      <dgm:prSet presAssocID="{8A920ECD-5B83-4FF6-AD59-28CE31FA91DB}" presName="rect1" presStyleLbl="lnNode1" presStyleIdx="0" presStyleCnt="3" custLinFactX="-59060" custLinFactNeighborX="-100000" custLinFactNeighborY="-1366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uk-UA"/>
        </a:p>
      </dgm:t>
    </dgm:pt>
    <dgm:pt modelId="{01A2FB35-5714-48CE-B18D-DE3F43DF2AAD}" type="pres">
      <dgm:prSet presAssocID="{A60CCE63-A333-4E82-8AE7-A8EDDCC46110}" presName="sibTrans" presStyleCnt="0"/>
      <dgm:spPr/>
      <dgm:t>
        <a:bodyPr/>
        <a:lstStyle/>
        <a:p>
          <a:endParaRPr lang="uk-UA"/>
        </a:p>
      </dgm:t>
    </dgm:pt>
    <dgm:pt modelId="{61B6B221-BC6A-48DA-BF11-39BBB92B6DD8}" type="pres">
      <dgm:prSet presAssocID="{8158F947-B101-4CB4-A672-CF58149FA7F3}" presName="comp" presStyleCnt="0"/>
      <dgm:spPr/>
      <dgm:t>
        <a:bodyPr/>
        <a:lstStyle/>
        <a:p>
          <a:endParaRPr lang="uk-UA"/>
        </a:p>
      </dgm:t>
    </dgm:pt>
    <dgm:pt modelId="{2587E610-23F2-4A7F-8A97-26F1BCAFF361}" type="pres">
      <dgm:prSet presAssocID="{8158F947-B101-4CB4-A672-CF58149FA7F3}" presName="rect2" presStyleLbl="node1" presStyleIdx="1" presStyleCnt="3" custScaleX="255137" custLinFactNeighborX="-810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6872E8-BBB4-44B8-9598-49C1FC024F81}" type="pres">
      <dgm:prSet presAssocID="{8158F947-B101-4CB4-A672-CF58149FA7F3}" presName="rect1" presStyleLbl="lnNode1" presStyleIdx="1" presStyleCnt="3" custLinFactX="53957" custLinFactNeighborX="100000" custLinFactNeighborY="-1684"/>
      <dgm:spPr/>
      <dgm:t>
        <a:bodyPr/>
        <a:lstStyle/>
        <a:p>
          <a:endParaRPr lang="uk-UA"/>
        </a:p>
      </dgm:t>
    </dgm:pt>
    <dgm:pt modelId="{E6FA54F7-76EA-4445-8525-4E27669BCE11}" type="pres">
      <dgm:prSet presAssocID="{B2793DBD-01EF-4923-A801-E2B7B9D4E12C}" presName="sibTrans" presStyleCnt="0"/>
      <dgm:spPr/>
      <dgm:t>
        <a:bodyPr/>
        <a:lstStyle/>
        <a:p>
          <a:endParaRPr lang="uk-UA"/>
        </a:p>
      </dgm:t>
    </dgm:pt>
    <dgm:pt modelId="{F67BA04C-66FB-4FCD-A843-B3D769C1EC60}" type="pres">
      <dgm:prSet presAssocID="{7C43029A-268C-43B3-8611-AA7B1C2CF9C7}" presName="comp" presStyleCnt="0"/>
      <dgm:spPr/>
      <dgm:t>
        <a:bodyPr/>
        <a:lstStyle/>
        <a:p>
          <a:endParaRPr lang="uk-UA"/>
        </a:p>
      </dgm:t>
    </dgm:pt>
    <dgm:pt modelId="{355D3F46-AADB-4B5A-9BF1-71371FB7A437}" type="pres">
      <dgm:prSet presAssocID="{7C43029A-268C-43B3-8611-AA7B1C2CF9C7}" presName="rect2" presStyleLbl="node1" presStyleIdx="2" presStyleCnt="3" custScaleX="255137" custLinFactNeighborX="79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B7F436-DA47-4EE5-94E2-23627528B695}" type="pres">
      <dgm:prSet presAssocID="{7C43029A-268C-43B3-8611-AA7B1C2CF9C7}" presName="rect1" presStyleLbl="lnNode1" presStyleIdx="2" presStyleCnt="3" custLinFactX="-60761" custLinFactNeighborX="-100000" custLinFactNeighborY="-84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uk-UA"/>
        </a:p>
      </dgm:t>
    </dgm:pt>
  </dgm:ptLst>
  <dgm:cxnLst>
    <dgm:cxn modelId="{1E18DD3E-01C0-488E-B524-9CFB611E9A50}" srcId="{170D8BAC-D278-4583-BECA-57C89BDE7690}" destId="{8A920ECD-5B83-4FF6-AD59-28CE31FA91DB}" srcOrd="0" destOrd="0" parTransId="{B1247C63-D7CB-46B6-AFAF-0B8FD924BEF6}" sibTransId="{A60CCE63-A333-4E82-8AE7-A8EDDCC46110}"/>
    <dgm:cxn modelId="{D36B4CD8-0BE3-4DB8-BC8E-73540A3C5818}" type="presOf" srcId="{7C43029A-268C-43B3-8611-AA7B1C2CF9C7}" destId="{355D3F46-AADB-4B5A-9BF1-71371FB7A437}" srcOrd="0" destOrd="0" presId="urn:microsoft.com/office/officeart/2008/layout/AlternatingPictureBlocks"/>
    <dgm:cxn modelId="{A4993589-EE07-4EFA-90A8-A52098D6B25B}" type="presOf" srcId="{170D8BAC-D278-4583-BECA-57C89BDE7690}" destId="{D91EEA73-D6F5-499B-ADEA-7FC228EFEC0D}" srcOrd="0" destOrd="0" presId="urn:microsoft.com/office/officeart/2008/layout/AlternatingPictureBlocks"/>
    <dgm:cxn modelId="{85285627-BD9D-406E-83AC-DF3F448099BA}" srcId="{170D8BAC-D278-4583-BECA-57C89BDE7690}" destId="{8158F947-B101-4CB4-A672-CF58149FA7F3}" srcOrd="1" destOrd="0" parTransId="{D7105531-13B5-45CD-BB62-5093EF9C3577}" sibTransId="{B2793DBD-01EF-4923-A801-E2B7B9D4E12C}"/>
    <dgm:cxn modelId="{0338B596-BE11-46A8-A523-2F029F95EB38}" srcId="{170D8BAC-D278-4583-BECA-57C89BDE7690}" destId="{7C43029A-268C-43B3-8611-AA7B1C2CF9C7}" srcOrd="2" destOrd="0" parTransId="{7F12CDD4-D633-4320-9D30-F8353756202D}" sibTransId="{E145EC41-CED1-4FEE-80FC-F65852C73434}"/>
    <dgm:cxn modelId="{FC8BF4B2-B41C-4D90-9E10-C6F5A22FD7F7}" type="presOf" srcId="{8A920ECD-5B83-4FF6-AD59-28CE31FA91DB}" destId="{E3EED9E2-E938-4FA4-A8A7-0A00F3F7936E}" srcOrd="0" destOrd="0" presId="urn:microsoft.com/office/officeart/2008/layout/AlternatingPictureBlocks"/>
    <dgm:cxn modelId="{7AF7619C-C6AF-415E-AE25-C1EF8BA06860}" type="presOf" srcId="{8158F947-B101-4CB4-A672-CF58149FA7F3}" destId="{2587E610-23F2-4A7F-8A97-26F1BCAFF361}" srcOrd="0" destOrd="0" presId="urn:microsoft.com/office/officeart/2008/layout/AlternatingPictureBlocks"/>
    <dgm:cxn modelId="{DB564B62-35C2-431E-8CD3-BBE2468D81EA}" type="presParOf" srcId="{D91EEA73-D6F5-499B-ADEA-7FC228EFEC0D}" destId="{2F54A241-D7F3-4C04-AA27-3943499E2E5E}" srcOrd="0" destOrd="0" presId="urn:microsoft.com/office/officeart/2008/layout/AlternatingPictureBlocks"/>
    <dgm:cxn modelId="{4E6B0846-7726-4189-8657-908A5795FD31}" type="presParOf" srcId="{2F54A241-D7F3-4C04-AA27-3943499E2E5E}" destId="{E3EED9E2-E938-4FA4-A8A7-0A00F3F7936E}" srcOrd="0" destOrd="0" presId="urn:microsoft.com/office/officeart/2008/layout/AlternatingPictureBlocks"/>
    <dgm:cxn modelId="{A1198EEB-739F-465A-BBA2-D24529D33B29}" type="presParOf" srcId="{2F54A241-D7F3-4C04-AA27-3943499E2E5E}" destId="{88926516-85E9-4DE8-B189-98318FA4D23F}" srcOrd="1" destOrd="0" presId="urn:microsoft.com/office/officeart/2008/layout/AlternatingPictureBlocks"/>
    <dgm:cxn modelId="{29E2D1DF-3821-42BC-8E64-D7FB3ABECD70}" type="presParOf" srcId="{D91EEA73-D6F5-499B-ADEA-7FC228EFEC0D}" destId="{01A2FB35-5714-48CE-B18D-DE3F43DF2AAD}" srcOrd="1" destOrd="0" presId="urn:microsoft.com/office/officeart/2008/layout/AlternatingPictureBlocks"/>
    <dgm:cxn modelId="{47E05512-EF8D-4FE6-A13E-FF1B22945EF3}" type="presParOf" srcId="{D91EEA73-D6F5-499B-ADEA-7FC228EFEC0D}" destId="{61B6B221-BC6A-48DA-BF11-39BBB92B6DD8}" srcOrd="2" destOrd="0" presId="urn:microsoft.com/office/officeart/2008/layout/AlternatingPictureBlocks"/>
    <dgm:cxn modelId="{2D6876DC-B7F6-471F-85A1-BDBFA1549008}" type="presParOf" srcId="{61B6B221-BC6A-48DA-BF11-39BBB92B6DD8}" destId="{2587E610-23F2-4A7F-8A97-26F1BCAFF361}" srcOrd="0" destOrd="0" presId="urn:microsoft.com/office/officeart/2008/layout/AlternatingPictureBlocks"/>
    <dgm:cxn modelId="{14FEED18-404C-4D33-9A40-A8422C96AA79}" type="presParOf" srcId="{61B6B221-BC6A-48DA-BF11-39BBB92B6DD8}" destId="{5F6872E8-BBB4-44B8-9598-49C1FC024F81}" srcOrd="1" destOrd="0" presId="urn:microsoft.com/office/officeart/2008/layout/AlternatingPictureBlocks"/>
    <dgm:cxn modelId="{5027D06A-85DF-4EBB-AFFD-5957FDD15D98}" type="presParOf" srcId="{D91EEA73-D6F5-499B-ADEA-7FC228EFEC0D}" destId="{E6FA54F7-76EA-4445-8525-4E27669BCE11}" srcOrd="3" destOrd="0" presId="urn:microsoft.com/office/officeart/2008/layout/AlternatingPictureBlocks"/>
    <dgm:cxn modelId="{D69C6AB9-3F8F-443F-A1E1-282E866F9F24}" type="presParOf" srcId="{D91EEA73-D6F5-499B-ADEA-7FC228EFEC0D}" destId="{F67BA04C-66FB-4FCD-A843-B3D769C1EC60}" srcOrd="4" destOrd="0" presId="urn:microsoft.com/office/officeart/2008/layout/AlternatingPictureBlocks"/>
    <dgm:cxn modelId="{B0280A2A-AFFA-424C-8FD7-9C0AF6B321BE}" type="presParOf" srcId="{F67BA04C-66FB-4FCD-A843-B3D769C1EC60}" destId="{355D3F46-AADB-4B5A-9BF1-71371FB7A437}" srcOrd="0" destOrd="0" presId="urn:microsoft.com/office/officeart/2008/layout/AlternatingPictureBlocks"/>
    <dgm:cxn modelId="{E35B61F9-3F8F-4C50-9DC3-68171CE639C8}" type="presParOf" srcId="{F67BA04C-66FB-4FCD-A843-B3D769C1EC60}" destId="{B2B7F436-DA47-4EE5-94E2-23627528B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70D8BAC-D278-4583-BECA-57C89BDE7690}" type="doc">
      <dgm:prSet loTypeId="urn:microsoft.com/office/officeart/2008/layout/AlternatingPictureBlocks" loCatId="picture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8A920ECD-5B83-4FF6-AD59-28CE31FA91DB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noProof="0" dirty="0" smtClean="0">
              <a:latin typeface="Arial Narrow" panose="020B0606020202030204" pitchFamily="34" charset="0"/>
            </a:rPr>
            <a:t>Після вивчення кожної структурної одиниці навчального матеріалу у презентації розміщується матеріал для узагальнення, що представляє вивчений матеріал у більш стислому вигляді;</a:t>
          </a:r>
          <a:endParaRPr lang="uk-UA" sz="2400" i="1" noProof="0" dirty="0">
            <a:latin typeface="Arial Narrow" panose="020B0606020202030204" pitchFamily="34" charset="0"/>
          </a:endParaRPr>
        </a:p>
      </dgm:t>
    </dgm:pt>
    <dgm:pt modelId="{B1247C63-D7CB-46B6-AFAF-0B8FD924BEF6}" type="parTrans" cxnId="{1E18DD3E-01C0-488E-B524-9CFB611E9A50}">
      <dgm:prSet/>
      <dgm:spPr/>
      <dgm:t>
        <a:bodyPr/>
        <a:lstStyle/>
        <a:p>
          <a:endParaRPr lang="uk-UA"/>
        </a:p>
      </dgm:t>
    </dgm:pt>
    <dgm:pt modelId="{A60CCE63-A333-4E82-8AE7-A8EDDCC46110}" type="sibTrans" cxnId="{1E18DD3E-01C0-488E-B524-9CFB611E9A50}">
      <dgm:prSet/>
      <dgm:spPr/>
      <dgm:t>
        <a:bodyPr/>
        <a:lstStyle/>
        <a:p>
          <a:endParaRPr lang="uk-UA"/>
        </a:p>
      </dgm:t>
    </dgm:pt>
    <dgm:pt modelId="{7C43029A-268C-43B3-8611-AA7B1C2CF9C7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1" dirty="0" smtClean="0">
              <a:latin typeface="Arial Narrow" panose="020B0606020202030204" pitchFamily="34" charset="0"/>
            </a:rPr>
            <a:t>Текст </a:t>
          </a:r>
          <a:r>
            <a:rPr lang="ru-RU" sz="2400" i="1" dirty="0" err="1" smtClean="0">
              <a:latin typeface="Arial Narrow" panose="020B0606020202030204" pitchFamily="34" charset="0"/>
            </a:rPr>
            <a:t>мультимедійної</a:t>
          </a:r>
          <a:r>
            <a:rPr lang="ru-RU" sz="2400" i="1" dirty="0" smtClean="0">
              <a:latin typeface="Arial Narrow" panose="020B0606020202030204" pitchFamily="34" charset="0"/>
            </a:rPr>
            <a:t> </a:t>
          </a:r>
          <a:r>
            <a:rPr lang="ru-RU" sz="2400" i="1" dirty="0" err="1" smtClean="0">
              <a:latin typeface="Arial Narrow" panose="020B0606020202030204" pitchFamily="34" charset="0"/>
            </a:rPr>
            <a:t>презентації</a:t>
          </a:r>
          <a:r>
            <a:rPr lang="ru-RU" sz="2400" i="1" dirty="0" smtClean="0">
              <a:latin typeface="Arial Narrow" panose="020B0606020202030204" pitchFamily="34" charset="0"/>
            </a:rPr>
            <a:t> повинен </a:t>
          </a:r>
          <a:r>
            <a:rPr lang="ru-RU" sz="2400" i="1" dirty="0" err="1" smtClean="0">
              <a:latin typeface="Arial Narrow" panose="020B0606020202030204" pitchFamily="34" charset="0"/>
            </a:rPr>
            <a:t>мати</a:t>
          </a:r>
          <a:r>
            <a:rPr lang="ru-RU" sz="2400" i="1" dirty="0" smtClean="0">
              <a:latin typeface="Arial Narrow" panose="020B0606020202030204" pitchFamily="34" charset="0"/>
            </a:rPr>
            <a:t> </a:t>
          </a:r>
          <a:r>
            <a:rPr lang="ru-RU" sz="2400" i="1" dirty="0" err="1" smtClean="0">
              <a:latin typeface="Arial Narrow" panose="020B0606020202030204" pitchFamily="34" charset="0"/>
            </a:rPr>
            <a:t>можливості</a:t>
          </a:r>
          <a:r>
            <a:rPr lang="ru-RU" sz="2400" i="1" dirty="0" smtClean="0">
              <a:latin typeface="Arial Narrow" panose="020B0606020202030204" pitchFamily="34" charset="0"/>
            </a:rPr>
            <a:t> </a:t>
          </a:r>
          <a:r>
            <a:rPr lang="ru-RU" sz="2400" i="1" dirty="0" err="1" smtClean="0">
              <a:latin typeface="Arial Narrow" panose="020B0606020202030204" pitchFamily="34" charset="0"/>
            </a:rPr>
            <a:t>копіювання</a:t>
          </a:r>
          <a:r>
            <a:rPr lang="ru-RU" sz="2400" i="1" dirty="0" smtClean="0">
              <a:latin typeface="Arial Narrow" panose="020B0606020202030204" pitchFamily="34" charset="0"/>
            </a:rPr>
            <a:t>, </a:t>
          </a:r>
          <a:r>
            <a:rPr lang="ru-RU" sz="2400" i="1" dirty="0" err="1" smtClean="0">
              <a:latin typeface="Arial Narrow" panose="020B0606020202030204" pitchFamily="34" charset="0"/>
            </a:rPr>
            <a:t>виводу</a:t>
          </a:r>
          <a:r>
            <a:rPr lang="ru-RU" sz="2400" i="1" dirty="0" smtClean="0">
              <a:latin typeface="Arial Narrow" panose="020B0606020202030204" pitchFamily="34" charset="0"/>
            </a:rPr>
            <a:t> на </a:t>
          </a:r>
          <a:r>
            <a:rPr lang="ru-RU" sz="2400" i="1" dirty="0" err="1" smtClean="0">
              <a:latin typeface="Arial Narrow" panose="020B0606020202030204" pitchFamily="34" charset="0"/>
            </a:rPr>
            <a:t>друк</a:t>
          </a:r>
          <a:r>
            <a:rPr lang="ru-RU" sz="2400" i="1" dirty="0" smtClean="0">
              <a:latin typeface="Arial Narrow" panose="020B0606020202030204" pitchFamily="34" charset="0"/>
            </a:rPr>
            <a:t>.</a:t>
          </a:r>
          <a:r>
            <a:rPr lang="uk-UA" sz="2400" i="1" dirty="0" smtClean="0">
              <a:latin typeface="Arial Narrow" panose="020B0606020202030204" pitchFamily="34" charset="0"/>
            </a:rPr>
            <a:t>;</a:t>
          </a:r>
          <a:endParaRPr lang="uk-UA" sz="2400" i="1" dirty="0">
            <a:latin typeface="Arial Narrow" panose="020B0606020202030204" pitchFamily="34" charset="0"/>
          </a:endParaRPr>
        </a:p>
      </dgm:t>
    </dgm:pt>
    <dgm:pt modelId="{E145EC41-CED1-4FEE-80FC-F65852C73434}" type="sibTrans" cxnId="{0338B596-BE11-46A8-A523-2F029F95EB38}">
      <dgm:prSet/>
      <dgm:spPr/>
      <dgm:t>
        <a:bodyPr/>
        <a:lstStyle/>
        <a:p>
          <a:endParaRPr lang="uk-UA"/>
        </a:p>
      </dgm:t>
    </dgm:pt>
    <dgm:pt modelId="{7F12CDD4-D633-4320-9D30-F8353756202D}" type="parTrans" cxnId="{0338B596-BE11-46A8-A523-2F029F95EB38}">
      <dgm:prSet/>
      <dgm:spPr/>
      <dgm:t>
        <a:bodyPr/>
        <a:lstStyle/>
        <a:p>
          <a:endParaRPr lang="uk-UA"/>
        </a:p>
      </dgm:t>
    </dgm:pt>
    <dgm:pt modelId="{8158F947-B101-4CB4-A672-CF58149FA7F3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noProof="0" dirty="0" smtClean="0">
              <a:latin typeface="Arial Narrow" panose="020B0606020202030204" pitchFamily="34" charset="0"/>
            </a:rPr>
            <a:t>Мультимедійна презентація повинна бути відкритою для розвитку;</a:t>
          </a:r>
          <a:endParaRPr lang="uk-UA" sz="2400" i="1" noProof="0" dirty="0">
            <a:latin typeface="Arial Narrow" panose="020B0606020202030204" pitchFamily="34" charset="0"/>
          </a:endParaRPr>
        </a:p>
      </dgm:t>
    </dgm:pt>
    <dgm:pt modelId="{B2793DBD-01EF-4923-A801-E2B7B9D4E12C}" type="sibTrans" cxnId="{85285627-BD9D-406E-83AC-DF3F448099BA}">
      <dgm:prSet/>
      <dgm:spPr/>
      <dgm:t>
        <a:bodyPr/>
        <a:lstStyle/>
        <a:p>
          <a:endParaRPr lang="uk-UA"/>
        </a:p>
      </dgm:t>
    </dgm:pt>
    <dgm:pt modelId="{D7105531-13B5-45CD-BB62-5093EF9C3577}" type="parTrans" cxnId="{85285627-BD9D-406E-83AC-DF3F448099BA}">
      <dgm:prSet/>
      <dgm:spPr/>
      <dgm:t>
        <a:bodyPr/>
        <a:lstStyle/>
        <a:p>
          <a:endParaRPr lang="uk-UA"/>
        </a:p>
      </dgm:t>
    </dgm:pt>
    <dgm:pt modelId="{D91EEA73-D6F5-499B-ADEA-7FC228EFEC0D}" type="pres">
      <dgm:prSet presAssocID="{170D8BAC-D278-4583-BECA-57C89BDE769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F54A241-D7F3-4C04-AA27-3943499E2E5E}" type="pres">
      <dgm:prSet presAssocID="{8A920ECD-5B83-4FF6-AD59-28CE31FA91DB}" presName="comp" presStyleCnt="0"/>
      <dgm:spPr/>
      <dgm:t>
        <a:bodyPr/>
        <a:lstStyle/>
        <a:p>
          <a:endParaRPr lang="uk-UA"/>
        </a:p>
      </dgm:t>
    </dgm:pt>
    <dgm:pt modelId="{E3EED9E2-E938-4FA4-A8A7-0A00F3F7936E}" type="pres">
      <dgm:prSet presAssocID="{8A920ECD-5B83-4FF6-AD59-28CE31FA91DB}" presName="rect2" presStyleLbl="node1" presStyleIdx="0" presStyleCnt="3" custScaleX="255137" custLinFactNeighborX="7981" custLinFactNeighborY="-81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926516-85E9-4DE8-B189-98318FA4D23F}" type="pres">
      <dgm:prSet presAssocID="{8A920ECD-5B83-4FF6-AD59-28CE31FA91DB}" presName="rect1" presStyleLbl="lnNode1" presStyleIdx="0" presStyleCnt="3" custLinFactX="-59060" custLinFactNeighborX="-100000" custLinFactNeighborY="-1366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uk-UA"/>
        </a:p>
      </dgm:t>
    </dgm:pt>
    <dgm:pt modelId="{01A2FB35-5714-48CE-B18D-DE3F43DF2AAD}" type="pres">
      <dgm:prSet presAssocID="{A60CCE63-A333-4E82-8AE7-A8EDDCC46110}" presName="sibTrans" presStyleCnt="0"/>
      <dgm:spPr/>
      <dgm:t>
        <a:bodyPr/>
        <a:lstStyle/>
        <a:p>
          <a:endParaRPr lang="uk-UA"/>
        </a:p>
      </dgm:t>
    </dgm:pt>
    <dgm:pt modelId="{61B6B221-BC6A-48DA-BF11-39BBB92B6DD8}" type="pres">
      <dgm:prSet presAssocID="{8158F947-B101-4CB4-A672-CF58149FA7F3}" presName="comp" presStyleCnt="0"/>
      <dgm:spPr/>
      <dgm:t>
        <a:bodyPr/>
        <a:lstStyle/>
        <a:p>
          <a:endParaRPr lang="uk-UA"/>
        </a:p>
      </dgm:t>
    </dgm:pt>
    <dgm:pt modelId="{2587E610-23F2-4A7F-8A97-26F1BCAFF361}" type="pres">
      <dgm:prSet presAssocID="{8158F947-B101-4CB4-A672-CF58149FA7F3}" presName="rect2" presStyleLbl="node1" presStyleIdx="1" presStyleCnt="3" custScaleX="255137" custLinFactNeighborX="-810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6872E8-BBB4-44B8-9598-49C1FC024F81}" type="pres">
      <dgm:prSet presAssocID="{8158F947-B101-4CB4-A672-CF58149FA7F3}" presName="rect1" presStyleLbl="lnNode1" presStyleIdx="1" presStyleCnt="3" custLinFactX="53957" custLinFactNeighborX="100000" custLinFactNeighborY="-16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E6FA54F7-76EA-4445-8525-4E27669BCE11}" type="pres">
      <dgm:prSet presAssocID="{B2793DBD-01EF-4923-A801-E2B7B9D4E12C}" presName="sibTrans" presStyleCnt="0"/>
      <dgm:spPr/>
      <dgm:t>
        <a:bodyPr/>
        <a:lstStyle/>
        <a:p>
          <a:endParaRPr lang="uk-UA"/>
        </a:p>
      </dgm:t>
    </dgm:pt>
    <dgm:pt modelId="{F67BA04C-66FB-4FCD-A843-B3D769C1EC60}" type="pres">
      <dgm:prSet presAssocID="{7C43029A-268C-43B3-8611-AA7B1C2CF9C7}" presName="comp" presStyleCnt="0"/>
      <dgm:spPr/>
      <dgm:t>
        <a:bodyPr/>
        <a:lstStyle/>
        <a:p>
          <a:endParaRPr lang="uk-UA"/>
        </a:p>
      </dgm:t>
    </dgm:pt>
    <dgm:pt modelId="{355D3F46-AADB-4B5A-9BF1-71371FB7A437}" type="pres">
      <dgm:prSet presAssocID="{7C43029A-268C-43B3-8611-AA7B1C2CF9C7}" presName="rect2" presStyleLbl="node1" presStyleIdx="2" presStyleCnt="3" custScaleX="255137" custLinFactNeighborX="79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B7F436-DA47-4EE5-94E2-23627528B695}" type="pres">
      <dgm:prSet presAssocID="{7C43029A-268C-43B3-8611-AA7B1C2CF9C7}" presName="rect1" presStyleLbl="lnNode1" presStyleIdx="2" presStyleCnt="3" custLinFactX="-60761" custLinFactNeighborX="-100000" custLinFactNeighborY="-842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uk-UA"/>
        </a:p>
      </dgm:t>
    </dgm:pt>
  </dgm:ptLst>
  <dgm:cxnLst>
    <dgm:cxn modelId="{4E3B648C-9DFB-409B-80E6-4DF115DB2ADF}" type="presOf" srcId="{7C43029A-268C-43B3-8611-AA7B1C2CF9C7}" destId="{355D3F46-AADB-4B5A-9BF1-71371FB7A437}" srcOrd="0" destOrd="0" presId="urn:microsoft.com/office/officeart/2008/layout/AlternatingPictureBlocks"/>
    <dgm:cxn modelId="{14D4E439-D78C-4BB6-B31D-C70C4A0444FA}" type="presOf" srcId="{8158F947-B101-4CB4-A672-CF58149FA7F3}" destId="{2587E610-23F2-4A7F-8A97-26F1BCAFF361}" srcOrd="0" destOrd="0" presId="urn:microsoft.com/office/officeart/2008/layout/AlternatingPictureBlocks"/>
    <dgm:cxn modelId="{1E18DD3E-01C0-488E-B524-9CFB611E9A50}" srcId="{170D8BAC-D278-4583-BECA-57C89BDE7690}" destId="{8A920ECD-5B83-4FF6-AD59-28CE31FA91DB}" srcOrd="0" destOrd="0" parTransId="{B1247C63-D7CB-46B6-AFAF-0B8FD924BEF6}" sibTransId="{A60CCE63-A333-4E82-8AE7-A8EDDCC46110}"/>
    <dgm:cxn modelId="{85285627-BD9D-406E-83AC-DF3F448099BA}" srcId="{170D8BAC-D278-4583-BECA-57C89BDE7690}" destId="{8158F947-B101-4CB4-A672-CF58149FA7F3}" srcOrd="1" destOrd="0" parTransId="{D7105531-13B5-45CD-BB62-5093EF9C3577}" sibTransId="{B2793DBD-01EF-4923-A801-E2B7B9D4E12C}"/>
    <dgm:cxn modelId="{0338B596-BE11-46A8-A523-2F029F95EB38}" srcId="{170D8BAC-D278-4583-BECA-57C89BDE7690}" destId="{7C43029A-268C-43B3-8611-AA7B1C2CF9C7}" srcOrd="2" destOrd="0" parTransId="{7F12CDD4-D633-4320-9D30-F8353756202D}" sibTransId="{E145EC41-CED1-4FEE-80FC-F65852C73434}"/>
    <dgm:cxn modelId="{91C19CDE-4A13-4E1C-AD1F-F2BE11BCBEFE}" type="presOf" srcId="{8A920ECD-5B83-4FF6-AD59-28CE31FA91DB}" destId="{E3EED9E2-E938-4FA4-A8A7-0A00F3F7936E}" srcOrd="0" destOrd="0" presId="urn:microsoft.com/office/officeart/2008/layout/AlternatingPictureBlocks"/>
    <dgm:cxn modelId="{B5519093-FF3D-457A-BA3D-373B6F8BC536}" type="presOf" srcId="{170D8BAC-D278-4583-BECA-57C89BDE7690}" destId="{D91EEA73-D6F5-499B-ADEA-7FC228EFEC0D}" srcOrd="0" destOrd="0" presId="urn:microsoft.com/office/officeart/2008/layout/AlternatingPictureBlocks"/>
    <dgm:cxn modelId="{A75E789A-F992-4B29-9F5F-3ACDC61300C2}" type="presParOf" srcId="{D91EEA73-D6F5-499B-ADEA-7FC228EFEC0D}" destId="{2F54A241-D7F3-4C04-AA27-3943499E2E5E}" srcOrd="0" destOrd="0" presId="urn:microsoft.com/office/officeart/2008/layout/AlternatingPictureBlocks"/>
    <dgm:cxn modelId="{3B5F7BEC-2E0D-4B8C-B9ED-6F431D91385B}" type="presParOf" srcId="{2F54A241-D7F3-4C04-AA27-3943499E2E5E}" destId="{E3EED9E2-E938-4FA4-A8A7-0A00F3F7936E}" srcOrd="0" destOrd="0" presId="urn:microsoft.com/office/officeart/2008/layout/AlternatingPictureBlocks"/>
    <dgm:cxn modelId="{37FA45F2-E1B0-4A03-ADEF-270204D17A7B}" type="presParOf" srcId="{2F54A241-D7F3-4C04-AA27-3943499E2E5E}" destId="{88926516-85E9-4DE8-B189-98318FA4D23F}" srcOrd="1" destOrd="0" presId="urn:microsoft.com/office/officeart/2008/layout/AlternatingPictureBlocks"/>
    <dgm:cxn modelId="{8F3DD959-F1B9-4FAD-8297-38DDAF8C19AD}" type="presParOf" srcId="{D91EEA73-D6F5-499B-ADEA-7FC228EFEC0D}" destId="{01A2FB35-5714-48CE-B18D-DE3F43DF2AAD}" srcOrd="1" destOrd="0" presId="urn:microsoft.com/office/officeart/2008/layout/AlternatingPictureBlocks"/>
    <dgm:cxn modelId="{36774543-AB7A-42D5-9F9D-5B4E47E058C5}" type="presParOf" srcId="{D91EEA73-D6F5-499B-ADEA-7FC228EFEC0D}" destId="{61B6B221-BC6A-48DA-BF11-39BBB92B6DD8}" srcOrd="2" destOrd="0" presId="urn:microsoft.com/office/officeart/2008/layout/AlternatingPictureBlocks"/>
    <dgm:cxn modelId="{6CB2A725-D696-420B-80D1-7085CF350366}" type="presParOf" srcId="{61B6B221-BC6A-48DA-BF11-39BBB92B6DD8}" destId="{2587E610-23F2-4A7F-8A97-26F1BCAFF361}" srcOrd="0" destOrd="0" presId="urn:microsoft.com/office/officeart/2008/layout/AlternatingPictureBlocks"/>
    <dgm:cxn modelId="{E5058812-4A3C-45D6-8649-0014902371ED}" type="presParOf" srcId="{61B6B221-BC6A-48DA-BF11-39BBB92B6DD8}" destId="{5F6872E8-BBB4-44B8-9598-49C1FC024F81}" srcOrd="1" destOrd="0" presId="urn:microsoft.com/office/officeart/2008/layout/AlternatingPictureBlocks"/>
    <dgm:cxn modelId="{6B202744-CB93-4A0F-A6A8-F3919DCEC8A6}" type="presParOf" srcId="{D91EEA73-D6F5-499B-ADEA-7FC228EFEC0D}" destId="{E6FA54F7-76EA-4445-8525-4E27669BCE11}" srcOrd="3" destOrd="0" presId="urn:microsoft.com/office/officeart/2008/layout/AlternatingPictureBlocks"/>
    <dgm:cxn modelId="{5383F2BB-AB01-473A-A9A3-9013D819D94A}" type="presParOf" srcId="{D91EEA73-D6F5-499B-ADEA-7FC228EFEC0D}" destId="{F67BA04C-66FB-4FCD-A843-B3D769C1EC60}" srcOrd="4" destOrd="0" presId="urn:microsoft.com/office/officeart/2008/layout/AlternatingPictureBlocks"/>
    <dgm:cxn modelId="{F2FA3EE8-5798-49BB-A75C-C7DEB6D01C05}" type="presParOf" srcId="{F67BA04C-66FB-4FCD-A843-B3D769C1EC60}" destId="{355D3F46-AADB-4B5A-9BF1-71371FB7A437}" srcOrd="0" destOrd="0" presId="urn:microsoft.com/office/officeart/2008/layout/AlternatingPictureBlocks"/>
    <dgm:cxn modelId="{CE7C33FB-6549-452D-8A03-B771AA5E13E0}" type="presParOf" srcId="{F67BA04C-66FB-4FCD-A843-B3D769C1EC60}" destId="{B2B7F436-DA47-4EE5-94E2-23627528B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613013D-F78A-42EE-9ACF-FFF2076311C5}" type="doc">
      <dgm:prSet loTypeId="urn:microsoft.com/office/officeart/2008/layout/AlternatingPictureBlocks" loCatId="picture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06D317D6-31E8-4EAA-AD3B-8ED3D35949F5}">
      <dgm:prSet phldrT="[Текст]" custT="1"/>
      <dgm:spPr/>
      <dgm:t>
        <a:bodyPr/>
        <a:lstStyle/>
        <a:p>
          <a:r>
            <a:rPr lang="uk-UA" sz="2400" dirty="0" smtClean="0">
              <a:latin typeface="Arial Narrow" panose="020B0606020202030204" pitchFamily="34" charset="0"/>
            </a:rPr>
            <a:t>Машина як </a:t>
          </a:r>
          <a:r>
            <a:rPr lang="uk-UA" sz="2400" b="1" dirty="0" smtClean="0">
              <a:latin typeface="Arial Narrow" panose="020B0606020202030204" pitchFamily="34" charset="0"/>
            </a:rPr>
            <a:t>тренажер</a:t>
          </a:r>
          <a:r>
            <a:rPr lang="uk-UA" sz="2400" dirty="0" smtClean="0">
              <a:latin typeface="Arial Narrow" panose="020B0606020202030204" pitchFamily="34" charset="0"/>
            </a:rPr>
            <a:t>; 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8016AE4A-5151-4ACF-A8D4-9517282700B9}" type="parTrans" cxnId="{6B7B9F74-2192-4348-B41F-8E64D9F130AC}">
      <dgm:prSet/>
      <dgm:spPr/>
      <dgm:t>
        <a:bodyPr/>
        <a:lstStyle/>
        <a:p>
          <a:endParaRPr lang="uk-UA"/>
        </a:p>
      </dgm:t>
    </dgm:pt>
    <dgm:pt modelId="{E0D59374-89FF-4DA9-8FD1-39CC86F0DDCD}" type="sibTrans" cxnId="{6B7B9F74-2192-4348-B41F-8E64D9F130AC}">
      <dgm:prSet/>
      <dgm:spPr/>
      <dgm:t>
        <a:bodyPr/>
        <a:lstStyle/>
        <a:p>
          <a:endParaRPr lang="uk-UA"/>
        </a:p>
      </dgm:t>
    </dgm:pt>
    <dgm:pt modelId="{86AF6F1C-A1DB-4227-958A-21B7347E7F68}">
      <dgm:prSet phldrT="[Текст]" custT="1"/>
      <dgm:spPr/>
      <dgm:t>
        <a:bodyPr/>
        <a:lstStyle/>
        <a:p>
          <a:r>
            <a:rPr lang="uk-UA" sz="2400" dirty="0" smtClean="0">
              <a:latin typeface="Arial Narrow" panose="020B0606020202030204" pitchFamily="34" charset="0"/>
            </a:rPr>
            <a:t>Машина як </a:t>
          </a:r>
          <a:r>
            <a:rPr lang="uk-UA" sz="2400" b="1" dirty="0" smtClean="0">
              <a:latin typeface="Arial Narrow" panose="020B0606020202030204" pitchFamily="34" charset="0"/>
            </a:rPr>
            <a:t>репетитор</a:t>
          </a:r>
          <a:r>
            <a:rPr lang="uk-UA" sz="2400" dirty="0" smtClean="0">
              <a:latin typeface="Arial Narrow" panose="020B0606020202030204" pitchFamily="34" charset="0"/>
            </a:rPr>
            <a:t>;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736542E0-1EB0-4C03-A944-FBD9C16394B3}" type="parTrans" cxnId="{ADC66009-7714-4FC1-80B5-E332DF6AB4E9}">
      <dgm:prSet/>
      <dgm:spPr/>
      <dgm:t>
        <a:bodyPr/>
        <a:lstStyle/>
        <a:p>
          <a:endParaRPr lang="uk-UA"/>
        </a:p>
      </dgm:t>
    </dgm:pt>
    <dgm:pt modelId="{5FD6D198-5FEA-4F5E-9A55-0075DD9BD306}" type="sibTrans" cxnId="{ADC66009-7714-4FC1-80B5-E332DF6AB4E9}">
      <dgm:prSet/>
      <dgm:spPr/>
      <dgm:t>
        <a:bodyPr/>
        <a:lstStyle/>
        <a:p>
          <a:endParaRPr lang="uk-UA"/>
        </a:p>
      </dgm:t>
    </dgm:pt>
    <dgm:pt modelId="{D0A81A1F-F7F5-4A27-A82E-D2783A7B53DD}">
      <dgm:prSet phldrT="[Текст]" custT="1"/>
      <dgm:spPr/>
      <dgm:t>
        <a:bodyPr/>
        <a:lstStyle/>
        <a:p>
          <a:r>
            <a:rPr lang="uk-UA" sz="2400" dirty="0" smtClean="0">
              <a:latin typeface="Arial Narrow" panose="020B0606020202030204" pitchFamily="34" charset="0"/>
            </a:rPr>
            <a:t>Пристрій, що </a:t>
          </a:r>
          <a:r>
            <a:rPr lang="uk-UA" sz="2400" b="1" dirty="0" smtClean="0">
              <a:latin typeface="Arial Narrow" panose="020B0606020202030204" pitchFamily="34" charset="0"/>
            </a:rPr>
            <a:t>моделює</a:t>
          </a:r>
          <a:r>
            <a:rPr lang="uk-UA" sz="2400" dirty="0" smtClean="0">
              <a:latin typeface="Arial Narrow" panose="020B0606020202030204" pitchFamily="34" charset="0"/>
            </a:rPr>
            <a:t> певне середовище та дії фахівців у </a:t>
          </a:r>
          <a:r>
            <a:rPr lang="uk-UA" sz="2400" dirty="0" smtClean="0">
              <a:latin typeface="Arial Narrow" panose="020B0606020202030204" pitchFamily="34" charset="0"/>
            </a:rPr>
            <a:t>ній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E67E435F-82E6-46FC-9143-67C095635E63}" type="parTrans" cxnId="{5CDE04B1-FB33-464E-890E-A2A1A83933FA}">
      <dgm:prSet/>
      <dgm:spPr/>
      <dgm:t>
        <a:bodyPr/>
        <a:lstStyle/>
        <a:p>
          <a:endParaRPr lang="uk-UA"/>
        </a:p>
      </dgm:t>
    </dgm:pt>
    <dgm:pt modelId="{D4A12671-8128-4203-8BAB-7654995620A5}" type="sibTrans" cxnId="{5CDE04B1-FB33-464E-890E-A2A1A83933FA}">
      <dgm:prSet/>
      <dgm:spPr/>
      <dgm:t>
        <a:bodyPr/>
        <a:lstStyle/>
        <a:p>
          <a:endParaRPr lang="uk-UA"/>
        </a:p>
      </dgm:t>
    </dgm:pt>
    <dgm:pt modelId="{FAB816F8-80B9-4F38-8213-5FD75EA00CCE}">
      <dgm:prSet phldrT="[Текст]" custT="1"/>
      <dgm:spPr/>
      <dgm:t>
        <a:bodyPr anchor="b" anchorCtr="1"/>
        <a:lstStyle/>
        <a:p>
          <a:pPr algn="ctr"/>
          <a:r>
            <a:rPr lang="ru-RU" sz="2400" b="0" i="0" dirty="0" err="1" smtClean="0">
              <a:latin typeface="Arial Narrow" panose="020B0606020202030204" pitchFamily="34" charset="0"/>
            </a:rPr>
            <a:t>Закріплення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раніше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придбаних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навиків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F90C37F0-7AC8-4D53-852C-46BBD8018452}" type="parTrans" cxnId="{77C27E89-69FF-4456-A5B9-4EB04EB29091}">
      <dgm:prSet/>
      <dgm:spPr/>
      <dgm:t>
        <a:bodyPr/>
        <a:lstStyle/>
        <a:p>
          <a:endParaRPr lang="uk-UA"/>
        </a:p>
      </dgm:t>
    </dgm:pt>
    <dgm:pt modelId="{3F45C672-AC2F-457A-9C12-A7F8EDCB7747}" type="sibTrans" cxnId="{77C27E89-69FF-4456-A5B9-4EB04EB29091}">
      <dgm:prSet/>
      <dgm:spPr/>
      <dgm:t>
        <a:bodyPr/>
        <a:lstStyle/>
        <a:p>
          <a:endParaRPr lang="uk-UA"/>
        </a:p>
      </dgm:t>
    </dgm:pt>
    <dgm:pt modelId="{0914492A-BB81-4F47-BC1F-B33598619368}">
      <dgm:prSet phldrT="[Текст]" custT="1"/>
      <dgm:spPr/>
      <dgm:t>
        <a:bodyPr anchor="b" anchorCtr="1"/>
        <a:lstStyle/>
        <a:p>
          <a:pPr algn="ctr"/>
          <a:r>
            <a:rPr lang="ru-RU" sz="2400" b="0" i="0" dirty="0" smtClean="0">
              <a:latin typeface="Arial Narrow" panose="020B0606020202030204" pitchFamily="34" charset="0"/>
            </a:rPr>
            <a:t>Мета та </a:t>
          </a:r>
          <a:r>
            <a:rPr lang="ru-RU" sz="2400" b="0" i="0" dirty="0" err="1" smtClean="0">
              <a:latin typeface="Arial Narrow" panose="020B0606020202030204" pitchFamily="34" charset="0"/>
            </a:rPr>
            <a:t>задачі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навчання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чітко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визначені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BD98CEFC-A91A-48EC-B3BF-6222AFFEF7AF}" type="parTrans" cxnId="{5346FC3F-B751-46C3-9181-CEB6841DDA7A}">
      <dgm:prSet/>
      <dgm:spPr/>
      <dgm:t>
        <a:bodyPr/>
        <a:lstStyle/>
        <a:p>
          <a:endParaRPr lang="uk-UA"/>
        </a:p>
      </dgm:t>
    </dgm:pt>
    <dgm:pt modelId="{1B57D700-EA48-4B9B-A677-2E76D6BB42F4}" type="sibTrans" cxnId="{5346FC3F-B751-46C3-9181-CEB6841DDA7A}">
      <dgm:prSet/>
      <dgm:spPr/>
      <dgm:t>
        <a:bodyPr/>
        <a:lstStyle/>
        <a:p>
          <a:endParaRPr lang="uk-UA"/>
        </a:p>
      </dgm:t>
    </dgm:pt>
    <dgm:pt modelId="{CE05E0A7-650B-4E69-8A08-4DEAC510E39B}">
      <dgm:prSet phldrT="[Текст]" custT="1"/>
      <dgm:spPr/>
      <dgm:t>
        <a:bodyPr anchor="b" anchorCtr="1"/>
        <a:lstStyle/>
        <a:p>
          <a:pPr algn="ctr"/>
          <a:r>
            <a:rPr lang="ru-RU" sz="2400" b="0" i="0" dirty="0" err="1" smtClean="0">
              <a:latin typeface="Arial Narrow" panose="020B0606020202030204" pitchFamily="34" charset="0"/>
            </a:rPr>
            <a:t>навчальний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матеріал</a:t>
          </a:r>
          <a:r>
            <a:rPr lang="ru-RU" sz="2400" b="0" i="0" dirty="0" smtClean="0">
              <a:latin typeface="Arial Narrow" panose="020B0606020202030204" pitchFamily="34" charset="0"/>
            </a:rPr>
            <a:t> не </a:t>
          </a:r>
          <a:r>
            <a:rPr lang="ru-RU" sz="2400" b="0" i="0" dirty="0" err="1" smtClean="0">
              <a:latin typeface="Arial Narrow" panose="020B0606020202030204" pitchFamily="34" charset="0"/>
            </a:rPr>
            <a:t>має</a:t>
          </a:r>
          <a:r>
            <a:rPr lang="ru-RU" sz="2400" b="0" i="0" dirty="0" smtClean="0">
              <a:latin typeface="Arial Narrow" panose="020B0606020202030204" pitchFamily="34" charset="0"/>
            </a:rPr>
            <a:t> системного характеру та </a:t>
          </a:r>
          <a:r>
            <a:rPr lang="ru-RU" sz="2400" b="0" i="0" dirty="0" err="1" smtClean="0">
              <a:latin typeface="Arial Narrow" panose="020B0606020202030204" pitchFamily="34" charset="0"/>
            </a:rPr>
            <a:t>його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межі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чітко</a:t>
          </a:r>
          <a:r>
            <a:rPr lang="ru-RU" sz="2400" b="0" i="0" dirty="0" smtClean="0">
              <a:latin typeface="Arial Narrow" panose="020B0606020202030204" pitchFamily="34" charset="0"/>
            </a:rPr>
            <a:t> не </a:t>
          </a:r>
          <a:r>
            <a:rPr lang="ru-RU" sz="2400" b="0" i="0" dirty="0" err="1" smtClean="0">
              <a:latin typeface="Arial Narrow" panose="020B0606020202030204" pitchFamily="34" charset="0"/>
            </a:rPr>
            <a:t>визначені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88058FBF-E2CB-4030-8FE7-E97500FF79DE}" type="parTrans" cxnId="{68823E8A-D31E-4DCB-AADD-C4A7A73AE565}">
      <dgm:prSet/>
      <dgm:spPr/>
      <dgm:t>
        <a:bodyPr/>
        <a:lstStyle/>
        <a:p>
          <a:endParaRPr lang="uk-UA"/>
        </a:p>
      </dgm:t>
    </dgm:pt>
    <dgm:pt modelId="{51C58CB6-5246-4DA0-ACF9-050483711970}" type="sibTrans" cxnId="{68823E8A-D31E-4DCB-AADD-C4A7A73AE565}">
      <dgm:prSet/>
      <dgm:spPr/>
      <dgm:t>
        <a:bodyPr/>
        <a:lstStyle/>
        <a:p>
          <a:endParaRPr lang="uk-UA"/>
        </a:p>
      </dgm:t>
    </dgm:pt>
    <dgm:pt modelId="{965A6214-2E0D-4F42-9F38-99AC94978AC4}" type="pres">
      <dgm:prSet presAssocID="{C613013D-F78A-42EE-9ACF-FFF2076311C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D712F0A-84A0-4782-9134-D8F9FE835C9E}" type="pres">
      <dgm:prSet presAssocID="{06D317D6-31E8-4EAA-AD3B-8ED3D35949F5}" presName="comp" presStyleCnt="0"/>
      <dgm:spPr/>
    </dgm:pt>
    <dgm:pt modelId="{F8467198-58FC-4A9C-9011-421D21C326EB}" type="pres">
      <dgm:prSet presAssocID="{06D317D6-31E8-4EAA-AD3B-8ED3D35949F5}" presName="rect2" presStyleLbl="node1" presStyleIdx="0" presStyleCnt="3" custScaleX="212804" custLinFactNeighborX="28380" custLinFactNeighborY="-10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3FCFAB-666C-494C-BCE1-89B72B919143}" type="pres">
      <dgm:prSet presAssocID="{06D317D6-31E8-4EAA-AD3B-8ED3D35949F5}" presName="rect1" presStyleLbl="lnNode1" presStyleIdx="0" presStyleCnt="3" custLinFactX="-15658" custLinFactNeighborX="-100000" custLinFactNeighborY="-10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E3BAA894-A7C9-4CD7-B234-2E1D84B63215}" type="pres">
      <dgm:prSet presAssocID="{E0D59374-89FF-4DA9-8FD1-39CC86F0DDCD}" presName="sibTrans" presStyleCnt="0"/>
      <dgm:spPr/>
    </dgm:pt>
    <dgm:pt modelId="{69AB8872-E5B3-4F24-8BF5-35BA3635D19D}" type="pres">
      <dgm:prSet presAssocID="{86AF6F1C-A1DB-4227-958A-21B7347E7F68}" presName="comp" presStyleCnt="0"/>
      <dgm:spPr/>
    </dgm:pt>
    <dgm:pt modelId="{1EEDBA71-DF02-47EF-9B9B-A96E378F58A6}" type="pres">
      <dgm:prSet presAssocID="{86AF6F1C-A1DB-4227-958A-21B7347E7F68}" presName="rect2" presStyleLbl="node1" presStyleIdx="1" presStyleCnt="3" custScaleX="212804" custLinFactNeighborX="-2504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049E91-7A6D-4A8E-AF3C-4980CD9F9691}" type="pres">
      <dgm:prSet presAssocID="{86AF6F1C-A1DB-4227-958A-21B7347E7F68}" presName="rect1" presStyleLbl="lnNode1" presStyleIdx="1" presStyleCnt="3" custLinFactX="15540" custLinFactNeighborX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72B6F42A-27D5-4E7D-91AA-04EF8069FAA3}" type="pres">
      <dgm:prSet presAssocID="{5FD6D198-5FEA-4F5E-9A55-0075DD9BD306}" presName="sibTrans" presStyleCnt="0"/>
      <dgm:spPr/>
    </dgm:pt>
    <dgm:pt modelId="{EA4535CD-9664-4767-9A14-3DE396084EE5}" type="pres">
      <dgm:prSet presAssocID="{D0A81A1F-F7F5-4A27-A82E-D2783A7B53DD}" presName="comp" presStyleCnt="0"/>
      <dgm:spPr/>
    </dgm:pt>
    <dgm:pt modelId="{6DB6A548-6A34-485A-8875-20183997E6D5}" type="pres">
      <dgm:prSet presAssocID="{D0A81A1F-F7F5-4A27-A82E-D2783A7B53DD}" presName="rect2" presStyleLbl="node1" presStyleIdx="2" presStyleCnt="3" custScaleX="212804" custLinFactNeighborX="28380" custLinFactNeighborY="339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DD8D650-0D52-4F4C-966A-45877A96B32C}" type="pres">
      <dgm:prSet presAssocID="{D0A81A1F-F7F5-4A27-A82E-D2783A7B53DD}" presName="rect1" presStyleLbl="lnNode1" presStyleIdx="2" presStyleCnt="3" custLinFactX="-18291" custLinFactNeighborX="-100000" custLinFactNeighborY="-23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47DE2493-2E04-412A-BC07-94B2717B9BF6}" type="presOf" srcId="{C613013D-F78A-42EE-9ACF-FFF2076311C5}" destId="{965A6214-2E0D-4F42-9F38-99AC94978AC4}" srcOrd="0" destOrd="0" presId="urn:microsoft.com/office/officeart/2008/layout/AlternatingPictureBlocks"/>
    <dgm:cxn modelId="{9B70380C-6007-423C-A032-BB72AB21791B}" type="presOf" srcId="{0914492A-BB81-4F47-BC1F-B33598619368}" destId="{1EEDBA71-DF02-47EF-9B9B-A96E378F58A6}" srcOrd="0" destOrd="1" presId="urn:microsoft.com/office/officeart/2008/layout/AlternatingPictureBlocks"/>
    <dgm:cxn modelId="{ADC66009-7714-4FC1-80B5-E332DF6AB4E9}" srcId="{C613013D-F78A-42EE-9ACF-FFF2076311C5}" destId="{86AF6F1C-A1DB-4227-958A-21B7347E7F68}" srcOrd="1" destOrd="0" parTransId="{736542E0-1EB0-4C03-A944-FBD9C16394B3}" sibTransId="{5FD6D198-5FEA-4F5E-9A55-0075DD9BD306}"/>
    <dgm:cxn modelId="{3149EB4D-22BD-4B47-8D30-371BAF4097D3}" type="presOf" srcId="{FAB816F8-80B9-4F38-8213-5FD75EA00CCE}" destId="{F8467198-58FC-4A9C-9011-421D21C326EB}" srcOrd="0" destOrd="1" presId="urn:microsoft.com/office/officeart/2008/layout/AlternatingPictureBlocks"/>
    <dgm:cxn modelId="{5346FC3F-B751-46C3-9181-CEB6841DDA7A}" srcId="{86AF6F1C-A1DB-4227-958A-21B7347E7F68}" destId="{0914492A-BB81-4F47-BC1F-B33598619368}" srcOrd="0" destOrd="0" parTransId="{BD98CEFC-A91A-48EC-B3BF-6222AFFEF7AF}" sibTransId="{1B57D700-EA48-4B9B-A677-2E76D6BB42F4}"/>
    <dgm:cxn modelId="{BA43F5F7-72FF-4AC4-B9AA-4551DD6BC2D3}" type="presOf" srcId="{86AF6F1C-A1DB-4227-958A-21B7347E7F68}" destId="{1EEDBA71-DF02-47EF-9B9B-A96E378F58A6}" srcOrd="0" destOrd="0" presId="urn:microsoft.com/office/officeart/2008/layout/AlternatingPictureBlocks"/>
    <dgm:cxn modelId="{68823E8A-D31E-4DCB-AADD-C4A7A73AE565}" srcId="{D0A81A1F-F7F5-4A27-A82E-D2783A7B53DD}" destId="{CE05E0A7-650B-4E69-8A08-4DEAC510E39B}" srcOrd="0" destOrd="0" parTransId="{88058FBF-E2CB-4030-8FE7-E97500FF79DE}" sibTransId="{51C58CB6-5246-4DA0-ACF9-050483711970}"/>
    <dgm:cxn modelId="{5CDE04B1-FB33-464E-890E-A2A1A83933FA}" srcId="{C613013D-F78A-42EE-9ACF-FFF2076311C5}" destId="{D0A81A1F-F7F5-4A27-A82E-D2783A7B53DD}" srcOrd="2" destOrd="0" parTransId="{E67E435F-82E6-46FC-9143-67C095635E63}" sibTransId="{D4A12671-8128-4203-8BAB-7654995620A5}"/>
    <dgm:cxn modelId="{F6D0565D-A84D-4C1D-A0C7-BA9E7D430F73}" type="presOf" srcId="{D0A81A1F-F7F5-4A27-A82E-D2783A7B53DD}" destId="{6DB6A548-6A34-485A-8875-20183997E6D5}" srcOrd="0" destOrd="0" presId="urn:microsoft.com/office/officeart/2008/layout/AlternatingPictureBlocks"/>
    <dgm:cxn modelId="{1DA3DC89-E492-4FDB-9B4B-B30988DB3169}" type="presOf" srcId="{06D317D6-31E8-4EAA-AD3B-8ED3D35949F5}" destId="{F8467198-58FC-4A9C-9011-421D21C326EB}" srcOrd="0" destOrd="0" presId="urn:microsoft.com/office/officeart/2008/layout/AlternatingPictureBlocks"/>
    <dgm:cxn modelId="{77C27E89-69FF-4456-A5B9-4EB04EB29091}" srcId="{06D317D6-31E8-4EAA-AD3B-8ED3D35949F5}" destId="{FAB816F8-80B9-4F38-8213-5FD75EA00CCE}" srcOrd="0" destOrd="0" parTransId="{F90C37F0-7AC8-4D53-852C-46BBD8018452}" sibTransId="{3F45C672-AC2F-457A-9C12-A7F8EDCB7747}"/>
    <dgm:cxn modelId="{FECA643D-1A02-41CE-8748-D31D6806B3D1}" type="presOf" srcId="{CE05E0A7-650B-4E69-8A08-4DEAC510E39B}" destId="{6DB6A548-6A34-485A-8875-20183997E6D5}" srcOrd="0" destOrd="1" presId="urn:microsoft.com/office/officeart/2008/layout/AlternatingPictureBlocks"/>
    <dgm:cxn modelId="{6B7B9F74-2192-4348-B41F-8E64D9F130AC}" srcId="{C613013D-F78A-42EE-9ACF-FFF2076311C5}" destId="{06D317D6-31E8-4EAA-AD3B-8ED3D35949F5}" srcOrd="0" destOrd="0" parTransId="{8016AE4A-5151-4ACF-A8D4-9517282700B9}" sibTransId="{E0D59374-89FF-4DA9-8FD1-39CC86F0DDCD}"/>
    <dgm:cxn modelId="{D0E2656C-0A2B-4E34-A99A-859189077054}" type="presParOf" srcId="{965A6214-2E0D-4F42-9F38-99AC94978AC4}" destId="{5D712F0A-84A0-4782-9134-D8F9FE835C9E}" srcOrd="0" destOrd="0" presId="urn:microsoft.com/office/officeart/2008/layout/AlternatingPictureBlocks"/>
    <dgm:cxn modelId="{CBE3CD8F-FD2B-497C-ADE5-B25373672E2E}" type="presParOf" srcId="{5D712F0A-84A0-4782-9134-D8F9FE835C9E}" destId="{F8467198-58FC-4A9C-9011-421D21C326EB}" srcOrd="0" destOrd="0" presId="urn:microsoft.com/office/officeart/2008/layout/AlternatingPictureBlocks"/>
    <dgm:cxn modelId="{551871AD-E194-4CED-A7F7-60B40D4F3DD4}" type="presParOf" srcId="{5D712F0A-84A0-4782-9134-D8F9FE835C9E}" destId="{EA3FCFAB-666C-494C-BCE1-89B72B919143}" srcOrd="1" destOrd="0" presId="urn:microsoft.com/office/officeart/2008/layout/AlternatingPictureBlocks"/>
    <dgm:cxn modelId="{D85561E7-2DAB-4843-A43F-4227892E84DE}" type="presParOf" srcId="{965A6214-2E0D-4F42-9F38-99AC94978AC4}" destId="{E3BAA894-A7C9-4CD7-B234-2E1D84B63215}" srcOrd="1" destOrd="0" presId="urn:microsoft.com/office/officeart/2008/layout/AlternatingPictureBlocks"/>
    <dgm:cxn modelId="{63A9D9A5-05D2-477D-9746-2091A495DBCD}" type="presParOf" srcId="{965A6214-2E0D-4F42-9F38-99AC94978AC4}" destId="{69AB8872-E5B3-4F24-8BF5-35BA3635D19D}" srcOrd="2" destOrd="0" presId="urn:microsoft.com/office/officeart/2008/layout/AlternatingPictureBlocks"/>
    <dgm:cxn modelId="{5B5E4010-DC56-4A23-8645-E213DB1D4407}" type="presParOf" srcId="{69AB8872-E5B3-4F24-8BF5-35BA3635D19D}" destId="{1EEDBA71-DF02-47EF-9B9B-A96E378F58A6}" srcOrd="0" destOrd="0" presId="urn:microsoft.com/office/officeart/2008/layout/AlternatingPictureBlocks"/>
    <dgm:cxn modelId="{8BFF4161-9ADB-4174-BEBE-A49E811C91C7}" type="presParOf" srcId="{69AB8872-E5B3-4F24-8BF5-35BA3635D19D}" destId="{6F049E91-7A6D-4A8E-AF3C-4980CD9F9691}" srcOrd="1" destOrd="0" presId="urn:microsoft.com/office/officeart/2008/layout/AlternatingPictureBlocks"/>
    <dgm:cxn modelId="{99849F43-16B2-4F00-981A-1B999A41588C}" type="presParOf" srcId="{965A6214-2E0D-4F42-9F38-99AC94978AC4}" destId="{72B6F42A-27D5-4E7D-91AA-04EF8069FAA3}" srcOrd="3" destOrd="0" presId="urn:microsoft.com/office/officeart/2008/layout/AlternatingPictureBlocks"/>
    <dgm:cxn modelId="{E7C7AA11-BCFF-4DB0-9F1B-855AED0D38B3}" type="presParOf" srcId="{965A6214-2E0D-4F42-9F38-99AC94978AC4}" destId="{EA4535CD-9664-4767-9A14-3DE396084EE5}" srcOrd="4" destOrd="0" presId="urn:microsoft.com/office/officeart/2008/layout/AlternatingPictureBlocks"/>
    <dgm:cxn modelId="{1C7A9920-F4BB-454B-A5F0-A88CF1E8F420}" type="presParOf" srcId="{EA4535CD-9664-4767-9A14-3DE396084EE5}" destId="{6DB6A548-6A34-485A-8875-20183997E6D5}" srcOrd="0" destOrd="0" presId="urn:microsoft.com/office/officeart/2008/layout/AlternatingPictureBlocks"/>
    <dgm:cxn modelId="{62437088-B2AF-40C5-84E7-EE3DF0120886}" type="presParOf" srcId="{EA4535CD-9664-4767-9A14-3DE396084EE5}" destId="{2DD8D650-0D52-4F4C-966A-45877A96B32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A4FE62-A9F6-4E22-A993-6993593C46DA}" type="doc">
      <dgm:prSet loTypeId="urn:microsoft.com/office/officeart/2005/8/layout/radial4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C5041106-B4D0-4AD3-A132-351D9746B897}">
      <dgm:prSet phldrT="[Текст]"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Уроки із застосуванням мультимедійних презентацій;</a:t>
          </a:r>
          <a:endParaRPr lang="uk-UA" sz="2400" i="1" noProof="0" dirty="0">
            <a:latin typeface="Arial Narrow" panose="020B0606020202030204" pitchFamily="34" charset="0"/>
          </a:endParaRPr>
        </a:p>
      </dgm:t>
    </dgm:pt>
    <dgm:pt modelId="{9358A3CE-39C3-4AF5-8CC1-337DFF346605}" type="parTrans" cxnId="{3920127F-6ACF-4920-A449-D6CD133FB4D2}">
      <dgm:prSet/>
      <dgm:spPr/>
      <dgm:t>
        <a:bodyPr/>
        <a:lstStyle/>
        <a:p>
          <a:endParaRPr lang="uk-UA"/>
        </a:p>
      </dgm:t>
    </dgm:pt>
    <dgm:pt modelId="{1C2F0D03-B6A1-435D-9544-03F8D455519B}" type="sibTrans" cxnId="{3920127F-6ACF-4920-A449-D6CD133FB4D2}">
      <dgm:prSet/>
      <dgm:spPr/>
      <dgm:t>
        <a:bodyPr/>
        <a:lstStyle/>
        <a:p>
          <a:endParaRPr lang="uk-UA"/>
        </a:p>
      </dgm:t>
    </dgm:pt>
    <dgm:pt modelId="{FA7DA966-F545-49C4-B1B4-2D4729E4761E}">
      <dgm:prSet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Закріплення за кожним школярем ПК, на якому створюється особиста тека;</a:t>
          </a:r>
          <a:endParaRPr lang="uk-UA" sz="2400" b="0" i="1" noProof="0" dirty="0">
            <a:latin typeface="Arial Narrow" panose="020B0606020202030204" pitchFamily="34" charset="0"/>
          </a:endParaRPr>
        </a:p>
      </dgm:t>
    </dgm:pt>
    <dgm:pt modelId="{B520625F-2A29-41FD-B39E-44DCCE1BA186}" type="parTrans" cxnId="{C1B938DC-6D3F-4B50-B9EF-F94FB5B15CF8}">
      <dgm:prSet/>
      <dgm:spPr/>
      <dgm:t>
        <a:bodyPr/>
        <a:lstStyle/>
        <a:p>
          <a:endParaRPr lang="uk-UA"/>
        </a:p>
      </dgm:t>
    </dgm:pt>
    <dgm:pt modelId="{A405CF1A-6D6C-4C56-9B5E-6AC66829CFF9}" type="sibTrans" cxnId="{C1B938DC-6D3F-4B50-B9EF-F94FB5B15CF8}">
      <dgm:prSet/>
      <dgm:spPr/>
      <dgm:t>
        <a:bodyPr/>
        <a:lstStyle/>
        <a:p>
          <a:endParaRPr lang="uk-UA"/>
        </a:p>
      </dgm:t>
    </dgm:pt>
    <dgm:pt modelId="{4C04A6FE-F733-4883-998E-806D3E39281C}">
      <dgm:prSet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Проведення значної частини занять у формі ділових ігор;</a:t>
          </a:r>
          <a:endParaRPr lang="uk-UA" sz="2400" b="0" i="1" noProof="0" dirty="0">
            <a:latin typeface="Arial Narrow" panose="020B0606020202030204" pitchFamily="34" charset="0"/>
          </a:endParaRPr>
        </a:p>
      </dgm:t>
    </dgm:pt>
    <dgm:pt modelId="{7700FDDF-0941-42DD-873E-241C8A88ED77}" type="parTrans" cxnId="{4BAEAE9B-DEF4-4451-9F3D-163C03BC2CDE}">
      <dgm:prSet/>
      <dgm:spPr/>
      <dgm:t>
        <a:bodyPr/>
        <a:lstStyle/>
        <a:p>
          <a:endParaRPr lang="uk-UA"/>
        </a:p>
      </dgm:t>
    </dgm:pt>
    <dgm:pt modelId="{2E12F50A-6FCE-45E1-AD9D-7BF98E882611}" type="sibTrans" cxnId="{4BAEAE9B-DEF4-4451-9F3D-163C03BC2CDE}">
      <dgm:prSet/>
      <dgm:spPr/>
      <dgm:t>
        <a:bodyPr/>
        <a:lstStyle/>
        <a:p>
          <a:endParaRPr lang="uk-UA"/>
        </a:p>
      </dgm:t>
    </dgm:pt>
    <dgm:pt modelId="{A68C7379-EFDF-4CCE-85C7-73DB8D10AC70}">
      <dgm:prSet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Паралельне та концентричне вивчення основних розділів навчальної програми;;</a:t>
          </a:r>
          <a:endParaRPr lang="uk-UA" sz="2400" b="0" i="1" noProof="0" dirty="0">
            <a:latin typeface="Arial Narrow" panose="020B0606020202030204" pitchFamily="34" charset="0"/>
          </a:endParaRPr>
        </a:p>
      </dgm:t>
    </dgm:pt>
    <dgm:pt modelId="{E90B5C48-8F56-4D8C-8526-A7DEA5DD73CB}" type="parTrans" cxnId="{87B51D67-1A27-48AA-AE60-F43DF9FADC29}">
      <dgm:prSet/>
      <dgm:spPr/>
      <dgm:t>
        <a:bodyPr/>
        <a:lstStyle/>
        <a:p>
          <a:endParaRPr lang="uk-UA"/>
        </a:p>
      </dgm:t>
    </dgm:pt>
    <dgm:pt modelId="{F5780C2D-BB0D-48DF-8FD1-791CA6F985C9}" type="sibTrans" cxnId="{87B51D67-1A27-48AA-AE60-F43DF9FADC29}">
      <dgm:prSet/>
      <dgm:spPr/>
      <dgm:t>
        <a:bodyPr/>
        <a:lstStyle/>
        <a:p>
          <a:endParaRPr lang="uk-UA"/>
        </a:p>
      </dgm:t>
    </dgm:pt>
    <dgm:pt modelId="{29493CA6-9B1D-42FA-958D-2E032E8B725D}">
      <dgm:prSet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Системне використання проблемного підходу в навчанні.</a:t>
          </a:r>
          <a:endParaRPr lang="uk-UA" sz="2400" b="0" i="1" noProof="0" dirty="0">
            <a:latin typeface="Arial Narrow" panose="020B0606020202030204" pitchFamily="34" charset="0"/>
          </a:endParaRPr>
        </a:p>
      </dgm:t>
    </dgm:pt>
    <dgm:pt modelId="{9C5A13C5-5DEE-4B3F-94E1-B7E596677110}" type="parTrans" cxnId="{325CF279-4EC0-4ADA-832F-0C4AE1F312EF}">
      <dgm:prSet/>
      <dgm:spPr/>
      <dgm:t>
        <a:bodyPr/>
        <a:lstStyle/>
        <a:p>
          <a:endParaRPr lang="uk-UA"/>
        </a:p>
      </dgm:t>
    </dgm:pt>
    <dgm:pt modelId="{CAC0FB13-053D-49D3-B552-EC0AF649095B}" type="sibTrans" cxnId="{325CF279-4EC0-4ADA-832F-0C4AE1F312EF}">
      <dgm:prSet/>
      <dgm:spPr/>
      <dgm:t>
        <a:bodyPr/>
        <a:lstStyle/>
        <a:p>
          <a:endParaRPr lang="uk-UA"/>
        </a:p>
      </dgm:t>
    </dgm:pt>
    <dgm:pt modelId="{E29E0CE1-F44E-4F04-8EB8-2656B0F48D85}">
      <dgm:prSet phldrT="[Текст]" custT="1"/>
      <dgm:spPr/>
      <dgm:t>
        <a:bodyPr/>
        <a:lstStyle/>
        <a:p>
          <a:endParaRPr lang="uk-UA" sz="2400" i="1" noProof="0" dirty="0">
            <a:latin typeface="Arial Narrow" panose="020B0606020202030204" pitchFamily="34" charset="0"/>
          </a:endParaRPr>
        </a:p>
      </dgm:t>
    </dgm:pt>
    <dgm:pt modelId="{190192DD-8EE7-42EE-950F-B11C7CE18375}" type="parTrans" cxnId="{DC227F64-30D7-4042-B275-EAD7EE1F2903}">
      <dgm:prSet/>
      <dgm:spPr/>
      <dgm:t>
        <a:bodyPr/>
        <a:lstStyle/>
        <a:p>
          <a:endParaRPr lang="uk-UA"/>
        </a:p>
      </dgm:t>
    </dgm:pt>
    <dgm:pt modelId="{8C16AA3F-7F8B-4C6C-BA3B-AF2997C8DED4}" type="sibTrans" cxnId="{DC227F64-30D7-4042-B275-EAD7EE1F2903}">
      <dgm:prSet/>
      <dgm:spPr/>
      <dgm:t>
        <a:bodyPr/>
        <a:lstStyle/>
        <a:p>
          <a:endParaRPr lang="uk-UA"/>
        </a:p>
      </dgm:t>
    </dgm:pt>
    <dgm:pt modelId="{ACAA5DCD-90BF-4D29-9033-BC2714E36A85}">
      <dgm:prSet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Широке використання методу проектів.</a:t>
          </a:r>
          <a:endParaRPr lang="uk-UA" sz="2400" b="0" i="1" noProof="0" dirty="0">
            <a:latin typeface="Arial Narrow" panose="020B0606020202030204" pitchFamily="34" charset="0"/>
          </a:endParaRPr>
        </a:p>
      </dgm:t>
    </dgm:pt>
    <dgm:pt modelId="{00EC3614-102B-4C1E-B199-788FE4040547}" type="sibTrans" cxnId="{8E0DDF41-F8D9-4173-8A30-D2389CA3F6C3}">
      <dgm:prSet/>
      <dgm:spPr/>
      <dgm:t>
        <a:bodyPr/>
        <a:lstStyle/>
        <a:p>
          <a:endParaRPr lang="uk-UA"/>
        </a:p>
      </dgm:t>
    </dgm:pt>
    <dgm:pt modelId="{AB3C20DF-BD76-447E-BB57-B05C81D44143}" type="parTrans" cxnId="{8E0DDF41-F8D9-4173-8A30-D2389CA3F6C3}">
      <dgm:prSet/>
      <dgm:spPr/>
      <dgm:t>
        <a:bodyPr/>
        <a:lstStyle/>
        <a:p>
          <a:endParaRPr lang="uk-UA"/>
        </a:p>
      </dgm:t>
    </dgm:pt>
    <dgm:pt modelId="{DCCB95F9-8541-4246-84F9-C781BEC35032}">
      <dgm:prSet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Реалізація індивідуального підходу;</a:t>
          </a:r>
          <a:endParaRPr lang="uk-UA" sz="2400" b="0" i="1" noProof="0" dirty="0">
            <a:latin typeface="Arial Narrow" panose="020B0606020202030204" pitchFamily="34" charset="0"/>
          </a:endParaRPr>
        </a:p>
      </dgm:t>
    </dgm:pt>
    <dgm:pt modelId="{9FAAB5CA-ECE9-4B1B-A455-0BEEF3EA8CD8}" type="parTrans" cxnId="{7F07AB6E-7AAC-45B1-BFA6-9DA92CEE804C}">
      <dgm:prSet/>
      <dgm:spPr/>
      <dgm:t>
        <a:bodyPr/>
        <a:lstStyle/>
        <a:p>
          <a:endParaRPr lang="uk-UA"/>
        </a:p>
      </dgm:t>
    </dgm:pt>
    <dgm:pt modelId="{BB93AD2E-AFAF-4981-908C-66676200ABE1}" type="sibTrans" cxnId="{7F07AB6E-7AAC-45B1-BFA6-9DA92CEE804C}">
      <dgm:prSet/>
      <dgm:spPr/>
      <dgm:t>
        <a:bodyPr/>
        <a:lstStyle/>
        <a:p>
          <a:endParaRPr lang="uk-UA"/>
        </a:p>
      </dgm:t>
    </dgm:pt>
    <dgm:pt modelId="{6477878D-7D8E-4BF0-930C-86AA0DC68265}" type="pres">
      <dgm:prSet presAssocID="{A6A4FE62-A9F6-4E22-A993-6993593C46D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976FF85-E6A0-4644-80B1-895F0E1E11D0}" type="pres">
      <dgm:prSet presAssocID="{E29E0CE1-F44E-4F04-8EB8-2656B0F48D85}" presName="centerShape" presStyleLbl="node0" presStyleIdx="0" presStyleCnt="1" custScaleX="124388" custScaleY="92332"/>
      <dgm:spPr/>
      <dgm:t>
        <a:bodyPr/>
        <a:lstStyle/>
        <a:p>
          <a:endParaRPr lang="uk-UA"/>
        </a:p>
      </dgm:t>
    </dgm:pt>
    <dgm:pt modelId="{A1650C78-DAD8-405C-A06A-D37EAF91E43B}" type="pres">
      <dgm:prSet presAssocID="{9358A3CE-39C3-4AF5-8CC1-337DFF346605}" presName="parTrans" presStyleLbl="bgSibTrans2D1" presStyleIdx="0" presStyleCnt="7"/>
      <dgm:spPr/>
      <dgm:t>
        <a:bodyPr/>
        <a:lstStyle/>
        <a:p>
          <a:endParaRPr lang="uk-UA"/>
        </a:p>
      </dgm:t>
    </dgm:pt>
    <dgm:pt modelId="{B590CD07-4205-4581-A1E5-947E84605BEE}" type="pres">
      <dgm:prSet presAssocID="{C5041106-B4D0-4AD3-A132-351D9746B897}" presName="node" presStyleLbl="node1" presStyleIdx="0" presStyleCnt="7" custScaleX="216383" custScaleY="1161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683B88-3B37-4752-95F8-A73A57689FC7}" type="pres">
      <dgm:prSet presAssocID="{B520625F-2A29-41FD-B39E-44DCCE1BA186}" presName="parTrans" presStyleLbl="bgSibTrans2D1" presStyleIdx="1" presStyleCnt="7"/>
      <dgm:spPr/>
      <dgm:t>
        <a:bodyPr/>
        <a:lstStyle/>
        <a:p>
          <a:endParaRPr lang="uk-UA"/>
        </a:p>
      </dgm:t>
    </dgm:pt>
    <dgm:pt modelId="{4BB00426-B4B8-4B85-9C53-091B1F7AC749}" type="pres">
      <dgm:prSet presAssocID="{FA7DA966-F545-49C4-B1B4-2D4729E4761E}" presName="node" presStyleLbl="node1" presStyleIdx="1" presStyleCnt="7" custScaleX="216383" custScaleY="116181" custRadScaleRad="121092" custRadScaleInc="-297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96E73A-6718-479F-AF10-747DEC20DBE4}" type="pres">
      <dgm:prSet presAssocID="{AB3C20DF-BD76-447E-BB57-B05C81D44143}" presName="parTrans" presStyleLbl="bgSibTrans2D1" presStyleIdx="2" presStyleCnt="7" custAng="222640" custLinFactNeighborX="5789" custLinFactNeighborY="-11095"/>
      <dgm:spPr/>
      <dgm:t>
        <a:bodyPr/>
        <a:lstStyle/>
        <a:p>
          <a:endParaRPr lang="uk-UA"/>
        </a:p>
      </dgm:t>
    </dgm:pt>
    <dgm:pt modelId="{FB4282D0-876C-44A8-A62A-F61B93156B85}" type="pres">
      <dgm:prSet presAssocID="{ACAA5DCD-90BF-4D29-9033-BC2714E36A85}" presName="node" presStyleLbl="node1" presStyleIdx="2" presStyleCnt="7" custScaleX="216383" custScaleY="116181" custRadScaleRad="128562" custRadScaleInc="-6146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02B390-5DD3-41C4-8221-A8DEDDC03DBA}" type="pres">
      <dgm:prSet presAssocID="{9FAAB5CA-ECE9-4B1B-A455-0BEEF3EA8CD8}" presName="parTrans" presStyleLbl="bgSibTrans2D1" presStyleIdx="3" presStyleCnt="7"/>
      <dgm:spPr/>
      <dgm:t>
        <a:bodyPr/>
        <a:lstStyle/>
        <a:p>
          <a:endParaRPr lang="uk-UA"/>
        </a:p>
      </dgm:t>
    </dgm:pt>
    <dgm:pt modelId="{3BB3AD83-B46B-4CE6-A6E9-8922E96672C1}" type="pres">
      <dgm:prSet presAssocID="{DCCB95F9-8541-4246-84F9-C781BEC35032}" presName="node" presStyleLbl="node1" presStyleIdx="3" presStyleCnt="7" custScaleX="203049" custScaleY="98281" custRadScaleRad="103429" custRadScaleInc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480E8D-D64F-46FD-B463-EEF7B5B5E26D}" type="pres">
      <dgm:prSet presAssocID="{7700FDDF-0941-42DD-873E-241C8A88ED77}" presName="parTrans" presStyleLbl="bgSibTrans2D1" presStyleIdx="4" presStyleCnt="7" custAng="21435249" custLinFactNeighborX="-6202" custLinFactNeighborY="-19971"/>
      <dgm:spPr/>
      <dgm:t>
        <a:bodyPr/>
        <a:lstStyle/>
        <a:p>
          <a:endParaRPr lang="uk-UA"/>
        </a:p>
      </dgm:t>
    </dgm:pt>
    <dgm:pt modelId="{5C208E98-297C-4CA8-84D3-4239C526368B}" type="pres">
      <dgm:prSet presAssocID="{4C04A6FE-F733-4883-998E-806D3E39281C}" presName="node" presStyleLbl="node1" presStyleIdx="4" presStyleCnt="7" custScaleX="216383" custScaleY="116181" custRadScaleRad="128562" custRadScaleInc="614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7F2E5F-2299-4EE7-9C10-600977314764}" type="pres">
      <dgm:prSet presAssocID="{E90B5C48-8F56-4D8C-8526-A7DEA5DD73CB}" presName="parTrans" presStyleLbl="bgSibTrans2D1" presStyleIdx="5" presStyleCnt="7"/>
      <dgm:spPr/>
      <dgm:t>
        <a:bodyPr/>
        <a:lstStyle/>
        <a:p>
          <a:endParaRPr lang="uk-UA"/>
        </a:p>
      </dgm:t>
    </dgm:pt>
    <dgm:pt modelId="{B3B62B6F-35BC-4636-AE27-C50ED3DD3E51}" type="pres">
      <dgm:prSet presAssocID="{A68C7379-EFDF-4CCE-85C7-73DB8D10AC70}" presName="node" presStyleLbl="node1" presStyleIdx="5" presStyleCnt="7" custScaleX="216383" custScaleY="116181" custRadScaleRad="120451" custRadScaleInc="2836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41C941-4AD9-404D-8525-A0D0A2E30E5F}" type="pres">
      <dgm:prSet presAssocID="{9C5A13C5-5DEE-4B3F-94E1-B7E596677110}" presName="parTrans" presStyleLbl="bgSibTrans2D1" presStyleIdx="6" presStyleCnt="7"/>
      <dgm:spPr/>
      <dgm:t>
        <a:bodyPr/>
        <a:lstStyle/>
        <a:p>
          <a:endParaRPr lang="uk-UA"/>
        </a:p>
      </dgm:t>
    </dgm:pt>
    <dgm:pt modelId="{C3049466-D0E4-43D5-81E5-BF5842FA0FC3}" type="pres">
      <dgm:prSet presAssocID="{29493CA6-9B1D-42FA-958D-2E032E8B725D}" presName="node" presStyleLbl="node1" presStyleIdx="6" presStyleCnt="7" custScaleX="216383" custScaleY="1161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EDEBAB9-5BBB-48C6-A74E-B4910961406F}" type="presOf" srcId="{ACAA5DCD-90BF-4D29-9033-BC2714E36A85}" destId="{FB4282D0-876C-44A8-A62A-F61B93156B85}" srcOrd="0" destOrd="0" presId="urn:microsoft.com/office/officeart/2005/8/layout/radial4"/>
    <dgm:cxn modelId="{27CE397D-B1DA-4C16-AC6E-E555C53A183E}" type="presOf" srcId="{E29E0CE1-F44E-4F04-8EB8-2656B0F48D85}" destId="{9976FF85-E6A0-4644-80B1-895F0E1E11D0}" srcOrd="0" destOrd="0" presId="urn:microsoft.com/office/officeart/2005/8/layout/radial4"/>
    <dgm:cxn modelId="{8A269E4A-0EB8-4F6E-A656-19CB99E08379}" type="presOf" srcId="{FA7DA966-F545-49C4-B1B4-2D4729E4761E}" destId="{4BB00426-B4B8-4B85-9C53-091B1F7AC749}" srcOrd="0" destOrd="0" presId="urn:microsoft.com/office/officeart/2005/8/layout/radial4"/>
    <dgm:cxn modelId="{E25AFC9D-1D91-4756-A06D-68E0729DB2F8}" type="presOf" srcId="{9C5A13C5-5DEE-4B3F-94E1-B7E596677110}" destId="{2F41C941-4AD9-404D-8525-A0D0A2E30E5F}" srcOrd="0" destOrd="0" presId="urn:microsoft.com/office/officeart/2005/8/layout/radial4"/>
    <dgm:cxn modelId="{7CDAC68D-700E-4EA6-802B-7F4052DFBDAA}" type="presOf" srcId="{C5041106-B4D0-4AD3-A132-351D9746B897}" destId="{B590CD07-4205-4581-A1E5-947E84605BEE}" srcOrd="0" destOrd="0" presId="urn:microsoft.com/office/officeart/2005/8/layout/radial4"/>
    <dgm:cxn modelId="{6CDF9BD3-C296-4876-A97A-C10841AFC8E8}" type="presOf" srcId="{9FAAB5CA-ECE9-4B1B-A455-0BEEF3EA8CD8}" destId="{C702B390-5DD3-41C4-8221-A8DEDDC03DBA}" srcOrd="0" destOrd="0" presId="urn:microsoft.com/office/officeart/2005/8/layout/radial4"/>
    <dgm:cxn modelId="{1598313E-BB95-4BC7-88AE-7DE872F10BFC}" type="presOf" srcId="{A6A4FE62-A9F6-4E22-A993-6993593C46DA}" destId="{6477878D-7D8E-4BF0-930C-86AA0DC68265}" srcOrd="0" destOrd="0" presId="urn:microsoft.com/office/officeart/2005/8/layout/radial4"/>
    <dgm:cxn modelId="{3920127F-6ACF-4920-A449-D6CD133FB4D2}" srcId="{E29E0CE1-F44E-4F04-8EB8-2656B0F48D85}" destId="{C5041106-B4D0-4AD3-A132-351D9746B897}" srcOrd="0" destOrd="0" parTransId="{9358A3CE-39C3-4AF5-8CC1-337DFF346605}" sibTransId="{1C2F0D03-B6A1-435D-9544-03F8D455519B}"/>
    <dgm:cxn modelId="{52A76AB8-7AFF-406C-894F-7F95EC49C333}" type="presOf" srcId="{A68C7379-EFDF-4CCE-85C7-73DB8D10AC70}" destId="{B3B62B6F-35BC-4636-AE27-C50ED3DD3E51}" srcOrd="0" destOrd="0" presId="urn:microsoft.com/office/officeart/2005/8/layout/radial4"/>
    <dgm:cxn modelId="{7F07AB6E-7AAC-45B1-BFA6-9DA92CEE804C}" srcId="{E29E0CE1-F44E-4F04-8EB8-2656B0F48D85}" destId="{DCCB95F9-8541-4246-84F9-C781BEC35032}" srcOrd="3" destOrd="0" parTransId="{9FAAB5CA-ECE9-4B1B-A455-0BEEF3EA8CD8}" sibTransId="{BB93AD2E-AFAF-4981-908C-66676200ABE1}"/>
    <dgm:cxn modelId="{24538BB0-77A7-49ED-A686-1910416E0E34}" type="presOf" srcId="{9358A3CE-39C3-4AF5-8CC1-337DFF346605}" destId="{A1650C78-DAD8-405C-A06A-D37EAF91E43B}" srcOrd="0" destOrd="0" presId="urn:microsoft.com/office/officeart/2005/8/layout/radial4"/>
    <dgm:cxn modelId="{649F5B49-D838-4C43-918B-139F3CF603C3}" type="presOf" srcId="{B520625F-2A29-41FD-B39E-44DCCE1BA186}" destId="{22683B88-3B37-4752-95F8-A73A57689FC7}" srcOrd="0" destOrd="0" presId="urn:microsoft.com/office/officeart/2005/8/layout/radial4"/>
    <dgm:cxn modelId="{DC227F64-30D7-4042-B275-EAD7EE1F2903}" srcId="{A6A4FE62-A9F6-4E22-A993-6993593C46DA}" destId="{E29E0CE1-F44E-4F04-8EB8-2656B0F48D85}" srcOrd="0" destOrd="0" parTransId="{190192DD-8EE7-42EE-950F-B11C7CE18375}" sibTransId="{8C16AA3F-7F8B-4C6C-BA3B-AF2997C8DED4}"/>
    <dgm:cxn modelId="{08ADA476-0F97-4C98-86CF-6858305E4000}" type="presOf" srcId="{AB3C20DF-BD76-447E-BB57-B05C81D44143}" destId="{FA96E73A-6718-479F-AF10-747DEC20DBE4}" srcOrd="0" destOrd="0" presId="urn:microsoft.com/office/officeart/2005/8/layout/radial4"/>
    <dgm:cxn modelId="{4BAEAE9B-DEF4-4451-9F3D-163C03BC2CDE}" srcId="{E29E0CE1-F44E-4F04-8EB8-2656B0F48D85}" destId="{4C04A6FE-F733-4883-998E-806D3E39281C}" srcOrd="4" destOrd="0" parTransId="{7700FDDF-0941-42DD-873E-241C8A88ED77}" sibTransId="{2E12F50A-6FCE-45E1-AD9D-7BF98E882611}"/>
    <dgm:cxn modelId="{B9FDD313-D033-41FE-9D3C-2D0168B4FA1E}" type="presOf" srcId="{29493CA6-9B1D-42FA-958D-2E032E8B725D}" destId="{C3049466-D0E4-43D5-81E5-BF5842FA0FC3}" srcOrd="0" destOrd="0" presId="urn:microsoft.com/office/officeart/2005/8/layout/radial4"/>
    <dgm:cxn modelId="{87B51D67-1A27-48AA-AE60-F43DF9FADC29}" srcId="{E29E0CE1-F44E-4F04-8EB8-2656B0F48D85}" destId="{A68C7379-EFDF-4CCE-85C7-73DB8D10AC70}" srcOrd="5" destOrd="0" parTransId="{E90B5C48-8F56-4D8C-8526-A7DEA5DD73CB}" sibTransId="{F5780C2D-BB0D-48DF-8FD1-791CA6F985C9}"/>
    <dgm:cxn modelId="{7D124C51-3A3D-4B1F-BA2E-55C824760603}" type="presOf" srcId="{DCCB95F9-8541-4246-84F9-C781BEC35032}" destId="{3BB3AD83-B46B-4CE6-A6E9-8922E96672C1}" srcOrd="0" destOrd="0" presId="urn:microsoft.com/office/officeart/2005/8/layout/radial4"/>
    <dgm:cxn modelId="{89E97D68-5D7F-4AC6-A5EA-8725BCF8F887}" type="presOf" srcId="{7700FDDF-0941-42DD-873E-241C8A88ED77}" destId="{38480E8D-D64F-46FD-B463-EEF7B5B5E26D}" srcOrd="0" destOrd="0" presId="urn:microsoft.com/office/officeart/2005/8/layout/radial4"/>
    <dgm:cxn modelId="{325CF279-4EC0-4ADA-832F-0C4AE1F312EF}" srcId="{E29E0CE1-F44E-4F04-8EB8-2656B0F48D85}" destId="{29493CA6-9B1D-42FA-958D-2E032E8B725D}" srcOrd="6" destOrd="0" parTransId="{9C5A13C5-5DEE-4B3F-94E1-B7E596677110}" sibTransId="{CAC0FB13-053D-49D3-B552-EC0AF649095B}"/>
    <dgm:cxn modelId="{C1B938DC-6D3F-4B50-B9EF-F94FB5B15CF8}" srcId="{E29E0CE1-F44E-4F04-8EB8-2656B0F48D85}" destId="{FA7DA966-F545-49C4-B1B4-2D4729E4761E}" srcOrd="1" destOrd="0" parTransId="{B520625F-2A29-41FD-B39E-44DCCE1BA186}" sibTransId="{A405CF1A-6D6C-4C56-9B5E-6AC66829CFF9}"/>
    <dgm:cxn modelId="{470773A3-E138-46DE-910D-4DA7C0BCF090}" type="presOf" srcId="{E90B5C48-8F56-4D8C-8526-A7DEA5DD73CB}" destId="{CE7F2E5F-2299-4EE7-9C10-600977314764}" srcOrd="0" destOrd="0" presId="urn:microsoft.com/office/officeart/2005/8/layout/radial4"/>
    <dgm:cxn modelId="{8E0DDF41-F8D9-4173-8A30-D2389CA3F6C3}" srcId="{E29E0CE1-F44E-4F04-8EB8-2656B0F48D85}" destId="{ACAA5DCD-90BF-4D29-9033-BC2714E36A85}" srcOrd="2" destOrd="0" parTransId="{AB3C20DF-BD76-447E-BB57-B05C81D44143}" sibTransId="{00EC3614-102B-4C1E-B199-788FE4040547}"/>
    <dgm:cxn modelId="{010C8C6C-37FE-4370-9F31-7DDF8CE3A665}" type="presOf" srcId="{4C04A6FE-F733-4883-998E-806D3E39281C}" destId="{5C208E98-297C-4CA8-84D3-4239C526368B}" srcOrd="0" destOrd="0" presId="urn:microsoft.com/office/officeart/2005/8/layout/radial4"/>
    <dgm:cxn modelId="{9370F4FC-B436-4A8A-AB3B-CF73DAD1F83A}" type="presParOf" srcId="{6477878D-7D8E-4BF0-930C-86AA0DC68265}" destId="{9976FF85-E6A0-4644-80B1-895F0E1E11D0}" srcOrd="0" destOrd="0" presId="urn:microsoft.com/office/officeart/2005/8/layout/radial4"/>
    <dgm:cxn modelId="{F51E3154-BAEE-4ACD-B0AA-4505145BFE3E}" type="presParOf" srcId="{6477878D-7D8E-4BF0-930C-86AA0DC68265}" destId="{A1650C78-DAD8-405C-A06A-D37EAF91E43B}" srcOrd="1" destOrd="0" presId="urn:microsoft.com/office/officeart/2005/8/layout/radial4"/>
    <dgm:cxn modelId="{E8D18763-FCC3-4147-B9AF-3660235FD32D}" type="presParOf" srcId="{6477878D-7D8E-4BF0-930C-86AA0DC68265}" destId="{B590CD07-4205-4581-A1E5-947E84605BEE}" srcOrd="2" destOrd="0" presId="urn:microsoft.com/office/officeart/2005/8/layout/radial4"/>
    <dgm:cxn modelId="{06527336-D2D0-4A7E-8DC5-A5A61F84775C}" type="presParOf" srcId="{6477878D-7D8E-4BF0-930C-86AA0DC68265}" destId="{22683B88-3B37-4752-95F8-A73A57689FC7}" srcOrd="3" destOrd="0" presId="urn:microsoft.com/office/officeart/2005/8/layout/radial4"/>
    <dgm:cxn modelId="{D8CA3333-BEBF-45CF-AF6F-C495F94AC26A}" type="presParOf" srcId="{6477878D-7D8E-4BF0-930C-86AA0DC68265}" destId="{4BB00426-B4B8-4B85-9C53-091B1F7AC749}" srcOrd="4" destOrd="0" presId="urn:microsoft.com/office/officeart/2005/8/layout/radial4"/>
    <dgm:cxn modelId="{BBE5CB28-A3A1-4C75-A03E-6F57F8A62F96}" type="presParOf" srcId="{6477878D-7D8E-4BF0-930C-86AA0DC68265}" destId="{FA96E73A-6718-479F-AF10-747DEC20DBE4}" srcOrd="5" destOrd="0" presId="urn:microsoft.com/office/officeart/2005/8/layout/radial4"/>
    <dgm:cxn modelId="{BBDC3F56-6E64-4B90-98E2-7EF64120564A}" type="presParOf" srcId="{6477878D-7D8E-4BF0-930C-86AA0DC68265}" destId="{FB4282D0-876C-44A8-A62A-F61B93156B85}" srcOrd="6" destOrd="0" presId="urn:microsoft.com/office/officeart/2005/8/layout/radial4"/>
    <dgm:cxn modelId="{568884BD-3DF0-474D-824E-8CEAA7CFD59F}" type="presParOf" srcId="{6477878D-7D8E-4BF0-930C-86AA0DC68265}" destId="{C702B390-5DD3-41C4-8221-A8DEDDC03DBA}" srcOrd="7" destOrd="0" presId="urn:microsoft.com/office/officeart/2005/8/layout/radial4"/>
    <dgm:cxn modelId="{BCE4B62D-24A7-4E43-ADD6-2510E5238317}" type="presParOf" srcId="{6477878D-7D8E-4BF0-930C-86AA0DC68265}" destId="{3BB3AD83-B46B-4CE6-A6E9-8922E96672C1}" srcOrd="8" destOrd="0" presId="urn:microsoft.com/office/officeart/2005/8/layout/radial4"/>
    <dgm:cxn modelId="{406ADD92-328D-48BB-8FD9-DB589FC7600A}" type="presParOf" srcId="{6477878D-7D8E-4BF0-930C-86AA0DC68265}" destId="{38480E8D-D64F-46FD-B463-EEF7B5B5E26D}" srcOrd="9" destOrd="0" presId="urn:microsoft.com/office/officeart/2005/8/layout/radial4"/>
    <dgm:cxn modelId="{F04415BF-7AA7-45E5-88DC-417DA9883B4E}" type="presParOf" srcId="{6477878D-7D8E-4BF0-930C-86AA0DC68265}" destId="{5C208E98-297C-4CA8-84D3-4239C526368B}" srcOrd="10" destOrd="0" presId="urn:microsoft.com/office/officeart/2005/8/layout/radial4"/>
    <dgm:cxn modelId="{0A28B9AF-7669-44ED-B6B9-C07B1E2138F9}" type="presParOf" srcId="{6477878D-7D8E-4BF0-930C-86AA0DC68265}" destId="{CE7F2E5F-2299-4EE7-9C10-600977314764}" srcOrd="11" destOrd="0" presId="urn:microsoft.com/office/officeart/2005/8/layout/radial4"/>
    <dgm:cxn modelId="{FEA76CAC-68A5-40CF-96A1-EF664EB05324}" type="presParOf" srcId="{6477878D-7D8E-4BF0-930C-86AA0DC68265}" destId="{B3B62B6F-35BC-4636-AE27-C50ED3DD3E51}" srcOrd="12" destOrd="0" presId="urn:microsoft.com/office/officeart/2005/8/layout/radial4"/>
    <dgm:cxn modelId="{0B7D90E9-D039-4850-A923-1442812B0EFF}" type="presParOf" srcId="{6477878D-7D8E-4BF0-930C-86AA0DC68265}" destId="{2F41C941-4AD9-404D-8525-A0D0A2E30E5F}" srcOrd="13" destOrd="0" presId="urn:microsoft.com/office/officeart/2005/8/layout/radial4"/>
    <dgm:cxn modelId="{F48DA088-AC15-46D5-A83B-F9DD07D79367}" type="presParOf" srcId="{6477878D-7D8E-4BF0-930C-86AA0DC68265}" destId="{C3049466-D0E4-43D5-81E5-BF5842FA0FC3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5EA8A1-3D92-4F58-AEBD-68420A475A0D}" type="doc">
      <dgm:prSet loTypeId="urn:microsoft.com/office/officeart/2005/8/layout/hProcess9" loCatId="process" qsTypeId="urn:microsoft.com/office/officeart/2005/8/quickstyle/3d3" qsCatId="3D" csTypeId="urn:microsoft.com/office/officeart/2005/8/colors/accent0_3" csCatId="mainScheme" phldr="1"/>
      <dgm:spPr/>
    </dgm:pt>
    <dgm:pt modelId="{ECD51913-3113-4EFE-8E5F-9849925986C7}">
      <dgm:prSet phldrT="[Текст]" custT="1"/>
      <dgm:spPr/>
      <dgm:t>
        <a:bodyPr/>
        <a:lstStyle/>
        <a:p>
          <a:r>
            <a:rPr lang="ru-RU" sz="2400" dirty="0" err="1" smtClean="0">
              <a:latin typeface="Arial Narrow" panose="020B0606020202030204" pitchFamily="34" charset="0"/>
            </a:rPr>
            <a:t>Мотивація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C1BEE617-B097-4A44-BEC6-AC685B414B4E}" type="parTrans" cxnId="{94D79892-AB50-4646-955A-B6ED716DE17D}">
      <dgm:prSet/>
      <dgm:spPr/>
      <dgm:t>
        <a:bodyPr/>
        <a:lstStyle/>
        <a:p>
          <a:endParaRPr lang="uk-UA"/>
        </a:p>
      </dgm:t>
    </dgm:pt>
    <dgm:pt modelId="{CE784457-76A5-4DB2-ADCD-5BC925204D38}" type="sibTrans" cxnId="{94D79892-AB50-4646-955A-B6ED716DE17D}">
      <dgm:prSet/>
      <dgm:spPr/>
      <dgm:t>
        <a:bodyPr/>
        <a:lstStyle/>
        <a:p>
          <a:endParaRPr lang="uk-UA"/>
        </a:p>
      </dgm:t>
    </dgm:pt>
    <dgm:pt modelId="{36ADFE0E-927E-44D2-94E5-693B8DAF9FBA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Постановка </a:t>
          </a:r>
          <a:r>
            <a:rPr lang="ru-RU" sz="2400" dirty="0" err="1" smtClean="0">
              <a:latin typeface="Arial Narrow" panose="020B0606020202030204" pitchFamily="34" charset="0"/>
            </a:rPr>
            <a:t>навчальної</a:t>
          </a:r>
          <a:r>
            <a:rPr lang="ru-RU" sz="2400" dirty="0" smtClean="0">
              <a:latin typeface="Arial Narrow" panose="020B0606020202030204" pitchFamily="34" charset="0"/>
            </a:rPr>
            <a:t> мети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844FDC18-87EB-4950-B7A9-272C0D069664}" type="parTrans" cxnId="{FF803583-FA7D-4928-9ED5-C680457A3BB8}">
      <dgm:prSet/>
      <dgm:spPr/>
      <dgm:t>
        <a:bodyPr/>
        <a:lstStyle/>
        <a:p>
          <a:endParaRPr lang="uk-UA"/>
        </a:p>
      </dgm:t>
    </dgm:pt>
    <dgm:pt modelId="{21889CC2-9F43-451D-B094-C9854BEBDE98}" type="sibTrans" cxnId="{FF803583-FA7D-4928-9ED5-C680457A3BB8}">
      <dgm:prSet/>
      <dgm:spPr/>
      <dgm:t>
        <a:bodyPr/>
        <a:lstStyle/>
        <a:p>
          <a:endParaRPr lang="uk-UA"/>
        </a:p>
      </dgm:t>
    </dgm:pt>
    <dgm:pt modelId="{25D76EFA-A917-40DB-B844-136220B29856}">
      <dgm:prSet phldrT="[Текст]" custT="1"/>
      <dgm:spPr/>
      <dgm:t>
        <a:bodyPr/>
        <a:lstStyle/>
        <a:p>
          <a:r>
            <a:rPr lang="ru-RU" sz="2400" dirty="0" err="1" smtClean="0">
              <a:latin typeface="Arial Narrow" panose="020B0606020202030204" pitchFamily="34" charset="0"/>
            </a:rPr>
            <a:t>Створення</a:t>
          </a:r>
          <a:r>
            <a:rPr lang="ru-RU" sz="2400" dirty="0" smtClean="0">
              <a:latin typeface="Arial Narrow" panose="020B0606020202030204" pitchFamily="34" charset="0"/>
            </a:rPr>
            <a:t> </a:t>
          </a:r>
          <a:r>
            <a:rPr lang="ru-RU" sz="2400" dirty="0" err="1" smtClean="0">
              <a:latin typeface="Arial Narrow" panose="020B0606020202030204" pitchFamily="34" charset="0"/>
            </a:rPr>
            <a:t>передумов</a:t>
          </a:r>
          <a:r>
            <a:rPr lang="ru-RU" sz="2400" dirty="0" smtClean="0">
              <a:latin typeface="Arial Narrow" panose="020B0606020202030204" pitchFamily="34" charset="0"/>
            </a:rPr>
            <a:t> до </a:t>
          </a:r>
          <a:r>
            <a:rPr lang="ru-RU" sz="2400" dirty="0" err="1" smtClean="0">
              <a:latin typeface="Arial Narrow" panose="020B0606020202030204" pitchFamily="34" charset="0"/>
            </a:rPr>
            <a:t>сприйняття</a:t>
          </a:r>
          <a:r>
            <a:rPr lang="ru-RU" sz="2400" dirty="0" smtClean="0">
              <a:latin typeface="Arial Narrow" panose="020B0606020202030204" pitchFamily="34" charset="0"/>
            </a:rPr>
            <a:t> </a:t>
          </a:r>
          <a:r>
            <a:rPr lang="ru-RU" sz="2400" dirty="0" err="1" smtClean="0">
              <a:latin typeface="Arial Narrow" panose="020B0606020202030204" pitchFamily="34" charset="0"/>
            </a:rPr>
            <a:t>навчального</a:t>
          </a:r>
          <a:r>
            <a:rPr lang="ru-RU" sz="2400" dirty="0" smtClean="0">
              <a:latin typeface="Arial Narrow" panose="020B0606020202030204" pitchFamily="34" charset="0"/>
            </a:rPr>
            <a:t> </a:t>
          </a:r>
          <a:r>
            <a:rPr lang="ru-RU" sz="2400" dirty="0" err="1" smtClean="0">
              <a:latin typeface="Arial Narrow" panose="020B0606020202030204" pitchFamily="34" charset="0"/>
            </a:rPr>
            <a:t>матеріалу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96DBB6F3-774E-4CD6-A89C-39CA544362B5}" type="parTrans" cxnId="{4504EE9E-4648-4401-A67A-B7AA491C023F}">
      <dgm:prSet/>
      <dgm:spPr/>
      <dgm:t>
        <a:bodyPr/>
        <a:lstStyle/>
        <a:p>
          <a:endParaRPr lang="uk-UA"/>
        </a:p>
      </dgm:t>
    </dgm:pt>
    <dgm:pt modelId="{50D21BA2-29BD-42A7-8A36-53206E99E2AC}" type="sibTrans" cxnId="{4504EE9E-4648-4401-A67A-B7AA491C023F}">
      <dgm:prSet/>
      <dgm:spPr/>
      <dgm:t>
        <a:bodyPr/>
        <a:lstStyle/>
        <a:p>
          <a:endParaRPr lang="uk-UA"/>
        </a:p>
      </dgm:t>
    </dgm:pt>
    <dgm:pt modelId="{5AAB2674-9130-48A8-B15A-EAB00F5DA5B7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Подача</a:t>
          </a:r>
        </a:p>
        <a:p>
          <a:r>
            <a:rPr lang="ru-RU" sz="2400" dirty="0" err="1" smtClean="0">
              <a:latin typeface="Arial Narrow" panose="020B0606020202030204" pitchFamily="34" charset="0"/>
            </a:rPr>
            <a:t>навчального</a:t>
          </a:r>
          <a:r>
            <a:rPr lang="ru-RU" sz="2400" dirty="0" smtClean="0">
              <a:latin typeface="Arial Narrow" panose="020B0606020202030204" pitchFamily="34" charset="0"/>
            </a:rPr>
            <a:t> </a:t>
          </a:r>
          <a:r>
            <a:rPr lang="ru-RU" sz="2400" dirty="0" err="1" smtClean="0">
              <a:latin typeface="Arial Narrow" panose="020B0606020202030204" pitchFamily="34" charset="0"/>
            </a:rPr>
            <a:t>матеріалу</a:t>
          </a:r>
          <a:r>
            <a:rPr lang="ru-RU" sz="2400" dirty="0" smtClean="0">
              <a:latin typeface="Arial Narrow" panose="020B0606020202030204" pitchFamily="34" charset="0"/>
            </a:rPr>
            <a:t> 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9FA45EC7-AEEF-4C85-B54C-08BBED623DB8}" type="parTrans" cxnId="{E07B3A3B-E23B-4D4B-8BDF-B822F83CEAFB}">
      <dgm:prSet/>
      <dgm:spPr/>
      <dgm:t>
        <a:bodyPr/>
        <a:lstStyle/>
        <a:p>
          <a:endParaRPr lang="uk-UA"/>
        </a:p>
      </dgm:t>
    </dgm:pt>
    <dgm:pt modelId="{7EE1349F-50B3-462D-95F7-47199177BE23}" type="sibTrans" cxnId="{E07B3A3B-E23B-4D4B-8BDF-B822F83CEAFB}">
      <dgm:prSet/>
      <dgm:spPr/>
      <dgm:t>
        <a:bodyPr/>
        <a:lstStyle/>
        <a:p>
          <a:endParaRPr lang="uk-UA"/>
        </a:p>
      </dgm:t>
    </dgm:pt>
    <dgm:pt modelId="{5AD44565-70FA-400E-BA1F-F8E152F2C09F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err="1" smtClean="0">
              <a:latin typeface="Arial Narrow" panose="020B0606020202030204" pitchFamily="34" charset="0"/>
            </a:rPr>
            <a:t>Оцінка</a:t>
          </a:r>
          <a:endParaRPr lang="uk-UA" sz="2400" dirty="0" smtClean="0">
            <a:latin typeface="Arial Narrow" panose="020B0606020202030204" pitchFamily="34" charset="0"/>
          </a:endParaRP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dirty="0">
            <a:latin typeface="Arial Narrow" panose="020B0606020202030204" pitchFamily="34" charset="0"/>
          </a:endParaRPr>
        </a:p>
      </dgm:t>
    </dgm:pt>
    <dgm:pt modelId="{12B443CD-E322-475A-9322-08DED637D1E0}" type="parTrans" cxnId="{859258D0-26BF-4AE5-9BC2-985205BF2A74}">
      <dgm:prSet/>
      <dgm:spPr/>
      <dgm:t>
        <a:bodyPr/>
        <a:lstStyle/>
        <a:p>
          <a:endParaRPr lang="uk-UA"/>
        </a:p>
      </dgm:t>
    </dgm:pt>
    <dgm:pt modelId="{0C75380E-EF6F-477F-9486-85D5CA27767F}" type="sibTrans" cxnId="{859258D0-26BF-4AE5-9BC2-985205BF2A74}">
      <dgm:prSet/>
      <dgm:spPr/>
      <dgm:t>
        <a:bodyPr/>
        <a:lstStyle/>
        <a:p>
          <a:endParaRPr lang="uk-UA"/>
        </a:p>
      </dgm:t>
    </dgm:pt>
    <dgm:pt modelId="{E9E7B44F-17B5-4FCF-B2FD-98B2D2B97B3A}" type="pres">
      <dgm:prSet presAssocID="{655EA8A1-3D92-4F58-AEBD-68420A475A0D}" presName="CompostProcess" presStyleCnt="0">
        <dgm:presLayoutVars>
          <dgm:dir/>
          <dgm:resizeHandles val="exact"/>
        </dgm:presLayoutVars>
      </dgm:prSet>
      <dgm:spPr/>
    </dgm:pt>
    <dgm:pt modelId="{C9A5F492-B57D-4F58-AF6B-48276A0C8FBC}" type="pres">
      <dgm:prSet presAssocID="{655EA8A1-3D92-4F58-AEBD-68420A475A0D}" presName="arrow" presStyleLbl="bgShp" presStyleIdx="0" presStyleCnt="1"/>
      <dgm:spPr/>
    </dgm:pt>
    <dgm:pt modelId="{D43CF6D3-6B9A-4C38-A872-8A2D741E599E}" type="pres">
      <dgm:prSet presAssocID="{655EA8A1-3D92-4F58-AEBD-68420A475A0D}" presName="linearProcess" presStyleCnt="0"/>
      <dgm:spPr/>
    </dgm:pt>
    <dgm:pt modelId="{AFFDDF2A-2DB3-4BF9-91E5-16D6C59ED16D}" type="pres">
      <dgm:prSet presAssocID="{ECD51913-3113-4EFE-8E5F-9849925986C7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FE3DAE-F23F-4AF7-9D75-3142459C08EE}" type="pres">
      <dgm:prSet presAssocID="{CE784457-76A5-4DB2-ADCD-5BC925204D38}" presName="sibTrans" presStyleCnt="0"/>
      <dgm:spPr/>
    </dgm:pt>
    <dgm:pt modelId="{081A0667-3501-4B98-A4D5-6F6FE9CD5C83}" type="pres">
      <dgm:prSet presAssocID="{36ADFE0E-927E-44D2-94E5-693B8DAF9FBA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A9A128-8753-4794-A825-9A030CF7DF21}" type="pres">
      <dgm:prSet presAssocID="{21889CC2-9F43-451D-B094-C9854BEBDE98}" presName="sibTrans" presStyleCnt="0"/>
      <dgm:spPr/>
    </dgm:pt>
    <dgm:pt modelId="{395C77A5-F897-4CD6-9441-BBADFE9F6CE0}" type="pres">
      <dgm:prSet presAssocID="{25D76EFA-A917-40DB-B844-136220B29856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F8E57E-CF9F-450A-8E9B-D8E87E9307A9}" type="pres">
      <dgm:prSet presAssocID="{50D21BA2-29BD-42A7-8A36-53206E99E2AC}" presName="sibTrans" presStyleCnt="0"/>
      <dgm:spPr/>
    </dgm:pt>
    <dgm:pt modelId="{FDC6121C-C550-40DD-917B-3D7A83400271}" type="pres">
      <dgm:prSet presAssocID="{5AAB2674-9130-48A8-B15A-EAB00F5DA5B7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1CD50E-0AE7-4222-909A-C253A55F9319}" type="pres">
      <dgm:prSet presAssocID="{7EE1349F-50B3-462D-95F7-47199177BE23}" presName="sibTrans" presStyleCnt="0"/>
      <dgm:spPr/>
    </dgm:pt>
    <dgm:pt modelId="{7B1097E8-60FF-44B2-B4E9-D8F1ECA1EE3A}" type="pres">
      <dgm:prSet presAssocID="{5AD44565-70FA-400E-BA1F-F8E152F2C09F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07B3A3B-E23B-4D4B-8BDF-B822F83CEAFB}" srcId="{655EA8A1-3D92-4F58-AEBD-68420A475A0D}" destId="{5AAB2674-9130-48A8-B15A-EAB00F5DA5B7}" srcOrd="3" destOrd="0" parTransId="{9FA45EC7-AEEF-4C85-B54C-08BBED623DB8}" sibTransId="{7EE1349F-50B3-462D-95F7-47199177BE23}"/>
    <dgm:cxn modelId="{DD12FAA3-4248-49C6-8F32-3B6F9031A2DE}" type="presOf" srcId="{655EA8A1-3D92-4F58-AEBD-68420A475A0D}" destId="{E9E7B44F-17B5-4FCF-B2FD-98B2D2B97B3A}" srcOrd="0" destOrd="0" presId="urn:microsoft.com/office/officeart/2005/8/layout/hProcess9"/>
    <dgm:cxn modelId="{0A25FB03-DEB7-489A-A631-520F43EFB4C8}" type="presOf" srcId="{25D76EFA-A917-40DB-B844-136220B29856}" destId="{395C77A5-F897-4CD6-9441-BBADFE9F6CE0}" srcOrd="0" destOrd="0" presId="urn:microsoft.com/office/officeart/2005/8/layout/hProcess9"/>
    <dgm:cxn modelId="{3D21D0B2-6BA4-47A1-8F27-188508B7518F}" type="presOf" srcId="{5AD44565-70FA-400E-BA1F-F8E152F2C09F}" destId="{7B1097E8-60FF-44B2-B4E9-D8F1ECA1EE3A}" srcOrd="0" destOrd="0" presId="urn:microsoft.com/office/officeart/2005/8/layout/hProcess9"/>
    <dgm:cxn modelId="{5143FF1E-1D28-4DCF-98DE-7200F8A50397}" type="presOf" srcId="{36ADFE0E-927E-44D2-94E5-693B8DAF9FBA}" destId="{081A0667-3501-4B98-A4D5-6F6FE9CD5C83}" srcOrd="0" destOrd="0" presId="urn:microsoft.com/office/officeart/2005/8/layout/hProcess9"/>
    <dgm:cxn modelId="{CACB2854-991D-431E-B2BC-0C045B067E2B}" type="presOf" srcId="{ECD51913-3113-4EFE-8E5F-9849925986C7}" destId="{AFFDDF2A-2DB3-4BF9-91E5-16D6C59ED16D}" srcOrd="0" destOrd="0" presId="urn:microsoft.com/office/officeart/2005/8/layout/hProcess9"/>
    <dgm:cxn modelId="{4504EE9E-4648-4401-A67A-B7AA491C023F}" srcId="{655EA8A1-3D92-4F58-AEBD-68420A475A0D}" destId="{25D76EFA-A917-40DB-B844-136220B29856}" srcOrd="2" destOrd="0" parTransId="{96DBB6F3-774E-4CD6-A89C-39CA544362B5}" sibTransId="{50D21BA2-29BD-42A7-8A36-53206E99E2AC}"/>
    <dgm:cxn modelId="{FF803583-FA7D-4928-9ED5-C680457A3BB8}" srcId="{655EA8A1-3D92-4F58-AEBD-68420A475A0D}" destId="{36ADFE0E-927E-44D2-94E5-693B8DAF9FBA}" srcOrd="1" destOrd="0" parTransId="{844FDC18-87EB-4950-B7A9-272C0D069664}" sibTransId="{21889CC2-9F43-451D-B094-C9854BEBDE98}"/>
    <dgm:cxn modelId="{859258D0-26BF-4AE5-9BC2-985205BF2A74}" srcId="{655EA8A1-3D92-4F58-AEBD-68420A475A0D}" destId="{5AD44565-70FA-400E-BA1F-F8E152F2C09F}" srcOrd="4" destOrd="0" parTransId="{12B443CD-E322-475A-9322-08DED637D1E0}" sibTransId="{0C75380E-EF6F-477F-9486-85D5CA27767F}"/>
    <dgm:cxn modelId="{772A7895-B5CC-46BE-92CD-EFE5865C9B68}" type="presOf" srcId="{5AAB2674-9130-48A8-B15A-EAB00F5DA5B7}" destId="{FDC6121C-C550-40DD-917B-3D7A83400271}" srcOrd="0" destOrd="0" presId="urn:microsoft.com/office/officeart/2005/8/layout/hProcess9"/>
    <dgm:cxn modelId="{94D79892-AB50-4646-955A-B6ED716DE17D}" srcId="{655EA8A1-3D92-4F58-AEBD-68420A475A0D}" destId="{ECD51913-3113-4EFE-8E5F-9849925986C7}" srcOrd="0" destOrd="0" parTransId="{C1BEE617-B097-4A44-BEC6-AC685B414B4E}" sibTransId="{CE784457-76A5-4DB2-ADCD-5BC925204D38}"/>
    <dgm:cxn modelId="{0248F8BF-1A41-4D5E-9CEF-85A5C885FA0C}" type="presParOf" srcId="{E9E7B44F-17B5-4FCF-B2FD-98B2D2B97B3A}" destId="{C9A5F492-B57D-4F58-AF6B-48276A0C8FBC}" srcOrd="0" destOrd="0" presId="urn:microsoft.com/office/officeart/2005/8/layout/hProcess9"/>
    <dgm:cxn modelId="{7413DB1C-7606-4857-8260-614196DAB792}" type="presParOf" srcId="{E9E7B44F-17B5-4FCF-B2FD-98B2D2B97B3A}" destId="{D43CF6D3-6B9A-4C38-A872-8A2D741E599E}" srcOrd="1" destOrd="0" presId="urn:microsoft.com/office/officeart/2005/8/layout/hProcess9"/>
    <dgm:cxn modelId="{49B77D9D-B0AB-43E6-9E82-94419DD48F4E}" type="presParOf" srcId="{D43CF6D3-6B9A-4C38-A872-8A2D741E599E}" destId="{AFFDDF2A-2DB3-4BF9-91E5-16D6C59ED16D}" srcOrd="0" destOrd="0" presId="urn:microsoft.com/office/officeart/2005/8/layout/hProcess9"/>
    <dgm:cxn modelId="{44D76246-2B4C-47B3-8E46-57BB55500AD9}" type="presParOf" srcId="{D43CF6D3-6B9A-4C38-A872-8A2D741E599E}" destId="{F5FE3DAE-F23F-4AF7-9D75-3142459C08EE}" srcOrd="1" destOrd="0" presId="urn:microsoft.com/office/officeart/2005/8/layout/hProcess9"/>
    <dgm:cxn modelId="{DCD965AB-5387-47BE-B51D-C33E848B9544}" type="presParOf" srcId="{D43CF6D3-6B9A-4C38-A872-8A2D741E599E}" destId="{081A0667-3501-4B98-A4D5-6F6FE9CD5C83}" srcOrd="2" destOrd="0" presId="urn:microsoft.com/office/officeart/2005/8/layout/hProcess9"/>
    <dgm:cxn modelId="{5ECC2A5E-3314-4A95-BC2F-8C543EC5FE73}" type="presParOf" srcId="{D43CF6D3-6B9A-4C38-A872-8A2D741E599E}" destId="{BCA9A128-8753-4794-A825-9A030CF7DF21}" srcOrd="3" destOrd="0" presId="urn:microsoft.com/office/officeart/2005/8/layout/hProcess9"/>
    <dgm:cxn modelId="{E65890EB-64CC-4A0C-8165-A9A892392414}" type="presParOf" srcId="{D43CF6D3-6B9A-4C38-A872-8A2D741E599E}" destId="{395C77A5-F897-4CD6-9441-BBADFE9F6CE0}" srcOrd="4" destOrd="0" presId="urn:microsoft.com/office/officeart/2005/8/layout/hProcess9"/>
    <dgm:cxn modelId="{77DFC8E7-833F-44ED-8445-4E74E3F03CC1}" type="presParOf" srcId="{D43CF6D3-6B9A-4C38-A872-8A2D741E599E}" destId="{59F8E57E-CF9F-450A-8E9B-D8E87E9307A9}" srcOrd="5" destOrd="0" presId="urn:microsoft.com/office/officeart/2005/8/layout/hProcess9"/>
    <dgm:cxn modelId="{5330BE7E-6031-4E82-B5E2-46B5E1DB00F6}" type="presParOf" srcId="{D43CF6D3-6B9A-4C38-A872-8A2D741E599E}" destId="{FDC6121C-C550-40DD-917B-3D7A83400271}" srcOrd="6" destOrd="0" presId="urn:microsoft.com/office/officeart/2005/8/layout/hProcess9"/>
    <dgm:cxn modelId="{526D64B6-2B1A-468E-95CB-871573AE9E3F}" type="presParOf" srcId="{D43CF6D3-6B9A-4C38-A872-8A2D741E599E}" destId="{DC1CD50E-0AE7-4222-909A-C253A55F9319}" srcOrd="7" destOrd="0" presId="urn:microsoft.com/office/officeart/2005/8/layout/hProcess9"/>
    <dgm:cxn modelId="{F9EC1BC7-38CA-49A5-B5E5-73E9E6884793}" type="presParOf" srcId="{D43CF6D3-6B9A-4C38-A872-8A2D741E599E}" destId="{7B1097E8-60FF-44B2-B4E9-D8F1ECA1EE3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21F7DF-7CF3-468F-ACD3-D21B9DDDC019}" type="doc">
      <dgm:prSet loTypeId="urn:microsoft.com/office/officeart/2005/8/layout/vProcess5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D07CF287-B05F-46A4-9CDE-0BB278027881}">
      <dgm:prSet phldrT="[Текст]"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Розподіляй кожний матеріал на певні ступені та невеличкі закінчені частини;</a:t>
          </a:r>
          <a:endParaRPr lang="uk-UA" sz="2400" i="1" noProof="0" dirty="0">
            <a:latin typeface="Arial Narrow" panose="020B0606020202030204" pitchFamily="34" charset="0"/>
          </a:endParaRPr>
        </a:p>
      </dgm:t>
    </dgm:pt>
    <dgm:pt modelId="{DD51FBF4-35EA-41B1-AAB2-72252C0A9A16}" type="parTrans" cxnId="{95EEA592-5926-4CD7-A022-BD31DF787E49}">
      <dgm:prSet/>
      <dgm:spPr/>
      <dgm:t>
        <a:bodyPr/>
        <a:lstStyle/>
        <a:p>
          <a:endParaRPr lang="uk-UA"/>
        </a:p>
      </dgm:t>
    </dgm:pt>
    <dgm:pt modelId="{81F61656-6763-4D89-BE27-E57150D3E328}" type="sibTrans" cxnId="{95EEA592-5926-4CD7-A022-BD31DF787E49}">
      <dgm:prSet/>
      <dgm:spPr/>
      <dgm:t>
        <a:bodyPr/>
        <a:lstStyle/>
        <a:p>
          <a:endParaRPr lang="uk-UA"/>
        </a:p>
      </dgm:t>
    </dgm:pt>
    <dgm:pt modelId="{CF35D807-5BB8-4E0D-9B73-35FB81624CD5}">
      <dgm:prSet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Указуй на кожному ступені окремі частини подальшого матеріалу та, не допускаючи істотних перерв, наводь із них окремі дані, щоби спонукати допитливість учня, не задовольняючи її, проте, повною мірою;</a:t>
          </a:r>
          <a:endParaRPr lang="uk-UA" sz="2400" b="0" i="1" noProof="0" dirty="0">
            <a:latin typeface="Arial Narrow" panose="020B0606020202030204" pitchFamily="34" charset="0"/>
          </a:endParaRPr>
        </a:p>
      </dgm:t>
    </dgm:pt>
    <dgm:pt modelId="{3A4F251D-14CE-40B3-8A2F-7EEBA6E663F0}" type="parTrans" cxnId="{EB3F9CDE-3B02-47C6-99AA-A9DEAC904DFE}">
      <dgm:prSet/>
      <dgm:spPr/>
      <dgm:t>
        <a:bodyPr/>
        <a:lstStyle/>
        <a:p>
          <a:endParaRPr lang="uk-UA"/>
        </a:p>
      </dgm:t>
    </dgm:pt>
    <dgm:pt modelId="{F60347AE-D7BC-4686-B0A1-EAA5C2FA8A44}" type="sibTrans" cxnId="{EB3F9CDE-3B02-47C6-99AA-A9DEAC904DFE}">
      <dgm:prSet/>
      <dgm:spPr/>
      <dgm:t>
        <a:bodyPr/>
        <a:lstStyle/>
        <a:p>
          <a:endParaRPr lang="uk-UA"/>
        </a:p>
      </dgm:t>
    </dgm:pt>
    <dgm:pt modelId="{F56D29BC-3AF6-4B95-A177-39B0168A2C36}">
      <dgm:prSet custT="1"/>
      <dgm:spPr/>
      <dgm:t>
        <a:bodyPr/>
        <a:lstStyle/>
        <a:p>
          <a:r>
            <a:rPr lang="uk-UA" sz="2400" b="0" i="1" noProof="0" dirty="0" smtClean="0">
              <a:latin typeface="Arial Narrow" panose="020B0606020202030204" pitchFamily="34" charset="0"/>
            </a:rPr>
            <a:t>Розподіляй і розташовуй матеріал так, щоб, де тільки можливо, на наступному рівні при вивченні нового знову повторювалось до попереднього.</a:t>
          </a:r>
          <a:endParaRPr lang="uk-UA" sz="2400" b="0" i="1" noProof="0" dirty="0">
            <a:latin typeface="Arial Narrow" panose="020B0606020202030204" pitchFamily="34" charset="0"/>
          </a:endParaRPr>
        </a:p>
      </dgm:t>
    </dgm:pt>
    <dgm:pt modelId="{9C486CCF-EA95-4F9D-8954-632EB23E9741}" type="parTrans" cxnId="{FDBEBC88-17F1-47F6-B11E-F0E3715BD24B}">
      <dgm:prSet/>
      <dgm:spPr/>
      <dgm:t>
        <a:bodyPr/>
        <a:lstStyle/>
        <a:p>
          <a:endParaRPr lang="uk-UA"/>
        </a:p>
      </dgm:t>
    </dgm:pt>
    <dgm:pt modelId="{5567BC04-BADA-4D81-AA8A-2D47E3548605}" type="sibTrans" cxnId="{FDBEBC88-17F1-47F6-B11E-F0E3715BD24B}">
      <dgm:prSet/>
      <dgm:spPr/>
      <dgm:t>
        <a:bodyPr/>
        <a:lstStyle/>
        <a:p>
          <a:endParaRPr lang="uk-UA"/>
        </a:p>
      </dgm:t>
    </dgm:pt>
    <dgm:pt modelId="{86223C62-9E91-4FF7-A154-4C02E3F9D879}" type="pres">
      <dgm:prSet presAssocID="{7821F7DF-7CF3-468F-ACD3-D21B9DDDC01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FC14620-D6C3-4983-AD11-8B8175518A04}" type="pres">
      <dgm:prSet presAssocID="{7821F7DF-7CF3-468F-ACD3-D21B9DDDC019}" presName="dummyMaxCanvas" presStyleCnt="0">
        <dgm:presLayoutVars/>
      </dgm:prSet>
      <dgm:spPr/>
    </dgm:pt>
    <dgm:pt modelId="{16605BE9-53A7-4808-A318-22FBB46B6836}" type="pres">
      <dgm:prSet presAssocID="{7821F7DF-7CF3-468F-ACD3-D21B9DDDC01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8DC31A-706A-4D02-BD0B-6FC82D6A2CC8}" type="pres">
      <dgm:prSet presAssocID="{7821F7DF-7CF3-468F-ACD3-D21B9DDDC01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075A4F-617D-4E4E-8C71-2AFA97674468}" type="pres">
      <dgm:prSet presAssocID="{7821F7DF-7CF3-468F-ACD3-D21B9DDDC01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B206539-EA7E-435C-8707-DFBBE439B7AF}" type="pres">
      <dgm:prSet presAssocID="{7821F7DF-7CF3-468F-ACD3-D21B9DDDC01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391FEB-6EEE-419E-8BE9-0AE1584A108D}" type="pres">
      <dgm:prSet presAssocID="{7821F7DF-7CF3-468F-ACD3-D21B9DDDC01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0F95339-23A6-4790-8750-FD092D120A3B}" type="pres">
      <dgm:prSet presAssocID="{7821F7DF-7CF3-468F-ACD3-D21B9DDDC01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7F47CA-83F4-4BEB-BD1A-20DEFCFDF00A}" type="pres">
      <dgm:prSet presAssocID="{7821F7DF-7CF3-468F-ACD3-D21B9DDDC01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A1E1B7-B3FE-483F-A047-0318CA47E55D}" type="pres">
      <dgm:prSet presAssocID="{7821F7DF-7CF3-468F-ACD3-D21B9DDDC01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AA42FC4-EE58-4610-82DE-0EDFF24EC063}" type="presOf" srcId="{CF35D807-5BB8-4E0D-9B73-35FB81624CD5}" destId="{A18DC31A-706A-4D02-BD0B-6FC82D6A2CC8}" srcOrd="0" destOrd="0" presId="urn:microsoft.com/office/officeart/2005/8/layout/vProcess5"/>
    <dgm:cxn modelId="{816F9CAA-D7F7-4281-8E6C-90C71DA0ECC8}" type="presOf" srcId="{F60347AE-D7BC-4686-B0A1-EAA5C2FA8A44}" destId="{E3391FEB-6EEE-419E-8BE9-0AE1584A108D}" srcOrd="0" destOrd="0" presId="urn:microsoft.com/office/officeart/2005/8/layout/vProcess5"/>
    <dgm:cxn modelId="{FDBEBC88-17F1-47F6-B11E-F0E3715BD24B}" srcId="{7821F7DF-7CF3-468F-ACD3-D21B9DDDC019}" destId="{F56D29BC-3AF6-4B95-A177-39B0168A2C36}" srcOrd="2" destOrd="0" parTransId="{9C486CCF-EA95-4F9D-8954-632EB23E9741}" sibTransId="{5567BC04-BADA-4D81-AA8A-2D47E3548605}"/>
    <dgm:cxn modelId="{EB3F9CDE-3B02-47C6-99AA-A9DEAC904DFE}" srcId="{7821F7DF-7CF3-468F-ACD3-D21B9DDDC019}" destId="{CF35D807-5BB8-4E0D-9B73-35FB81624CD5}" srcOrd="1" destOrd="0" parTransId="{3A4F251D-14CE-40B3-8A2F-7EEBA6E663F0}" sibTransId="{F60347AE-D7BC-4686-B0A1-EAA5C2FA8A44}"/>
    <dgm:cxn modelId="{95EEA592-5926-4CD7-A022-BD31DF787E49}" srcId="{7821F7DF-7CF3-468F-ACD3-D21B9DDDC019}" destId="{D07CF287-B05F-46A4-9CDE-0BB278027881}" srcOrd="0" destOrd="0" parTransId="{DD51FBF4-35EA-41B1-AAB2-72252C0A9A16}" sibTransId="{81F61656-6763-4D89-BE27-E57150D3E328}"/>
    <dgm:cxn modelId="{F1A4B103-0902-4D18-AFB9-5216A5D03C90}" type="presOf" srcId="{F56D29BC-3AF6-4B95-A177-39B0168A2C36}" destId="{AAA1E1B7-B3FE-483F-A047-0318CA47E55D}" srcOrd="1" destOrd="0" presId="urn:microsoft.com/office/officeart/2005/8/layout/vProcess5"/>
    <dgm:cxn modelId="{D4E8B8AA-5063-4145-99A9-6CDF32749AF1}" type="presOf" srcId="{F56D29BC-3AF6-4B95-A177-39B0168A2C36}" destId="{14075A4F-617D-4E4E-8C71-2AFA97674468}" srcOrd="0" destOrd="0" presId="urn:microsoft.com/office/officeart/2005/8/layout/vProcess5"/>
    <dgm:cxn modelId="{2BFC7A4E-9F89-4CDE-8DFE-E5E1EC8B5C04}" type="presOf" srcId="{81F61656-6763-4D89-BE27-E57150D3E328}" destId="{BB206539-EA7E-435C-8707-DFBBE439B7AF}" srcOrd="0" destOrd="0" presId="urn:microsoft.com/office/officeart/2005/8/layout/vProcess5"/>
    <dgm:cxn modelId="{792CC409-D893-4007-960D-A36855E6B0CC}" type="presOf" srcId="{D07CF287-B05F-46A4-9CDE-0BB278027881}" destId="{16605BE9-53A7-4808-A318-22FBB46B6836}" srcOrd="0" destOrd="0" presId="urn:microsoft.com/office/officeart/2005/8/layout/vProcess5"/>
    <dgm:cxn modelId="{3F39B292-3F01-45D1-A9B5-BE489CC48A32}" type="presOf" srcId="{CF35D807-5BB8-4E0D-9B73-35FB81624CD5}" destId="{AD7F47CA-83F4-4BEB-BD1A-20DEFCFDF00A}" srcOrd="1" destOrd="0" presId="urn:microsoft.com/office/officeart/2005/8/layout/vProcess5"/>
    <dgm:cxn modelId="{02711196-B5AA-407A-A715-0E407555A1ED}" type="presOf" srcId="{D07CF287-B05F-46A4-9CDE-0BB278027881}" destId="{60F95339-23A6-4790-8750-FD092D120A3B}" srcOrd="1" destOrd="0" presId="urn:microsoft.com/office/officeart/2005/8/layout/vProcess5"/>
    <dgm:cxn modelId="{4450F415-2798-443F-8447-018BD420A47A}" type="presOf" srcId="{7821F7DF-7CF3-468F-ACD3-D21B9DDDC019}" destId="{86223C62-9E91-4FF7-A154-4C02E3F9D879}" srcOrd="0" destOrd="0" presId="urn:microsoft.com/office/officeart/2005/8/layout/vProcess5"/>
    <dgm:cxn modelId="{63123AEF-6118-4C6E-AE24-27BD4A09D9D7}" type="presParOf" srcId="{86223C62-9E91-4FF7-A154-4C02E3F9D879}" destId="{0FC14620-D6C3-4983-AD11-8B8175518A04}" srcOrd="0" destOrd="0" presId="urn:microsoft.com/office/officeart/2005/8/layout/vProcess5"/>
    <dgm:cxn modelId="{2A45EBFC-1FC9-45CA-B363-EBFFEB7DFA37}" type="presParOf" srcId="{86223C62-9E91-4FF7-A154-4C02E3F9D879}" destId="{16605BE9-53A7-4808-A318-22FBB46B6836}" srcOrd="1" destOrd="0" presId="urn:microsoft.com/office/officeart/2005/8/layout/vProcess5"/>
    <dgm:cxn modelId="{A3BE0AD1-130D-494C-A913-6ADB601CAEF7}" type="presParOf" srcId="{86223C62-9E91-4FF7-A154-4C02E3F9D879}" destId="{A18DC31A-706A-4D02-BD0B-6FC82D6A2CC8}" srcOrd="2" destOrd="0" presId="urn:microsoft.com/office/officeart/2005/8/layout/vProcess5"/>
    <dgm:cxn modelId="{F8CB9EC6-433A-4D07-B658-8679BD069753}" type="presParOf" srcId="{86223C62-9E91-4FF7-A154-4C02E3F9D879}" destId="{14075A4F-617D-4E4E-8C71-2AFA97674468}" srcOrd="3" destOrd="0" presId="urn:microsoft.com/office/officeart/2005/8/layout/vProcess5"/>
    <dgm:cxn modelId="{4CC6F1EF-1BF4-44BA-9238-E1BF8CC89824}" type="presParOf" srcId="{86223C62-9E91-4FF7-A154-4C02E3F9D879}" destId="{BB206539-EA7E-435C-8707-DFBBE439B7AF}" srcOrd="4" destOrd="0" presId="urn:microsoft.com/office/officeart/2005/8/layout/vProcess5"/>
    <dgm:cxn modelId="{E939202E-7FC2-4643-877A-9643BF522697}" type="presParOf" srcId="{86223C62-9E91-4FF7-A154-4C02E3F9D879}" destId="{E3391FEB-6EEE-419E-8BE9-0AE1584A108D}" srcOrd="5" destOrd="0" presId="urn:microsoft.com/office/officeart/2005/8/layout/vProcess5"/>
    <dgm:cxn modelId="{7229832D-3928-4491-96B3-8F8F987776A6}" type="presParOf" srcId="{86223C62-9E91-4FF7-A154-4C02E3F9D879}" destId="{60F95339-23A6-4790-8750-FD092D120A3B}" srcOrd="6" destOrd="0" presId="urn:microsoft.com/office/officeart/2005/8/layout/vProcess5"/>
    <dgm:cxn modelId="{AEB44F73-910A-4EC9-95E1-86AC86810192}" type="presParOf" srcId="{86223C62-9E91-4FF7-A154-4C02E3F9D879}" destId="{AD7F47CA-83F4-4BEB-BD1A-20DEFCFDF00A}" srcOrd="7" destOrd="0" presId="urn:microsoft.com/office/officeart/2005/8/layout/vProcess5"/>
    <dgm:cxn modelId="{8E7CDAC1-6869-4D1B-9B10-6D1A0ED1978D}" type="presParOf" srcId="{86223C62-9E91-4FF7-A154-4C02E3F9D879}" destId="{AAA1E1B7-B3FE-483F-A047-0318CA47E55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8FB20E-76DC-4CE3-81D2-01D0A45FF3BB}" type="doc">
      <dgm:prSet loTypeId="urn:microsoft.com/office/officeart/2005/8/layout/vList4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14507990-9665-422D-8A9F-D62576BF2A9F}">
      <dgm:prSet phldrT="[Текст]"/>
      <dgm:spPr/>
      <dgm:t>
        <a:bodyPr/>
        <a:lstStyle/>
        <a:p>
          <a:r>
            <a:rPr lang="uk-UA" b="0" i="1" noProof="0" dirty="0" smtClean="0">
              <a:latin typeface="Arial Narrow" panose="020B0606020202030204" pitchFamily="34" charset="0"/>
            </a:rPr>
            <a:t>Презентація повинна бути короткою, доступною та композиційно цілісною;</a:t>
          </a:r>
          <a:endParaRPr lang="uk-UA" i="1" noProof="0" dirty="0">
            <a:latin typeface="Arial Narrow" panose="020B0606020202030204" pitchFamily="34" charset="0"/>
          </a:endParaRPr>
        </a:p>
      </dgm:t>
    </dgm:pt>
    <dgm:pt modelId="{C6553F25-EF9F-4FAF-B12D-8120B80A6BBF}" type="parTrans" cxnId="{5E67682C-0B10-42BA-8908-5768E5FF41F6}">
      <dgm:prSet/>
      <dgm:spPr/>
      <dgm:t>
        <a:bodyPr/>
        <a:lstStyle/>
        <a:p>
          <a:endParaRPr lang="uk-UA"/>
        </a:p>
      </dgm:t>
    </dgm:pt>
    <dgm:pt modelId="{FF7A3078-ED48-4DFC-B277-6C5574DC34DD}" type="sibTrans" cxnId="{5E67682C-0B10-42BA-8908-5768E5FF41F6}">
      <dgm:prSet/>
      <dgm:spPr/>
      <dgm:t>
        <a:bodyPr/>
        <a:lstStyle/>
        <a:p>
          <a:endParaRPr lang="uk-UA"/>
        </a:p>
      </dgm:t>
    </dgm:pt>
    <dgm:pt modelId="{A7EE43D1-0AB8-4461-82DE-884257913A61}">
      <dgm:prSet/>
      <dgm:spPr/>
      <dgm:t>
        <a:bodyPr/>
        <a:lstStyle/>
        <a:p>
          <a:r>
            <a:rPr lang="uk-UA" b="0" i="1" noProof="0" dirty="0" smtClean="0">
              <a:latin typeface="Arial Narrow" panose="020B0606020202030204" pitchFamily="34" charset="0"/>
            </a:rPr>
            <a:t>Тривалість презентації за сценарієм повинна складати не більше 20‑30-ти хвилин;</a:t>
          </a:r>
          <a:endParaRPr lang="uk-UA" b="0" i="1" noProof="0" dirty="0">
            <a:latin typeface="Arial Narrow" panose="020B0606020202030204" pitchFamily="34" charset="0"/>
          </a:endParaRPr>
        </a:p>
      </dgm:t>
    </dgm:pt>
    <dgm:pt modelId="{BA440392-B584-45C1-893D-8B5534419276}" type="parTrans" cxnId="{8346B3F3-F259-4191-8905-E5AD43FC899A}">
      <dgm:prSet/>
      <dgm:spPr/>
      <dgm:t>
        <a:bodyPr/>
        <a:lstStyle/>
        <a:p>
          <a:endParaRPr lang="uk-UA"/>
        </a:p>
      </dgm:t>
    </dgm:pt>
    <dgm:pt modelId="{72137149-A3AF-4CF9-8D8E-25148E2D6C46}" type="sibTrans" cxnId="{8346B3F3-F259-4191-8905-E5AD43FC899A}">
      <dgm:prSet/>
      <dgm:spPr/>
      <dgm:t>
        <a:bodyPr/>
        <a:lstStyle/>
        <a:p>
          <a:endParaRPr lang="uk-UA"/>
        </a:p>
      </dgm:t>
    </dgm:pt>
    <dgm:pt modelId="{762F042C-D608-4D95-8217-84C7D9E015DB}">
      <dgm:prSet/>
      <dgm:spPr/>
      <dgm:t>
        <a:bodyPr/>
        <a:lstStyle/>
        <a:p>
          <a:r>
            <a:rPr lang="uk-UA" b="0" i="1" noProof="0" dirty="0" smtClean="0">
              <a:latin typeface="Arial Narrow" panose="020B0606020202030204" pitchFamily="34" charset="0"/>
            </a:rPr>
            <a:t>При викладанні матеріалу виділити декілька ключових моментів і в ході демонстрації час від часу повертатись до них, щоб висвітити питання з різних сторін. Це гарантує належне сприйняття інформації вашими слухачами. Не бійтесь повторити свою думку, якщо хочете, щоб її засвоїли.</a:t>
          </a:r>
          <a:endParaRPr lang="uk-UA" b="0" i="1" noProof="0" dirty="0">
            <a:latin typeface="Arial Narrow" panose="020B0606020202030204" pitchFamily="34" charset="0"/>
          </a:endParaRPr>
        </a:p>
      </dgm:t>
    </dgm:pt>
    <dgm:pt modelId="{27EF94DA-B331-4E91-81D6-07F73D39A43A}" type="parTrans" cxnId="{1122CD11-6976-4219-B544-868C880AA771}">
      <dgm:prSet/>
      <dgm:spPr/>
      <dgm:t>
        <a:bodyPr/>
        <a:lstStyle/>
        <a:p>
          <a:endParaRPr lang="uk-UA"/>
        </a:p>
      </dgm:t>
    </dgm:pt>
    <dgm:pt modelId="{D04755A5-5C45-4A7A-9E54-6C4E844F0DA9}" type="sibTrans" cxnId="{1122CD11-6976-4219-B544-868C880AA771}">
      <dgm:prSet/>
      <dgm:spPr/>
      <dgm:t>
        <a:bodyPr/>
        <a:lstStyle/>
        <a:p>
          <a:endParaRPr lang="uk-UA"/>
        </a:p>
      </dgm:t>
    </dgm:pt>
    <dgm:pt modelId="{26913AA2-1E20-4BC3-9FF7-111D0654D520}" type="pres">
      <dgm:prSet presAssocID="{788FB20E-76DC-4CE3-81D2-01D0A45FF3B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9EFB54A-EEC3-4C7B-8898-1B929B311FA7}" type="pres">
      <dgm:prSet presAssocID="{14507990-9665-422D-8A9F-D62576BF2A9F}" presName="comp" presStyleCnt="0"/>
      <dgm:spPr/>
    </dgm:pt>
    <dgm:pt modelId="{5C48B48A-5508-4E2A-9DA5-1E866C78B348}" type="pres">
      <dgm:prSet presAssocID="{14507990-9665-422D-8A9F-D62576BF2A9F}" presName="box" presStyleLbl="node1" presStyleIdx="0" presStyleCnt="3" custLinFactNeighborX="-14019" custLinFactNeighborY="1197"/>
      <dgm:spPr/>
      <dgm:t>
        <a:bodyPr/>
        <a:lstStyle/>
        <a:p>
          <a:endParaRPr lang="uk-UA"/>
        </a:p>
      </dgm:t>
    </dgm:pt>
    <dgm:pt modelId="{FCAAB2C7-25ED-44BC-9B77-37B7F5E8E487}" type="pres">
      <dgm:prSet presAssocID="{14507990-9665-422D-8A9F-D62576BF2A9F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6488294F-E40A-4185-92C9-D0CDAC7A18B4}" type="pres">
      <dgm:prSet presAssocID="{14507990-9665-422D-8A9F-D62576BF2A9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8F8C0E-6B24-4D81-AF4E-6AEDD0841A56}" type="pres">
      <dgm:prSet presAssocID="{FF7A3078-ED48-4DFC-B277-6C5574DC34DD}" presName="spacer" presStyleCnt="0"/>
      <dgm:spPr/>
    </dgm:pt>
    <dgm:pt modelId="{F3BB5F61-F6F2-4B66-8575-E391067498E3}" type="pres">
      <dgm:prSet presAssocID="{A7EE43D1-0AB8-4461-82DE-884257913A61}" presName="comp" presStyleCnt="0"/>
      <dgm:spPr/>
    </dgm:pt>
    <dgm:pt modelId="{84C17BDE-D709-4421-802B-7CD609598F65}" type="pres">
      <dgm:prSet presAssocID="{A7EE43D1-0AB8-4461-82DE-884257913A61}" presName="box" presStyleLbl="node1" presStyleIdx="1" presStyleCnt="3"/>
      <dgm:spPr/>
      <dgm:t>
        <a:bodyPr/>
        <a:lstStyle/>
        <a:p>
          <a:endParaRPr lang="uk-UA"/>
        </a:p>
      </dgm:t>
    </dgm:pt>
    <dgm:pt modelId="{E41EC35B-E8E0-4FD5-9FA7-1D9E516985F5}" type="pres">
      <dgm:prSet presAssocID="{A7EE43D1-0AB8-4461-82DE-884257913A61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7CDB6CE7-B8E3-4AF4-B41C-60D81AFC0C75}" type="pres">
      <dgm:prSet presAssocID="{A7EE43D1-0AB8-4461-82DE-884257913A6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B885E7-F34E-4A9C-8B06-0704560AEBD0}" type="pres">
      <dgm:prSet presAssocID="{72137149-A3AF-4CF9-8D8E-25148E2D6C46}" presName="spacer" presStyleCnt="0"/>
      <dgm:spPr/>
    </dgm:pt>
    <dgm:pt modelId="{42248F0C-0EE0-456C-A415-F8EACE7BCA0E}" type="pres">
      <dgm:prSet presAssocID="{762F042C-D608-4D95-8217-84C7D9E015DB}" presName="comp" presStyleCnt="0"/>
      <dgm:spPr/>
    </dgm:pt>
    <dgm:pt modelId="{E4BDE7C1-9883-4683-A8B6-7F69C9F39CEE}" type="pres">
      <dgm:prSet presAssocID="{762F042C-D608-4D95-8217-84C7D9E015DB}" presName="box" presStyleLbl="node1" presStyleIdx="2" presStyleCnt="3"/>
      <dgm:spPr/>
      <dgm:t>
        <a:bodyPr/>
        <a:lstStyle/>
        <a:p>
          <a:endParaRPr lang="uk-UA"/>
        </a:p>
      </dgm:t>
    </dgm:pt>
    <dgm:pt modelId="{8B9CB844-237A-4F5D-8458-AC47206E4211}" type="pres">
      <dgm:prSet presAssocID="{762F042C-D608-4D95-8217-84C7D9E015DB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F0CD07FF-FB4F-4A80-A916-9B8C843BE8C3}" type="pres">
      <dgm:prSet presAssocID="{762F042C-D608-4D95-8217-84C7D9E015D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2E0EF75-C767-444C-B16C-E60AC5AD7278}" type="presOf" srcId="{14507990-9665-422D-8A9F-D62576BF2A9F}" destId="{6488294F-E40A-4185-92C9-D0CDAC7A18B4}" srcOrd="1" destOrd="0" presId="urn:microsoft.com/office/officeart/2005/8/layout/vList4"/>
    <dgm:cxn modelId="{8346B3F3-F259-4191-8905-E5AD43FC899A}" srcId="{788FB20E-76DC-4CE3-81D2-01D0A45FF3BB}" destId="{A7EE43D1-0AB8-4461-82DE-884257913A61}" srcOrd="1" destOrd="0" parTransId="{BA440392-B584-45C1-893D-8B5534419276}" sibTransId="{72137149-A3AF-4CF9-8D8E-25148E2D6C46}"/>
    <dgm:cxn modelId="{F9B10F44-E143-4D50-9AB2-45637F4F4B1E}" type="presOf" srcId="{762F042C-D608-4D95-8217-84C7D9E015DB}" destId="{E4BDE7C1-9883-4683-A8B6-7F69C9F39CEE}" srcOrd="0" destOrd="0" presId="urn:microsoft.com/office/officeart/2005/8/layout/vList4"/>
    <dgm:cxn modelId="{F10B72D2-88C7-4E8A-8B7B-B81357BB3BEA}" type="presOf" srcId="{A7EE43D1-0AB8-4461-82DE-884257913A61}" destId="{7CDB6CE7-B8E3-4AF4-B41C-60D81AFC0C75}" srcOrd="1" destOrd="0" presId="urn:microsoft.com/office/officeart/2005/8/layout/vList4"/>
    <dgm:cxn modelId="{5E67682C-0B10-42BA-8908-5768E5FF41F6}" srcId="{788FB20E-76DC-4CE3-81D2-01D0A45FF3BB}" destId="{14507990-9665-422D-8A9F-D62576BF2A9F}" srcOrd="0" destOrd="0" parTransId="{C6553F25-EF9F-4FAF-B12D-8120B80A6BBF}" sibTransId="{FF7A3078-ED48-4DFC-B277-6C5574DC34DD}"/>
    <dgm:cxn modelId="{1122CD11-6976-4219-B544-868C880AA771}" srcId="{788FB20E-76DC-4CE3-81D2-01D0A45FF3BB}" destId="{762F042C-D608-4D95-8217-84C7D9E015DB}" srcOrd="2" destOrd="0" parTransId="{27EF94DA-B331-4E91-81D6-07F73D39A43A}" sibTransId="{D04755A5-5C45-4A7A-9E54-6C4E844F0DA9}"/>
    <dgm:cxn modelId="{FE1A4A7E-44BC-4C0B-96B8-416F25F597E6}" type="presOf" srcId="{A7EE43D1-0AB8-4461-82DE-884257913A61}" destId="{84C17BDE-D709-4421-802B-7CD609598F65}" srcOrd="0" destOrd="0" presId="urn:microsoft.com/office/officeart/2005/8/layout/vList4"/>
    <dgm:cxn modelId="{F1F60C61-BF46-4B06-9657-75576BF9ADD1}" type="presOf" srcId="{14507990-9665-422D-8A9F-D62576BF2A9F}" destId="{5C48B48A-5508-4E2A-9DA5-1E866C78B348}" srcOrd="0" destOrd="0" presId="urn:microsoft.com/office/officeart/2005/8/layout/vList4"/>
    <dgm:cxn modelId="{0429A968-CA64-41E5-943A-4507F5804F8F}" type="presOf" srcId="{788FB20E-76DC-4CE3-81D2-01D0A45FF3BB}" destId="{26913AA2-1E20-4BC3-9FF7-111D0654D520}" srcOrd="0" destOrd="0" presId="urn:microsoft.com/office/officeart/2005/8/layout/vList4"/>
    <dgm:cxn modelId="{E6D0F50F-9DE7-4D01-9A44-0514AF8736AF}" type="presOf" srcId="{762F042C-D608-4D95-8217-84C7D9E015DB}" destId="{F0CD07FF-FB4F-4A80-A916-9B8C843BE8C3}" srcOrd="1" destOrd="0" presId="urn:microsoft.com/office/officeart/2005/8/layout/vList4"/>
    <dgm:cxn modelId="{B3E6A262-03FC-42A4-84ED-08109CE03C97}" type="presParOf" srcId="{26913AA2-1E20-4BC3-9FF7-111D0654D520}" destId="{09EFB54A-EEC3-4C7B-8898-1B929B311FA7}" srcOrd="0" destOrd="0" presId="urn:microsoft.com/office/officeart/2005/8/layout/vList4"/>
    <dgm:cxn modelId="{423A6A77-E620-4EF2-8195-B2179D52C2D6}" type="presParOf" srcId="{09EFB54A-EEC3-4C7B-8898-1B929B311FA7}" destId="{5C48B48A-5508-4E2A-9DA5-1E866C78B348}" srcOrd="0" destOrd="0" presId="urn:microsoft.com/office/officeart/2005/8/layout/vList4"/>
    <dgm:cxn modelId="{35F11774-E95C-46E8-B493-8F4FFE5C1404}" type="presParOf" srcId="{09EFB54A-EEC3-4C7B-8898-1B929B311FA7}" destId="{FCAAB2C7-25ED-44BC-9B77-37B7F5E8E487}" srcOrd="1" destOrd="0" presId="urn:microsoft.com/office/officeart/2005/8/layout/vList4"/>
    <dgm:cxn modelId="{D744D0BC-6D96-43A1-AC1C-F1B0D84E1482}" type="presParOf" srcId="{09EFB54A-EEC3-4C7B-8898-1B929B311FA7}" destId="{6488294F-E40A-4185-92C9-D0CDAC7A18B4}" srcOrd="2" destOrd="0" presId="urn:microsoft.com/office/officeart/2005/8/layout/vList4"/>
    <dgm:cxn modelId="{7FAD6295-3A47-40CF-A40B-9F9162A2CE8E}" type="presParOf" srcId="{26913AA2-1E20-4BC3-9FF7-111D0654D520}" destId="{438F8C0E-6B24-4D81-AF4E-6AEDD0841A56}" srcOrd="1" destOrd="0" presId="urn:microsoft.com/office/officeart/2005/8/layout/vList4"/>
    <dgm:cxn modelId="{44B06E6A-EDB6-464A-91CA-03B0FE7253A7}" type="presParOf" srcId="{26913AA2-1E20-4BC3-9FF7-111D0654D520}" destId="{F3BB5F61-F6F2-4B66-8575-E391067498E3}" srcOrd="2" destOrd="0" presId="urn:microsoft.com/office/officeart/2005/8/layout/vList4"/>
    <dgm:cxn modelId="{07469800-4166-4936-BE76-73A37C336AEA}" type="presParOf" srcId="{F3BB5F61-F6F2-4B66-8575-E391067498E3}" destId="{84C17BDE-D709-4421-802B-7CD609598F65}" srcOrd="0" destOrd="0" presId="urn:microsoft.com/office/officeart/2005/8/layout/vList4"/>
    <dgm:cxn modelId="{63D4D32E-C82D-416D-9257-70FF4762A11A}" type="presParOf" srcId="{F3BB5F61-F6F2-4B66-8575-E391067498E3}" destId="{E41EC35B-E8E0-4FD5-9FA7-1D9E516985F5}" srcOrd="1" destOrd="0" presId="urn:microsoft.com/office/officeart/2005/8/layout/vList4"/>
    <dgm:cxn modelId="{A3C2F3E0-6B3B-4FBC-A13F-DBA7975579EF}" type="presParOf" srcId="{F3BB5F61-F6F2-4B66-8575-E391067498E3}" destId="{7CDB6CE7-B8E3-4AF4-B41C-60D81AFC0C75}" srcOrd="2" destOrd="0" presId="urn:microsoft.com/office/officeart/2005/8/layout/vList4"/>
    <dgm:cxn modelId="{636E143E-F88D-4C95-A567-9446FD8CAD93}" type="presParOf" srcId="{26913AA2-1E20-4BC3-9FF7-111D0654D520}" destId="{92B885E7-F34E-4A9C-8B06-0704560AEBD0}" srcOrd="3" destOrd="0" presId="urn:microsoft.com/office/officeart/2005/8/layout/vList4"/>
    <dgm:cxn modelId="{1E62049F-4563-438E-9DF1-0386DB041EFB}" type="presParOf" srcId="{26913AA2-1E20-4BC3-9FF7-111D0654D520}" destId="{42248F0C-0EE0-456C-A415-F8EACE7BCA0E}" srcOrd="4" destOrd="0" presId="urn:microsoft.com/office/officeart/2005/8/layout/vList4"/>
    <dgm:cxn modelId="{A932910C-309B-4E38-9D1D-97FA1B97C0A5}" type="presParOf" srcId="{42248F0C-0EE0-456C-A415-F8EACE7BCA0E}" destId="{E4BDE7C1-9883-4683-A8B6-7F69C9F39CEE}" srcOrd="0" destOrd="0" presId="urn:microsoft.com/office/officeart/2005/8/layout/vList4"/>
    <dgm:cxn modelId="{26C87445-BDC3-4811-A31E-59B957DA61B4}" type="presParOf" srcId="{42248F0C-0EE0-456C-A415-F8EACE7BCA0E}" destId="{8B9CB844-237A-4F5D-8458-AC47206E4211}" srcOrd="1" destOrd="0" presId="urn:microsoft.com/office/officeart/2005/8/layout/vList4"/>
    <dgm:cxn modelId="{2146568D-9EB0-4D2C-B598-ECE196593451}" type="presParOf" srcId="{42248F0C-0EE0-456C-A415-F8EACE7BCA0E}" destId="{F0CD07FF-FB4F-4A80-A916-9B8C843BE8C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BE850B-52F1-413E-8C62-C4416B54631D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875E75CE-2B3B-4A91-A334-B5979288CFF1}">
      <dgm:prSet phldrT="[Текст]" custT="1"/>
      <dgm:spPr/>
      <dgm:t>
        <a:bodyPr/>
        <a:lstStyle/>
        <a:p>
          <a:pPr algn="ctr"/>
          <a:r>
            <a:rPr lang="ru-RU" sz="2000" i="1" dirty="0" err="1" smtClean="0">
              <a:latin typeface="Arial Narrow" panose="020B0606020202030204" pitchFamily="34" charset="0"/>
            </a:rPr>
            <a:t>Розщеплення</a:t>
          </a:r>
          <a:r>
            <a:rPr lang="ru-RU" sz="2000" i="1" dirty="0" smtClean="0">
              <a:latin typeface="Arial Narrow" panose="020B0606020202030204" pitchFamily="34" charset="0"/>
            </a:rPr>
            <a:t> уроку на </a:t>
          </a:r>
          <a:r>
            <a:rPr lang="ru-RU" sz="2000" i="1" dirty="0" err="1" smtClean="0">
              <a:latin typeface="Arial Narrow" panose="020B0606020202030204" pitchFamily="34" charset="0"/>
            </a:rPr>
            <a:t>невеличкі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смислові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частини</a:t>
          </a:r>
          <a:r>
            <a:rPr lang="ru-RU" sz="2000" i="1" dirty="0" smtClean="0">
              <a:latin typeface="Arial Narrow" panose="020B0606020202030204" pitchFamily="34" charset="0"/>
            </a:rPr>
            <a:t> – </a:t>
          </a:r>
          <a:r>
            <a:rPr lang="ru-RU" sz="2000" i="1" dirty="0" err="1" smtClean="0">
              <a:latin typeface="Arial Narrow" panose="020B0606020202030204" pitchFamily="34" charset="0"/>
            </a:rPr>
            <a:t>модулі</a:t>
          </a:r>
          <a:r>
            <a:rPr lang="ru-RU" sz="2000" i="1" dirty="0" smtClean="0">
              <a:latin typeface="Arial Narrow" panose="020B0606020202030204" pitchFamily="34" charset="0"/>
            </a:rPr>
            <a:t>.</a:t>
          </a:r>
          <a:endParaRPr lang="uk-UA" sz="2000" i="1" dirty="0">
            <a:latin typeface="Arial Narrow" panose="020B0606020202030204" pitchFamily="34" charset="0"/>
          </a:endParaRPr>
        </a:p>
      </dgm:t>
    </dgm:pt>
    <dgm:pt modelId="{6907482B-5DA4-4442-B623-56398584D37C}" type="parTrans" cxnId="{E24C5E8B-737A-4DB8-A1C5-8E02FEDA755F}">
      <dgm:prSet/>
      <dgm:spPr/>
      <dgm:t>
        <a:bodyPr/>
        <a:lstStyle/>
        <a:p>
          <a:endParaRPr lang="uk-UA"/>
        </a:p>
      </dgm:t>
    </dgm:pt>
    <dgm:pt modelId="{D670D4D4-FBA4-40E9-8FFC-8A654985806C}" type="sibTrans" cxnId="{E24C5E8B-737A-4DB8-A1C5-8E02FEDA755F}">
      <dgm:prSet/>
      <dgm:spPr/>
      <dgm:t>
        <a:bodyPr/>
        <a:lstStyle/>
        <a:p>
          <a:endParaRPr lang="uk-UA"/>
        </a:p>
      </dgm:t>
    </dgm:pt>
    <dgm:pt modelId="{BD2CF7D1-5DE9-4A15-BF62-62221BC23A0E}">
      <dgm:prSet custT="1"/>
      <dgm:spPr/>
      <dgm:t>
        <a:bodyPr/>
        <a:lstStyle/>
        <a:p>
          <a:pPr algn="ctr"/>
          <a:r>
            <a:rPr lang="uk-UA" sz="2000" i="1" dirty="0" smtClean="0">
              <a:latin typeface="Arial Narrow" panose="020B0606020202030204" pitchFamily="34" charset="0"/>
            </a:rPr>
            <a:t>Підбір для кожного модуля відповідної форми представлення та надання учням заголовка розділу, текстів, малюнків, таблиць, графіків, звукового та відеоряду тощо згідно змісту;</a:t>
          </a:r>
          <a:endParaRPr lang="ru-RU" sz="2000" i="1" dirty="0">
            <a:latin typeface="Arial Narrow" panose="020B0606020202030204" pitchFamily="34" charset="0"/>
          </a:endParaRPr>
        </a:p>
      </dgm:t>
    </dgm:pt>
    <dgm:pt modelId="{B959B7B7-709E-42FC-A078-22C5CA5AA9AD}" type="parTrans" cxnId="{BFA1871C-8833-4E28-A5B1-A9443302909E}">
      <dgm:prSet/>
      <dgm:spPr/>
      <dgm:t>
        <a:bodyPr/>
        <a:lstStyle/>
        <a:p>
          <a:endParaRPr lang="uk-UA"/>
        </a:p>
      </dgm:t>
    </dgm:pt>
    <dgm:pt modelId="{74D349C5-0F39-453B-8CA0-F3B99313BEF9}" type="sibTrans" cxnId="{BFA1871C-8833-4E28-A5B1-A9443302909E}">
      <dgm:prSet/>
      <dgm:spPr/>
      <dgm:t>
        <a:bodyPr/>
        <a:lstStyle/>
        <a:p>
          <a:endParaRPr lang="uk-UA"/>
        </a:p>
      </dgm:t>
    </dgm:pt>
    <dgm:pt modelId="{1CD18CB6-874B-437D-9BB6-197AF23F407A}">
      <dgm:prSet custT="1"/>
      <dgm:spPr/>
      <dgm:t>
        <a:bodyPr/>
        <a:lstStyle/>
        <a:p>
          <a:pPr algn="ctr"/>
          <a:r>
            <a:rPr lang="ru-RU" sz="2000" i="1" dirty="0" err="1" smtClean="0">
              <a:latin typeface="Arial Narrow" panose="020B0606020202030204" pitchFamily="34" charset="0"/>
            </a:rPr>
            <a:t>Моделювання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пізнавальної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діяльності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учнів</a:t>
          </a:r>
          <a:r>
            <a:rPr lang="ru-RU" sz="2000" i="1" dirty="0" smtClean="0">
              <a:latin typeface="Arial Narrow" panose="020B0606020202030204" pitchFamily="34" charset="0"/>
            </a:rPr>
            <a:t> при </a:t>
          </a:r>
          <a:r>
            <a:rPr lang="ru-RU" sz="2000" i="1" dirty="0" err="1" smtClean="0">
              <a:latin typeface="Arial Narrow" panose="020B0606020202030204" pitchFamily="34" charset="0"/>
            </a:rPr>
            <a:t>вивченні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розділу</a:t>
          </a:r>
          <a:r>
            <a:rPr lang="ru-RU" sz="2000" i="1" dirty="0" smtClean="0">
              <a:latin typeface="Arial Narrow" panose="020B0606020202030204" pitchFamily="34" charset="0"/>
            </a:rPr>
            <a:t> та використання </a:t>
          </a:r>
          <a:r>
            <a:rPr lang="ru-RU" sz="2000" i="1" dirty="0" err="1" smtClean="0">
              <a:latin typeface="Arial Narrow" panose="020B0606020202030204" pitchFamily="34" charset="0"/>
            </a:rPr>
            <a:t>результатів</a:t>
          </a:r>
          <a:r>
            <a:rPr lang="ru-RU" sz="2000" i="1" dirty="0" smtClean="0">
              <a:latin typeface="Arial Narrow" panose="020B0606020202030204" pitchFamily="34" charset="0"/>
            </a:rPr>
            <a:t>, </a:t>
          </a:r>
          <a:r>
            <a:rPr lang="ru-RU" sz="2000" i="1" dirty="0" err="1" smtClean="0">
              <a:latin typeface="Arial Narrow" panose="020B0606020202030204" pitchFamily="34" charset="0"/>
            </a:rPr>
            <a:t>що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випливають</a:t>
          </a:r>
          <a:r>
            <a:rPr lang="ru-RU" sz="2000" i="1" dirty="0" smtClean="0">
              <a:latin typeface="Arial Narrow" panose="020B0606020202030204" pitchFamily="34" charset="0"/>
            </a:rPr>
            <a:t> при </a:t>
          </a:r>
          <a:r>
            <a:rPr lang="ru-RU" sz="2000" i="1" dirty="0" err="1" smtClean="0">
              <a:latin typeface="Arial Narrow" panose="020B0606020202030204" pitchFamily="34" charset="0"/>
            </a:rPr>
            <a:t>його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складанні</a:t>
          </a:r>
          <a:r>
            <a:rPr lang="ru-RU" sz="2000" i="1" dirty="0" smtClean="0">
              <a:latin typeface="Arial Narrow" panose="020B0606020202030204" pitchFamily="34" charset="0"/>
            </a:rPr>
            <a:t> (</a:t>
          </a:r>
          <a:r>
            <a:rPr lang="ru-RU" sz="2000" i="1" dirty="0" err="1" smtClean="0">
              <a:latin typeface="Arial Narrow" panose="020B0606020202030204" pitchFamily="34" charset="0"/>
            </a:rPr>
            <a:t>визначається</a:t>
          </a:r>
          <a:r>
            <a:rPr lang="ru-RU" sz="2000" i="1" dirty="0" smtClean="0">
              <a:latin typeface="Arial Narrow" panose="020B0606020202030204" pitchFamily="34" charset="0"/>
            </a:rPr>
            <a:t> основною </a:t>
          </a:r>
          <a:r>
            <a:rPr lang="ru-RU" sz="2000" i="1" dirty="0" err="1" smtClean="0">
              <a:latin typeface="Arial Narrow" panose="020B0606020202030204" pitchFamily="34" charset="0"/>
            </a:rPr>
            <a:t>послідовністю</a:t>
          </a:r>
          <a:r>
            <a:rPr lang="ru-RU" sz="2000" i="1" dirty="0" smtClean="0">
              <a:latin typeface="Arial Narrow" panose="020B0606020202030204" pitchFamily="34" charset="0"/>
            </a:rPr>
            <a:t> переходу </a:t>
          </a:r>
          <a:r>
            <a:rPr lang="ru-RU" sz="2000" i="1" dirty="0" err="1" smtClean="0">
              <a:latin typeface="Arial Narrow" panose="020B0606020202030204" pitchFamily="34" charset="0"/>
            </a:rPr>
            <a:t>між</a:t>
          </a:r>
          <a:r>
            <a:rPr lang="ru-RU" sz="2000" i="1" dirty="0" smtClean="0">
              <a:latin typeface="Arial Narrow" panose="020B0606020202030204" pitchFamily="34" charset="0"/>
            </a:rPr>
            <a:t> слайдами);</a:t>
          </a:r>
          <a:endParaRPr lang="ru-RU" sz="2000" i="1" dirty="0">
            <a:latin typeface="Arial Narrow" panose="020B0606020202030204" pitchFamily="34" charset="0"/>
          </a:endParaRPr>
        </a:p>
      </dgm:t>
    </dgm:pt>
    <dgm:pt modelId="{BAC0706F-88C8-4B14-8804-D1322BF40B59}" type="parTrans" cxnId="{B162F8E9-0655-4409-9878-6CD347F2736C}">
      <dgm:prSet/>
      <dgm:spPr/>
      <dgm:t>
        <a:bodyPr/>
        <a:lstStyle/>
        <a:p>
          <a:endParaRPr lang="uk-UA"/>
        </a:p>
      </dgm:t>
    </dgm:pt>
    <dgm:pt modelId="{44C8CD58-B004-4B25-9FAA-A3974AAC624B}" type="sibTrans" cxnId="{B162F8E9-0655-4409-9878-6CD347F2736C}">
      <dgm:prSet/>
      <dgm:spPr/>
      <dgm:t>
        <a:bodyPr/>
        <a:lstStyle/>
        <a:p>
          <a:endParaRPr lang="uk-UA"/>
        </a:p>
      </dgm:t>
    </dgm:pt>
    <dgm:pt modelId="{839D28EB-E3D5-4A23-92EE-2D52FC6B6AB5}">
      <dgm:prSet custT="1"/>
      <dgm:spPr/>
      <dgm:t>
        <a:bodyPr/>
        <a:lstStyle/>
        <a:p>
          <a:pPr algn="ctr"/>
          <a:r>
            <a:rPr lang="uk-UA" sz="2000" i="1" noProof="0" dirty="0" smtClean="0">
              <a:latin typeface="Arial Narrow" panose="020B0606020202030204" pitchFamily="34" charset="0"/>
            </a:rPr>
            <a:t>Проектування способів закріплення набутих ЗУН, здійснення зворотного зв’язку, підбір задач, контрольних питань, завдань для моделювання, розробка способів аналізу відповідей, реплік на типові неправильні відповіді, складання підказок;</a:t>
          </a:r>
          <a:endParaRPr lang="uk-UA" sz="2000" i="1" noProof="0" dirty="0">
            <a:latin typeface="Arial Narrow" panose="020B0606020202030204" pitchFamily="34" charset="0"/>
          </a:endParaRPr>
        </a:p>
      </dgm:t>
    </dgm:pt>
    <dgm:pt modelId="{02EA0185-385E-4222-ADD6-E6769F0D4715}" type="parTrans" cxnId="{8EBE5304-7C88-4FD1-BAC5-FD47F91A5F46}">
      <dgm:prSet/>
      <dgm:spPr/>
      <dgm:t>
        <a:bodyPr/>
        <a:lstStyle/>
        <a:p>
          <a:endParaRPr lang="uk-UA"/>
        </a:p>
      </dgm:t>
    </dgm:pt>
    <dgm:pt modelId="{C456771F-1506-4C33-8C33-530B2EDE78E8}" type="sibTrans" cxnId="{8EBE5304-7C88-4FD1-BAC5-FD47F91A5F46}">
      <dgm:prSet/>
      <dgm:spPr/>
      <dgm:t>
        <a:bodyPr/>
        <a:lstStyle/>
        <a:p>
          <a:endParaRPr lang="uk-UA"/>
        </a:p>
      </dgm:t>
    </dgm:pt>
    <dgm:pt modelId="{9A049AF9-DE57-433A-A3C8-6024A51635AF}">
      <dgm:prSet custT="1"/>
      <dgm:spPr/>
      <dgm:t>
        <a:bodyPr/>
        <a:lstStyle/>
        <a:p>
          <a:pPr algn="ctr"/>
          <a:r>
            <a:rPr lang="uk-UA" sz="2000" i="1" noProof="0" dirty="0" smtClean="0">
              <a:latin typeface="Arial Narrow" panose="020B0606020202030204" pitchFamily="34" charset="0"/>
            </a:rPr>
            <a:t>Складання текстів, розробка малюнків, таблиць, схем, креслень, відеоряду, згідно вимогам ергономіки;</a:t>
          </a:r>
          <a:endParaRPr lang="uk-UA" sz="2000" i="1" noProof="0" dirty="0">
            <a:latin typeface="Arial Narrow" panose="020B0606020202030204" pitchFamily="34" charset="0"/>
          </a:endParaRPr>
        </a:p>
      </dgm:t>
    </dgm:pt>
    <dgm:pt modelId="{0032F1A5-C789-4FA1-A40C-BF48DDB7EBB6}" type="parTrans" cxnId="{EE51C5E7-048E-4AF2-AEFF-F88E951B16D4}">
      <dgm:prSet/>
      <dgm:spPr/>
      <dgm:t>
        <a:bodyPr/>
        <a:lstStyle/>
        <a:p>
          <a:endParaRPr lang="uk-UA"/>
        </a:p>
      </dgm:t>
    </dgm:pt>
    <dgm:pt modelId="{2D8134FF-772E-4C70-B461-E80253D7BFCD}" type="sibTrans" cxnId="{EE51C5E7-048E-4AF2-AEFF-F88E951B16D4}">
      <dgm:prSet/>
      <dgm:spPr/>
      <dgm:t>
        <a:bodyPr/>
        <a:lstStyle/>
        <a:p>
          <a:endParaRPr lang="uk-UA"/>
        </a:p>
      </dgm:t>
    </dgm:pt>
    <dgm:pt modelId="{75719A82-FB72-4C43-B968-69A4C4296661}">
      <dgm:prSet custT="1"/>
      <dgm:spPr/>
      <dgm:t>
        <a:bodyPr/>
        <a:lstStyle/>
        <a:p>
          <a:pPr algn="ctr"/>
          <a:r>
            <a:rPr lang="ru-RU" sz="2000" i="1" dirty="0" err="1" smtClean="0">
              <a:latin typeface="Arial Narrow" panose="020B0606020202030204" pitchFamily="34" charset="0"/>
            </a:rPr>
            <a:t>Компонування</a:t>
          </a:r>
          <a:r>
            <a:rPr lang="ru-RU" sz="2000" i="1" dirty="0" smtClean="0">
              <a:latin typeface="Arial Narrow" panose="020B0606020202030204" pitchFamily="34" charset="0"/>
            </a:rPr>
            <a:t> </a:t>
          </a:r>
          <a:r>
            <a:rPr lang="ru-RU" sz="2000" i="1" dirty="0" err="1" smtClean="0">
              <a:latin typeface="Arial Narrow" panose="020B0606020202030204" pitchFamily="34" charset="0"/>
            </a:rPr>
            <a:t>модулів</a:t>
          </a:r>
          <a:r>
            <a:rPr lang="ru-RU" sz="2000" i="1" dirty="0" smtClean="0">
              <a:latin typeface="Arial Narrow" panose="020B0606020202030204" pitchFamily="34" charset="0"/>
            </a:rPr>
            <a:t> кожного </a:t>
          </a:r>
          <a:r>
            <a:rPr lang="ru-RU" sz="2000" i="1" dirty="0" err="1" smtClean="0">
              <a:latin typeface="Arial Narrow" panose="020B0606020202030204" pitchFamily="34" charset="0"/>
            </a:rPr>
            <a:t>розділу</a:t>
          </a:r>
          <a:r>
            <a:rPr lang="ru-RU" sz="2000" i="1" dirty="0" smtClean="0">
              <a:latin typeface="Arial Narrow" panose="020B0606020202030204" pitchFamily="34" charset="0"/>
            </a:rPr>
            <a:t> уроку з </a:t>
          </a:r>
          <a:r>
            <a:rPr lang="ru-RU" sz="2000" i="1" dirty="0" err="1" smtClean="0">
              <a:latin typeface="Arial Narrow" panose="020B0606020202030204" pitchFamily="34" charset="0"/>
            </a:rPr>
            <a:t>ергономічної</a:t>
          </a:r>
          <a:r>
            <a:rPr lang="ru-RU" sz="2000" i="1" dirty="0" smtClean="0">
              <a:latin typeface="Arial Narrow" panose="020B0606020202030204" pitchFamily="34" charset="0"/>
            </a:rPr>
            <a:t> точки </a:t>
          </a:r>
          <a:r>
            <a:rPr lang="ru-RU" sz="2000" i="1" dirty="0" err="1" smtClean="0">
              <a:latin typeface="Arial Narrow" panose="020B0606020202030204" pitchFamily="34" charset="0"/>
            </a:rPr>
            <a:t>зору</a:t>
          </a:r>
          <a:r>
            <a:rPr lang="ru-RU" sz="2000" i="1" dirty="0" smtClean="0">
              <a:latin typeface="Arial Narrow" panose="020B0606020202030204" pitchFamily="34" charset="0"/>
            </a:rPr>
            <a:t>.</a:t>
          </a:r>
          <a:endParaRPr lang="ru-RU" sz="2000" i="1" dirty="0">
            <a:latin typeface="Arial Narrow" panose="020B0606020202030204" pitchFamily="34" charset="0"/>
          </a:endParaRPr>
        </a:p>
      </dgm:t>
    </dgm:pt>
    <dgm:pt modelId="{80391728-9153-4D8B-A379-5756C8E5A538}" type="parTrans" cxnId="{BB27A1C2-7174-4742-9C98-9C9CAED3541E}">
      <dgm:prSet/>
      <dgm:spPr/>
      <dgm:t>
        <a:bodyPr/>
        <a:lstStyle/>
        <a:p>
          <a:endParaRPr lang="uk-UA"/>
        </a:p>
      </dgm:t>
    </dgm:pt>
    <dgm:pt modelId="{3F2DC152-824D-481A-B427-E37A586F2A95}" type="sibTrans" cxnId="{BB27A1C2-7174-4742-9C98-9C9CAED3541E}">
      <dgm:prSet/>
      <dgm:spPr/>
      <dgm:t>
        <a:bodyPr/>
        <a:lstStyle/>
        <a:p>
          <a:endParaRPr lang="uk-UA"/>
        </a:p>
      </dgm:t>
    </dgm:pt>
    <dgm:pt modelId="{2082261D-20AC-41BA-88CC-1862BD58EE41}" type="pres">
      <dgm:prSet presAssocID="{F7BE850B-52F1-413E-8C62-C4416B54631D}" presName="Name0" presStyleCnt="0">
        <dgm:presLayoutVars>
          <dgm:chMax val="7"/>
          <dgm:chPref val="7"/>
          <dgm:dir/>
        </dgm:presLayoutVars>
      </dgm:prSet>
      <dgm:spPr/>
    </dgm:pt>
    <dgm:pt modelId="{51E3891D-1385-46B5-BC8F-0119BCD07D73}" type="pres">
      <dgm:prSet presAssocID="{F7BE850B-52F1-413E-8C62-C4416B54631D}" presName="Name1" presStyleCnt="0"/>
      <dgm:spPr/>
    </dgm:pt>
    <dgm:pt modelId="{1E3C6166-8FBC-47EA-9987-430ACD20CB4A}" type="pres">
      <dgm:prSet presAssocID="{F7BE850B-52F1-413E-8C62-C4416B54631D}" presName="cycle" presStyleCnt="0"/>
      <dgm:spPr/>
    </dgm:pt>
    <dgm:pt modelId="{EADAFA9B-34C7-405A-9D31-2FD7C142E294}" type="pres">
      <dgm:prSet presAssocID="{F7BE850B-52F1-413E-8C62-C4416B54631D}" presName="srcNode" presStyleLbl="node1" presStyleIdx="0" presStyleCnt="6"/>
      <dgm:spPr/>
    </dgm:pt>
    <dgm:pt modelId="{D5FFFE16-04C3-442E-8560-661E0FD30D40}" type="pres">
      <dgm:prSet presAssocID="{F7BE850B-52F1-413E-8C62-C4416B54631D}" presName="conn" presStyleLbl="parChTrans1D2" presStyleIdx="0" presStyleCnt="1"/>
      <dgm:spPr/>
    </dgm:pt>
    <dgm:pt modelId="{BA8DBEF5-F3BD-40D2-9D44-800C24B175B9}" type="pres">
      <dgm:prSet presAssocID="{F7BE850B-52F1-413E-8C62-C4416B54631D}" presName="extraNode" presStyleLbl="node1" presStyleIdx="0" presStyleCnt="6"/>
      <dgm:spPr/>
    </dgm:pt>
    <dgm:pt modelId="{39AEFF6A-B4D4-4CF4-9614-BDA5653D0D97}" type="pres">
      <dgm:prSet presAssocID="{F7BE850B-52F1-413E-8C62-C4416B54631D}" presName="dstNode" presStyleLbl="node1" presStyleIdx="0" presStyleCnt="6"/>
      <dgm:spPr/>
    </dgm:pt>
    <dgm:pt modelId="{4EC9F4AA-855F-48C4-9A02-2CA1600AA83D}" type="pres">
      <dgm:prSet presAssocID="{875E75CE-2B3B-4A91-A334-B5979288CFF1}" presName="text_1" presStyleLbl="node1" presStyleIdx="0" presStyleCnt="6" custScaleY="140894">
        <dgm:presLayoutVars>
          <dgm:bulletEnabled val="1"/>
        </dgm:presLayoutVars>
      </dgm:prSet>
      <dgm:spPr/>
    </dgm:pt>
    <dgm:pt modelId="{A1F4385E-AC4C-4CA4-AA37-29F678149575}" type="pres">
      <dgm:prSet presAssocID="{875E75CE-2B3B-4A91-A334-B5979288CFF1}" presName="accent_1" presStyleCnt="0"/>
      <dgm:spPr/>
    </dgm:pt>
    <dgm:pt modelId="{58AF49EE-749D-47B3-92F0-4C92A2C24B7D}" type="pres">
      <dgm:prSet presAssocID="{875E75CE-2B3B-4A91-A334-B5979288CFF1}" presName="accentRepeatNode" presStyleLbl="solidFgAcc1" presStyleIdx="0" presStyleCnt="6"/>
      <dgm:spPr/>
    </dgm:pt>
    <dgm:pt modelId="{FF8603C8-E1FC-44B0-8A47-285583FEE7DF}" type="pres">
      <dgm:prSet presAssocID="{BD2CF7D1-5DE9-4A15-BF62-62221BC23A0E}" presName="text_2" presStyleLbl="node1" presStyleIdx="1" presStyleCnt="6" custScaleY="140894">
        <dgm:presLayoutVars>
          <dgm:bulletEnabled val="1"/>
        </dgm:presLayoutVars>
      </dgm:prSet>
      <dgm:spPr/>
    </dgm:pt>
    <dgm:pt modelId="{4B1D34C6-1E55-4FCE-830D-71EBD1155D1B}" type="pres">
      <dgm:prSet presAssocID="{BD2CF7D1-5DE9-4A15-BF62-62221BC23A0E}" presName="accent_2" presStyleCnt="0"/>
      <dgm:spPr/>
    </dgm:pt>
    <dgm:pt modelId="{C63A11BC-F739-4B71-A31E-1E98EA0F79E5}" type="pres">
      <dgm:prSet presAssocID="{BD2CF7D1-5DE9-4A15-BF62-62221BC23A0E}" presName="accentRepeatNode" presStyleLbl="solidFgAcc1" presStyleIdx="1" presStyleCnt="6"/>
      <dgm:spPr/>
    </dgm:pt>
    <dgm:pt modelId="{F66CF4DF-FAE7-428A-BBED-24CE40DF43C8}" type="pres">
      <dgm:prSet presAssocID="{1CD18CB6-874B-437D-9BB6-197AF23F407A}" presName="text_3" presStyleLbl="node1" presStyleIdx="2" presStyleCnt="6" custScaleY="1408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E48839-6AC1-4CE8-908F-ECD9CCE06954}" type="pres">
      <dgm:prSet presAssocID="{1CD18CB6-874B-437D-9BB6-197AF23F407A}" presName="accent_3" presStyleCnt="0"/>
      <dgm:spPr/>
    </dgm:pt>
    <dgm:pt modelId="{56EBD6EB-96D7-487C-A5D6-E6758BBD32B5}" type="pres">
      <dgm:prSet presAssocID="{1CD18CB6-874B-437D-9BB6-197AF23F407A}" presName="accentRepeatNode" presStyleLbl="solidFgAcc1" presStyleIdx="2" presStyleCnt="6"/>
      <dgm:spPr/>
    </dgm:pt>
    <dgm:pt modelId="{B566355F-FDCD-43DD-AA3D-257CB075AA6C}" type="pres">
      <dgm:prSet presAssocID="{839D28EB-E3D5-4A23-92EE-2D52FC6B6AB5}" presName="text_4" presStyleLbl="node1" presStyleIdx="3" presStyleCnt="6" custScaleY="1408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DBFC6A-4D59-4425-BB13-2C5F1E5C5681}" type="pres">
      <dgm:prSet presAssocID="{839D28EB-E3D5-4A23-92EE-2D52FC6B6AB5}" presName="accent_4" presStyleCnt="0"/>
      <dgm:spPr/>
    </dgm:pt>
    <dgm:pt modelId="{B0CB1B80-898F-45AD-97C2-FA2735F88AAB}" type="pres">
      <dgm:prSet presAssocID="{839D28EB-E3D5-4A23-92EE-2D52FC6B6AB5}" presName="accentRepeatNode" presStyleLbl="solidFgAcc1" presStyleIdx="3" presStyleCnt="6"/>
      <dgm:spPr/>
    </dgm:pt>
    <dgm:pt modelId="{01534940-0545-45F2-89CB-08E4A3940944}" type="pres">
      <dgm:prSet presAssocID="{9A049AF9-DE57-433A-A3C8-6024A51635AF}" presName="text_5" presStyleLbl="node1" presStyleIdx="4" presStyleCnt="6" custScaleY="1408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165C6-ED63-46BD-B783-3515D93E6A9E}" type="pres">
      <dgm:prSet presAssocID="{9A049AF9-DE57-433A-A3C8-6024A51635AF}" presName="accent_5" presStyleCnt="0"/>
      <dgm:spPr/>
    </dgm:pt>
    <dgm:pt modelId="{EDE77F02-2196-408D-924B-4ABB7B70ACBC}" type="pres">
      <dgm:prSet presAssocID="{9A049AF9-DE57-433A-A3C8-6024A51635AF}" presName="accentRepeatNode" presStyleLbl="solidFgAcc1" presStyleIdx="4" presStyleCnt="6"/>
      <dgm:spPr/>
    </dgm:pt>
    <dgm:pt modelId="{702415C5-1D8A-47AB-A227-DF9003F0CC7D}" type="pres">
      <dgm:prSet presAssocID="{75719A82-FB72-4C43-B968-69A4C4296661}" presName="text_6" presStyleLbl="node1" presStyleIdx="5" presStyleCnt="6" custScaleY="1408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FE5B77-418A-4120-AB16-1BFF89A7FBB8}" type="pres">
      <dgm:prSet presAssocID="{75719A82-FB72-4C43-B968-69A4C4296661}" presName="accent_6" presStyleCnt="0"/>
      <dgm:spPr/>
    </dgm:pt>
    <dgm:pt modelId="{C9A0895F-3644-4752-99FF-5D606D629720}" type="pres">
      <dgm:prSet presAssocID="{75719A82-FB72-4C43-B968-69A4C4296661}" presName="accentRepeatNode" presStyleLbl="solidFgAcc1" presStyleIdx="5" presStyleCnt="6"/>
      <dgm:spPr/>
    </dgm:pt>
  </dgm:ptLst>
  <dgm:cxnLst>
    <dgm:cxn modelId="{24E9F702-AD31-47F6-B4A7-3910017B1D36}" type="presOf" srcId="{BD2CF7D1-5DE9-4A15-BF62-62221BC23A0E}" destId="{FF8603C8-E1FC-44B0-8A47-285583FEE7DF}" srcOrd="0" destOrd="0" presId="urn:microsoft.com/office/officeart/2008/layout/VerticalCurvedList"/>
    <dgm:cxn modelId="{EE51C5E7-048E-4AF2-AEFF-F88E951B16D4}" srcId="{F7BE850B-52F1-413E-8C62-C4416B54631D}" destId="{9A049AF9-DE57-433A-A3C8-6024A51635AF}" srcOrd="4" destOrd="0" parTransId="{0032F1A5-C789-4FA1-A40C-BF48DDB7EBB6}" sibTransId="{2D8134FF-772E-4C70-B461-E80253D7BFCD}"/>
    <dgm:cxn modelId="{D0930334-5A3D-4A8D-982C-FB6A29F9B887}" type="presOf" srcId="{875E75CE-2B3B-4A91-A334-B5979288CFF1}" destId="{4EC9F4AA-855F-48C4-9A02-2CA1600AA83D}" srcOrd="0" destOrd="0" presId="urn:microsoft.com/office/officeart/2008/layout/VerticalCurvedList"/>
    <dgm:cxn modelId="{8EBE5304-7C88-4FD1-BAC5-FD47F91A5F46}" srcId="{F7BE850B-52F1-413E-8C62-C4416B54631D}" destId="{839D28EB-E3D5-4A23-92EE-2D52FC6B6AB5}" srcOrd="3" destOrd="0" parTransId="{02EA0185-385E-4222-ADD6-E6769F0D4715}" sibTransId="{C456771F-1506-4C33-8C33-530B2EDE78E8}"/>
    <dgm:cxn modelId="{ADB18B65-B0D5-47CF-8797-4AEBB4159844}" type="presOf" srcId="{839D28EB-E3D5-4A23-92EE-2D52FC6B6AB5}" destId="{B566355F-FDCD-43DD-AA3D-257CB075AA6C}" srcOrd="0" destOrd="0" presId="urn:microsoft.com/office/officeart/2008/layout/VerticalCurvedList"/>
    <dgm:cxn modelId="{E24C5E8B-737A-4DB8-A1C5-8E02FEDA755F}" srcId="{F7BE850B-52F1-413E-8C62-C4416B54631D}" destId="{875E75CE-2B3B-4A91-A334-B5979288CFF1}" srcOrd="0" destOrd="0" parTransId="{6907482B-5DA4-4442-B623-56398584D37C}" sibTransId="{D670D4D4-FBA4-40E9-8FFC-8A654985806C}"/>
    <dgm:cxn modelId="{D5C8E6BE-3194-4498-8F67-935BD1E4F62D}" type="presOf" srcId="{F7BE850B-52F1-413E-8C62-C4416B54631D}" destId="{2082261D-20AC-41BA-88CC-1862BD58EE41}" srcOrd="0" destOrd="0" presId="urn:microsoft.com/office/officeart/2008/layout/VerticalCurvedList"/>
    <dgm:cxn modelId="{B162F8E9-0655-4409-9878-6CD347F2736C}" srcId="{F7BE850B-52F1-413E-8C62-C4416B54631D}" destId="{1CD18CB6-874B-437D-9BB6-197AF23F407A}" srcOrd="2" destOrd="0" parTransId="{BAC0706F-88C8-4B14-8804-D1322BF40B59}" sibTransId="{44C8CD58-B004-4B25-9FAA-A3974AAC624B}"/>
    <dgm:cxn modelId="{BFA1871C-8833-4E28-A5B1-A9443302909E}" srcId="{F7BE850B-52F1-413E-8C62-C4416B54631D}" destId="{BD2CF7D1-5DE9-4A15-BF62-62221BC23A0E}" srcOrd="1" destOrd="0" parTransId="{B959B7B7-709E-42FC-A078-22C5CA5AA9AD}" sibTransId="{74D349C5-0F39-453B-8CA0-F3B99313BEF9}"/>
    <dgm:cxn modelId="{6307CDB5-F7F4-4456-B64A-7E6C80CC65FB}" type="presOf" srcId="{1CD18CB6-874B-437D-9BB6-197AF23F407A}" destId="{F66CF4DF-FAE7-428A-BBED-24CE40DF43C8}" srcOrd="0" destOrd="0" presId="urn:microsoft.com/office/officeart/2008/layout/VerticalCurvedList"/>
    <dgm:cxn modelId="{D3AC2120-4BD8-4F7C-9F04-7BDBABEFED50}" type="presOf" srcId="{D670D4D4-FBA4-40E9-8FFC-8A654985806C}" destId="{D5FFFE16-04C3-442E-8560-661E0FD30D40}" srcOrd="0" destOrd="0" presId="urn:microsoft.com/office/officeart/2008/layout/VerticalCurvedList"/>
    <dgm:cxn modelId="{BB27A1C2-7174-4742-9C98-9C9CAED3541E}" srcId="{F7BE850B-52F1-413E-8C62-C4416B54631D}" destId="{75719A82-FB72-4C43-B968-69A4C4296661}" srcOrd="5" destOrd="0" parTransId="{80391728-9153-4D8B-A379-5756C8E5A538}" sibTransId="{3F2DC152-824D-481A-B427-E37A586F2A95}"/>
    <dgm:cxn modelId="{202ACECD-1F6E-4E30-A2DA-D268D6175411}" type="presOf" srcId="{9A049AF9-DE57-433A-A3C8-6024A51635AF}" destId="{01534940-0545-45F2-89CB-08E4A3940944}" srcOrd="0" destOrd="0" presId="urn:microsoft.com/office/officeart/2008/layout/VerticalCurvedList"/>
    <dgm:cxn modelId="{312C7766-AD5C-42F9-859B-EADF36AF8E60}" type="presOf" srcId="{75719A82-FB72-4C43-B968-69A4C4296661}" destId="{702415C5-1D8A-47AB-A227-DF9003F0CC7D}" srcOrd="0" destOrd="0" presId="urn:microsoft.com/office/officeart/2008/layout/VerticalCurvedList"/>
    <dgm:cxn modelId="{599AA503-57B0-4066-A7C9-1B1449245825}" type="presParOf" srcId="{2082261D-20AC-41BA-88CC-1862BD58EE41}" destId="{51E3891D-1385-46B5-BC8F-0119BCD07D73}" srcOrd="0" destOrd="0" presId="urn:microsoft.com/office/officeart/2008/layout/VerticalCurvedList"/>
    <dgm:cxn modelId="{89C1EA98-15D8-4CFF-A24C-82DC2C61FFB6}" type="presParOf" srcId="{51E3891D-1385-46B5-BC8F-0119BCD07D73}" destId="{1E3C6166-8FBC-47EA-9987-430ACD20CB4A}" srcOrd="0" destOrd="0" presId="urn:microsoft.com/office/officeart/2008/layout/VerticalCurvedList"/>
    <dgm:cxn modelId="{A9888B9F-D3BF-422C-81C3-6E4D280FAB3B}" type="presParOf" srcId="{1E3C6166-8FBC-47EA-9987-430ACD20CB4A}" destId="{EADAFA9B-34C7-405A-9D31-2FD7C142E294}" srcOrd="0" destOrd="0" presId="urn:microsoft.com/office/officeart/2008/layout/VerticalCurvedList"/>
    <dgm:cxn modelId="{B9101022-9772-4EE2-A7D7-9DD00E6E4CBA}" type="presParOf" srcId="{1E3C6166-8FBC-47EA-9987-430ACD20CB4A}" destId="{D5FFFE16-04C3-442E-8560-661E0FD30D40}" srcOrd="1" destOrd="0" presId="urn:microsoft.com/office/officeart/2008/layout/VerticalCurvedList"/>
    <dgm:cxn modelId="{608096BA-F424-48BC-9A76-E5BC423F9CAF}" type="presParOf" srcId="{1E3C6166-8FBC-47EA-9987-430ACD20CB4A}" destId="{BA8DBEF5-F3BD-40D2-9D44-800C24B175B9}" srcOrd="2" destOrd="0" presId="urn:microsoft.com/office/officeart/2008/layout/VerticalCurvedList"/>
    <dgm:cxn modelId="{22158641-427F-400A-A7F7-C9A9E0F2B7A0}" type="presParOf" srcId="{1E3C6166-8FBC-47EA-9987-430ACD20CB4A}" destId="{39AEFF6A-B4D4-4CF4-9614-BDA5653D0D97}" srcOrd="3" destOrd="0" presId="urn:microsoft.com/office/officeart/2008/layout/VerticalCurvedList"/>
    <dgm:cxn modelId="{58490298-AD1C-4942-A248-B170EABC4FB4}" type="presParOf" srcId="{51E3891D-1385-46B5-BC8F-0119BCD07D73}" destId="{4EC9F4AA-855F-48C4-9A02-2CA1600AA83D}" srcOrd="1" destOrd="0" presId="urn:microsoft.com/office/officeart/2008/layout/VerticalCurvedList"/>
    <dgm:cxn modelId="{9C4D7078-A755-4666-8CBB-A860E2CC4B19}" type="presParOf" srcId="{51E3891D-1385-46B5-BC8F-0119BCD07D73}" destId="{A1F4385E-AC4C-4CA4-AA37-29F678149575}" srcOrd="2" destOrd="0" presId="urn:microsoft.com/office/officeart/2008/layout/VerticalCurvedList"/>
    <dgm:cxn modelId="{0E4769A0-4C7F-449B-94FA-EB38FAED257C}" type="presParOf" srcId="{A1F4385E-AC4C-4CA4-AA37-29F678149575}" destId="{58AF49EE-749D-47B3-92F0-4C92A2C24B7D}" srcOrd="0" destOrd="0" presId="urn:microsoft.com/office/officeart/2008/layout/VerticalCurvedList"/>
    <dgm:cxn modelId="{D25E3478-7462-4F03-96BB-374DDA044040}" type="presParOf" srcId="{51E3891D-1385-46B5-BC8F-0119BCD07D73}" destId="{FF8603C8-E1FC-44B0-8A47-285583FEE7DF}" srcOrd="3" destOrd="0" presId="urn:microsoft.com/office/officeart/2008/layout/VerticalCurvedList"/>
    <dgm:cxn modelId="{BE387A8A-EF36-4267-A915-31655601907A}" type="presParOf" srcId="{51E3891D-1385-46B5-BC8F-0119BCD07D73}" destId="{4B1D34C6-1E55-4FCE-830D-71EBD1155D1B}" srcOrd="4" destOrd="0" presId="urn:microsoft.com/office/officeart/2008/layout/VerticalCurvedList"/>
    <dgm:cxn modelId="{14BCADF3-3860-433B-BC46-0BF998D65040}" type="presParOf" srcId="{4B1D34C6-1E55-4FCE-830D-71EBD1155D1B}" destId="{C63A11BC-F739-4B71-A31E-1E98EA0F79E5}" srcOrd="0" destOrd="0" presId="urn:microsoft.com/office/officeart/2008/layout/VerticalCurvedList"/>
    <dgm:cxn modelId="{547EF18A-8A9F-43BF-BFF8-1489651AAE8B}" type="presParOf" srcId="{51E3891D-1385-46B5-BC8F-0119BCD07D73}" destId="{F66CF4DF-FAE7-428A-BBED-24CE40DF43C8}" srcOrd="5" destOrd="0" presId="urn:microsoft.com/office/officeart/2008/layout/VerticalCurvedList"/>
    <dgm:cxn modelId="{41E30E1D-CFCA-4D27-B024-F56E5E732EB2}" type="presParOf" srcId="{51E3891D-1385-46B5-BC8F-0119BCD07D73}" destId="{ADE48839-6AC1-4CE8-908F-ECD9CCE06954}" srcOrd="6" destOrd="0" presId="urn:microsoft.com/office/officeart/2008/layout/VerticalCurvedList"/>
    <dgm:cxn modelId="{7746FE75-B71C-472C-A348-BE4073555184}" type="presParOf" srcId="{ADE48839-6AC1-4CE8-908F-ECD9CCE06954}" destId="{56EBD6EB-96D7-487C-A5D6-E6758BBD32B5}" srcOrd="0" destOrd="0" presId="urn:microsoft.com/office/officeart/2008/layout/VerticalCurvedList"/>
    <dgm:cxn modelId="{B7AC388C-7EE6-4B69-A8AE-45FF8B1011EB}" type="presParOf" srcId="{51E3891D-1385-46B5-BC8F-0119BCD07D73}" destId="{B566355F-FDCD-43DD-AA3D-257CB075AA6C}" srcOrd="7" destOrd="0" presId="urn:microsoft.com/office/officeart/2008/layout/VerticalCurvedList"/>
    <dgm:cxn modelId="{88D45140-A4E4-4B8E-B501-3ECAF79F7410}" type="presParOf" srcId="{51E3891D-1385-46B5-BC8F-0119BCD07D73}" destId="{26DBFC6A-4D59-4425-BB13-2C5F1E5C5681}" srcOrd="8" destOrd="0" presId="urn:microsoft.com/office/officeart/2008/layout/VerticalCurvedList"/>
    <dgm:cxn modelId="{74E23CC3-65D7-4A9B-9B1C-1A6F620E52E7}" type="presParOf" srcId="{26DBFC6A-4D59-4425-BB13-2C5F1E5C5681}" destId="{B0CB1B80-898F-45AD-97C2-FA2735F88AAB}" srcOrd="0" destOrd="0" presId="urn:microsoft.com/office/officeart/2008/layout/VerticalCurvedList"/>
    <dgm:cxn modelId="{4D73D8C7-61DA-4C12-93C0-9BD758873022}" type="presParOf" srcId="{51E3891D-1385-46B5-BC8F-0119BCD07D73}" destId="{01534940-0545-45F2-89CB-08E4A3940944}" srcOrd="9" destOrd="0" presId="urn:microsoft.com/office/officeart/2008/layout/VerticalCurvedList"/>
    <dgm:cxn modelId="{FA358376-B709-4AA8-9AF7-FFCDD2FBFE5C}" type="presParOf" srcId="{51E3891D-1385-46B5-BC8F-0119BCD07D73}" destId="{647165C6-ED63-46BD-B783-3515D93E6A9E}" srcOrd="10" destOrd="0" presId="urn:microsoft.com/office/officeart/2008/layout/VerticalCurvedList"/>
    <dgm:cxn modelId="{5BF5BCF1-53CA-4B94-85D6-92299F664E64}" type="presParOf" srcId="{647165C6-ED63-46BD-B783-3515D93E6A9E}" destId="{EDE77F02-2196-408D-924B-4ABB7B70ACBC}" srcOrd="0" destOrd="0" presId="urn:microsoft.com/office/officeart/2008/layout/VerticalCurvedList"/>
    <dgm:cxn modelId="{118C7CDC-715D-453F-BE31-D35774351752}" type="presParOf" srcId="{51E3891D-1385-46B5-BC8F-0119BCD07D73}" destId="{702415C5-1D8A-47AB-A227-DF9003F0CC7D}" srcOrd="11" destOrd="0" presId="urn:microsoft.com/office/officeart/2008/layout/VerticalCurvedList"/>
    <dgm:cxn modelId="{3740F4B3-ABD8-4CC8-99C1-707C15D7A038}" type="presParOf" srcId="{51E3891D-1385-46B5-BC8F-0119BCD07D73}" destId="{11FE5B77-418A-4120-AB16-1BFF89A7FBB8}" srcOrd="12" destOrd="0" presId="urn:microsoft.com/office/officeart/2008/layout/VerticalCurvedList"/>
    <dgm:cxn modelId="{1CFB6E2F-3611-440A-AC38-A2AA954BFF86}" type="presParOf" srcId="{11FE5B77-418A-4120-AB16-1BFF89A7FBB8}" destId="{C9A0895F-3644-4752-99FF-5D606D6297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673CD6-73A9-4F4B-AACC-286CBC544578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2F29B788-7A4B-4600-8ACE-421342CD3B2F}" type="pres">
      <dgm:prSet presAssocID="{07673CD6-73A9-4F4B-AACC-286CBC5445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</dgm:ptLst>
  <dgm:cxnLst>
    <dgm:cxn modelId="{42FAA096-DDB4-46B2-AC5E-19E827C45F5A}" type="presOf" srcId="{07673CD6-73A9-4F4B-AACC-286CBC544578}" destId="{2F29B788-7A4B-4600-8ACE-421342CD3B2F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D3D1FA-009B-4BB2-BCC1-B47477690B97}" type="doc">
      <dgm:prSet loTypeId="urn:microsoft.com/office/officeart/2005/8/layout/cycle6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7B43ABBF-4AED-437F-930E-5B331629F154}">
      <dgm:prSet custT="1"/>
      <dgm:spPr/>
      <dgm:t>
        <a:bodyPr/>
        <a:lstStyle/>
        <a:p>
          <a:r>
            <a:rPr lang="ru-RU" sz="2400" b="0" i="0" dirty="0" err="1" smtClean="0">
              <a:latin typeface="Arial Narrow" panose="020B0606020202030204" pitchFamily="34" charset="0"/>
            </a:rPr>
            <a:t>Кращі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роботи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учнів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минулих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літ</a:t>
          </a:r>
          <a:r>
            <a:rPr lang="ru-RU" sz="2400" b="0" i="0" dirty="0" smtClean="0">
              <a:latin typeface="Arial Narrow" panose="020B0606020202030204" pitchFamily="34" charset="0"/>
            </a:rPr>
            <a:t>;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F60C5EE1-771B-49E1-8518-08DCC30599F5}" type="parTrans" cxnId="{7A97BDC8-12BD-4D7E-9CBE-DEDA802EFDCC}">
      <dgm:prSet/>
      <dgm:spPr/>
      <dgm:t>
        <a:bodyPr/>
        <a:lstStyle/>
        <a:p>
          <a:endParaRPr lang="uk-UA"/>
        </a:p>
      </dgm:t>
    </dgm:pt>
    <dgm:pt modelId="{BB70E86C-B242-439A-A360-AABA5C211172}" type="sibTrans" cxnId="{7A97BDC8-12BD-4D7E-9CBE-DEDA802EFDCC}">
      <dgm:prSet/>
      <dgm:spPr/>
      <dgm:t>
        <a:bodyPr/>
        <a:lstStyle/>
        <a:p>
          <a:endParaRPr lang="uk-UA"/>
        </a:p>
      </dgm:t>
    </dgm:pt>
    <dgm:pt modelId="{14AF8B9D-7A21-42C7-B1AB-F033374E2B36}">
      <dgm:prSet custT="1"/>
      <dgm:spPr/>
      <dgm:t>
        <a:bodyPr/>
        <a:lstStyle/>
        <a:p>
          <a:r>
            <a:rPr lang="ru-RU" sz="2400" b="0" i="0" dirty="0" err="1" smtClean="0">
              <a:latin typeface="Arial Narrow" panose="020B0606020202030204" pitchFamily="34" charset="0"/>
            </a:rPr>
            <a:t>Нові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роботи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учнів</a:t>
          </a:r>
          <a:r>
            <a:rPr lang="ru-RU" sz="2400" b="0" i="0" dirty="0" smtClean="0">
              <a:latin typeface="Arial Narrow" panose="020B0606020202030204" pitchFamily="34" charset="0"/>
            </a:rPr>
            <a:t>;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CCBFF600-2ACF-45B8-91B3-07687E7824F2}" type="parTrans" cxnId="{DA9CE688-B4E5-4C53-9E2E-EBFC5FA74139}">
      <dgm:prSet/>
      <dgm:spPr/>
      <dgm:t>
        <a:bodyPr/>
        <a:lstStyle/>
        <a:p>
          <a:endParaRPr lang="uk-UA"/>
        </a:p>
      </dgm:t>
    </dgm:pt>
    <dgm:pt modelId="{F48A3870-B372-4D8C-A651-575BD0AAF074}" type="sibTrans" cxnId="{DA9CE688-B4E5-4C53-9E2E-EBFC5FA74139}">
      <dgm:prSet/>
      <dgm:spPr/>
      <dgm:t>
        <a:bodyPr/>
        <a:lstStyle/>
        <a:p>
          <a:endParaRPr lang="uk-UA"/>
        </a:p>
      </dgm:t>
    </dgm:pt>
    <dgm:pt modelId="{BBC218AB-AA1E-4A91-9D0A-211FFB05ADF3}">
      <dgm:prSet custT="1"/>
      <dgm:spPr/>
      <dgm:t>
        <a:bodyPr/>
        <a:lstStyle/>
        <a:p>
          <a:r>
            <a:rPr lang="ru-RU" sz="2400" b="0" i="0" dirty="0" smtClean="0">
              <a:latin typeface="Arial Narrow" panose="020B0606020202030204" pitchFamily="34" charset="0"/>
            </a:rPr>
            <a:t>Набор </a:t>
          </a:r>
          <a:r>
            <a:rPr lang="ru-RU" sz="2400" b="0" i="0" dirty="0" err="1" smtClean="0">
              <a:latin typeface="Arial Narrow" panose="020B0606020202030204" pitchFamily="34" charset="0"/>
            </a:rPr>
            <a:t>ключових</a:t>
          </a:r>
          <a:r>
            <a:rPr lang="ru-RU" sz="2400" b="0" i="0" dirty="0" smtClean="0">
              <a:latin typeface="Arial Narrow" panose="020B0606020202030204" pitchFamily="34" charset="0"/>
            </a:rPr>
            <a:t> проблем по </a:t>
          </a:r>
          <a:r>
            <a:rPr lang="ru-RU" sz="2400" b="0" i="0" dirty="0" err="1" smtClean="0">
              <a:latin typeface="Arial Narrow" panose="020B0606020202030204" pitchFamily="34" charset="0"/>
            </a:rPr>
            <a:t>темі</a:t>
          </a:r>
          <a:r>
            <a:rPr lang="ru-RU" sz="2400" b="0" i="0" dirty="0" smtClean="0">
              <a:latin typeface="Arial Narrow" panose="020B0606020202030204" pitchFamily="34" charset="0"/>
            </a:rPr>
            <a:t>  </a:t>
          </a:r>
          <a:r>
            <a:rPr lang="ru-RU" sz="2400" b="0" i="0" dirty="0" smtClean="0">
              <a:latin typeface="Arial Narrow" panose="020B0606020202030204" pitchFamily="34" charset="0"/>
            </a:rPr>
            <a:t>модуля;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B22C74EA-C66A-407F-AF88-6F5399CA16E9}" type="parTrans" cxnId="{4FFCEC54-9366-447F-9887-AF2E46A92719}">
      <dgm:prSet/>
      <dgm:spPr/>
      <dgm:t>
        <a:bodyPr/>
        <a:lstStyle/>
        <a:p>
          <a:endParaRPr lang="uk-UA"/>
        </a:p>
      </dgm:t>
    </dgm:pt>
    <dgm:pt modelId="{66694A5F-B8CA-4621-AC48-B30F03015260}" type="sibTrans" cxnId="{4FFCEC54-9366-447F-9887-AF2E46A92719}">
      <dgm:prSet/>
      <dgm:spPr/>
      <dgm:t>
        <a:bodyPr/>
        <a:lstStyle/>
        <a:p>
          <a:endParaRPr lang="uk-UA"/>
        </a:p>
      </dgm:t>
    </dgm:pt>
    <dgm:pt modelId="{1E944D72-59A3-4BE5-93FE-682B821DBA1A}">
      <dgm:prSet custT="1"/>
      <dgm:spPr/>
      <dgm:t>
        <a:bodyPr/>
        <a:lstStyle/>
        <a:p>
          <a:r>
            <a:rPr lang="ru-RU" sz="2400" b="0" i="0" dirty="0" smtClean="0">
              <a:latin typeface="Arial Narrow" panose="020B0606020202030204" pitchFamily="34" charset="0"/>
            </a:rPr>
            <a:t>Список </a:t>
          </a:r>
          <a:r>
            <a:rPr lang="ru-RU" sz="2400" b="0" i="0" dirty="0" err="1" smtClean="0">
              <a:latin typeface="Arial Narrow" panose="020B0606020202030204" pitchFamily="34" charset="0"/>
            </a:rPr>
            <a:t>літератури</a:t>
          </a:r>
          <a:r>
            <a:rPr lang="ru-RU" sz="2400" b="0" i="0" dirty="0" smtClean="0">
              <a:latin typeface="Arial Narrow" panose="020B0606020202030204" pitchFamily="34" charset="0"/>
            </a:rPr>
            <a:t> до модуля та </a:t>
          </a:r>
          <a:r>
            <a:rPr lang="ru-RU" sz="2400" b="0" i="0" dirty="0" err="1" smtClean="0">
              <a:latin typeface="Arial Narrow" panose="020B0606020202030204" pitchFamily="34" charset="0"/>
            </a:rPr>
            <a:t>посилання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46638352-83C9-4CD5-B65B-F7B6E4F4B118}" type="parTrans" cxnId="{963F5D35-6FCF-45D9-AF80-A32FD7987A79}">
      <dgm:prSet/>
      <dgm:spPr/>
      <dgm:t>
        <a:bodyPr/>
        <a:lstStyle/>
        <a:p>
          <a:endParaRPr lang="uk-UA"/>
        </a:p>
      </dgm:t>
    </dgm:pt>
    <dgm:pt modelId="{C2581521-39C3-44FE-8E48-BC57F256D4DC}" type="sibTrans" cxnId="{963F5D35-6FCF-45D9-AF80-A32FD7987A79}">
      <dgm:prSet/>
      <dgm:spPr/>
      <dgm:t>
        <a:bodyPr/>
        <a:lstStyle/>
        <a:p>
          <a:endParaRPr lang="uk-UA"/>
        </a:p>
      </dgm:t>
    </dgm:pt>
    <dgm:pt modelId="{1E8929C2-6605-44B3-A9EC-E5194D80FECF}">
      <dgm:prSet custT="1"/>
      <dgm:spPr/>
      <dgm:t>
        <a:bodyPr/>
        <a:lstStyle/>
        <a:p>
          <a:r>
            <a:rPr lang="ru-RU" sz="2400" b="0" i="0" dirty="0" smtClean="0">
              <a:latin typeface="Arial Narrow" panose="020B0606020202030204" pitchFamily="34" charset="0"/>
            </a:rPr>
            <a:t>Мету </a:t>
          </a:r>
          <a:r>
            <a:rPr lang="ru-RU" sz="2400" b="0" i="0" dirty="0" err="1" smtClean="0">
              <a:latin typeface="Arial Narrow" panose="020B0606020202030204" pitchFamily="34" charset="0"/>
            </a:rPr>
            <a:t>вивчення</a:t>
          </a:r>
          <a:r>
            <a:rPr lang="ru-RU" sz="2400" b="0" i="0" dirty="0" smtClean="0">
              <a:latin typeface="Arial Narrow" panose="020B0606020202030204" pitchFamily="34" charset="0"/>
            </a:rPr>
            <a:t> модуля;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101C9675-CCAE-4B49-B7A9-08FB86D642C7}" type="parTrans" cxnId="{060690D9-B06E-452E-AA28-C64E4F0E0D74}">
      <dgm:prSet/>
      <dgm:spPr/>
      <dgm:t>
        <a:bodyPr/>
        <a:lstStyle/>
        <a:p>
          <a:endParaRPr lang="uk-UA"/>
        </a:p>
      </dgm:t>
    </dgm:pt>
    <dgm:pt modelId="{0DF815BA-DCBB-4D79-B14E-52B45CA15AB3}" type="sibTrans" cxnId="{060690D9-B06E-452E-AA28-C64E4F0E0D74}">
      <dgm:prSet/>
      <dgm:spPr/>
      <dgm:t>
        <a:bodyPr/>
        <a:lstStyle/>
        <a:p>
          <a:endParaRPr lang="uk-UA"/>
        </a:p>
      </dgm:t>
    </dgm:pt>
    <dgm:pt modelId="{8AFB7685-11D2-4865-8385-CD1DB59F833E}">
      <dgm:prSet custT="1"/>
      <dgm:spPr/>
      <dgm:t>
        <a:bodyPr/>
        <a:lstStyle/>
        <a:p>
          <a:r>
            <a:rPr lang="ru-RU" sz="2400" b="0" i="0" dirty="0" err="1" smtClean="0">
              <a:latin typeface="Arial Narrow" panose="020B0606020202030204" pitchFamily="34" charset="0"/>
            </a:rPr>
            <a:t>Навчальні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питання</a:t>
          </a:r>
          <a:r>
            <a:rPr lang="ru-RU" sz="2400" b="0" i="0" dirty="0" smtClean="0">
              <a:latin typeface="Arial Narrow" panose="020B0606020202030204" pitchFamily="34" charset="0"/>
            </a:rPr>
            <a:t>;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AC140231-1C52-453A-B94E-E90F9DA7F8EF}" type="parTrans" cxnId="{EAF54E1E-9111-4E78-9DBF-5228F203DA54}">
      <dgm:prSet/>
      <dgm:spPr/>
      <dgm:t>
        <a:bodyPr/>
        <a:lstStyle/>
        <a:p>
          <a:endParaRPr lang="uk-UA"/>
        </a:p>
      </dgm:t>
    </dgm:pt>
    <dgm:pt modelId="{F949D9EE-D4B8-429C-A543-B5256B71A325}" type="sibTrans" cxnId="{EAF54E1E-9111-4E78-9DBF-5228F203DA54}">
      <dgm:prSet/>
      <dgm:spPr/>
      <dgm:t>
        <a:bodyPr/>
        <a:lstStyle/>
        <a:p>
          <a:endParaRPr lang="uk-UA"/>
        </a:p>
      </dgm:t>
    </dgm:pt>
    <dgm:pt modelId="{2C5862E0-7492-4BE6-BED6-9BC8441D7915}">
      <dgm:prSet custT="1"/>
      <dgm:spPr/>
      <dgm:t>
        <a:bodyPr/>
        <a:lstStyle/>
        <a:p>
          <a:r>
            <a:rPr lang="ru-RU" sz="2400" b="0" i="0" dirty="0" err="1" smtClean="0">
              <a:latin typeface="Arial Narrow" panose="020B0606020202030204" pitchFamily="34" charset="0"/>
            </a:rPr>
            <a:t>Навчальний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матеріал</a:t>
          </a:r>
          <a:r>
            <a:rPr lang="ru-RU" sz="2400" b="0" i="0" dirty="0" smtClean="0">
              <a:latin typeface="Arial Narrow" panose="020B0606020202030204" pitchFamily="34" charset="0"/>
            </a:rPr>
            <a:t>;</a:t>
          </a:r>
          <a:endParaRPr lang="ru-RU" sz="2400" b="0" i="0" dirty="0">
            <a:latin typeface="Arial Narrow" panose="020B0606020202030204" pitchFamily="34" charset="0"/>
          </a:endParaRPr>
        </a:p>
      </dgm:t>
    </dgm:pt>
    <dgm:pt modelId="{FB0A2305-3E6C-4B87-B0CE-3454EC306C57}" type="parTrans" cxnId="{51045357-4CC9-40E0-8613-5C2282E2BB11}">
      <dgm:prSet/>
      <dgm:spPr/>
      <dgm:t>
        <a:bodyPr/>
        <a:lstStyle/>
        <a:p>
          <a:endParaRPr lang="uk-UA"/>
        </a:p>
      </dgm:t>
    </dgm:pt>
    <dgm:pt modelId="{D7F93979-5126-4F41-B0F6-8835869DD551}" type="sibTrans" cxnId="{51045357-4CC9-40E0-8613-5C2282E2BB11}">
      <dgm:prSet/>
      <dgm:spPr/>
      <dgm:t>
        <a:bodyPr/>
        <a:lstStyle/>
        <a:p>
          <a:endParaRPr lang="uk-UA"/>
        </a:p>
      </dgm:t>
    </dgm:pt>
    <dgm:pt modelId="{F7A414F5-FBFB-4F33-86B1-34E9A17C1F58}">
      <dgm:prSet phldrT="[Текст]" custT="1"/>
      <dgm:spPr/>
      <dgm:t>
        <a:bodyPr/>
        <a:lstStyle/>
        <a:p>
          <a:r>
            <a:rPr lang="ru-RU" sz="2400" b="0" i="0" dirty="0" smtClean="0">
              <a:latin typeface="Arial Narrow" panose="020B0606020202030204" pitchFamily="34" charset="0"/>
            </a:rPr>
            <a:t>Текст </a:t>
          </a:r>
          <a:r>
            <a:rPr lang="ru-RU" sz="2400" b="0" i="0" dirty="0" err="1" smtClean="0">
              <a:latin typeface="Arial Narrow" panose="020B0606020202030204" pitchFamily="34" charset="0"/>
            </a:rPr>
            <a:t>щодо</a:t>
          </a:r>
          <a:r>
            <a:rPr lang="ru-RU" sz="2400" b="0" i="0" dirty="0" smtClean="0">
              <a:latin typeface="Arial Narrow" panose="020B0606020202030204" pitchFamily="34" charset="0"/>
            </a:rPr>
            <a:t> </a:t>
          </a:r>
          <a:r>
            <a:rPr lang="ru-RU" sz="2400" b="0" i="0" dirty="0" err="1" smtClean="0">
              <a:latin typeface="Arial Narrow" panose="020B0606020202030204" pitchFamily="34" charset="0"/>
            </a:rPr>
            <a:t>психологічного</a:t>
          </a:r>
          <a:r>
            <a:rPr lang="ru-RU" sz="2400" b="0" i="0" dirty="0" smtClean="0">
              <a:latin typeface="Arial Narrow" panose="020B0606020202030204" pitchFamily="34" charset="0"/>
            </a:rPr>
            <a:t> настрою;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1156C66C-2704-46CE-8890-A3BCF50B2955}" type="sibTrans" cxnId="{6809B47F-49AF-44A5-8851-9A45F3DCD090}">
      <dgm:prSet/>
      <dgm:spPr/>
      <dgm:t>
        <a:bodyPr/>
        <a:lstStyle/>
        <a:p>
          <a:endParaRPr lang="uk-UA"/>
        </a:p>
      </dgm:t>
    </dgm:pt>
    <dgm:pt modelId="{8C82D4A4-8958-4729-9E82-124E7194459F}" type="parTrans" cxnId="{6809B47F-49AF-44A5-8851-9A45F3DCD090}">
      <dgm:prSet/>
      <dgm:spPr/>
      <dgm:t>
        <a:bodyPr/>
        <a:lstStyle/>
        <a:p>
          <a:endParaRPr lang="uk-UA"/>
        </a:p>
      </dgm:t>
    </dgm:pt>
    <dgm:pt modelId="{5E077FA7-F2B7-4FC6-BD15-F4F8C16B3526}">
      <dgm:prSet/>
      <dgm:spPr/>
      <dgm:t>
        <a:bodyPr/>
        <a:lstStyle/>
        <a:p>
          <a:r>
            <a:rPr lang="ru-RU" b="0" i="0" dirty="0" err="1" smtClean="0">
              <a:latin typeface="Arial Narrow" panose="020B0606020202030204" pitchFamily="34" charset="0"/>
            </a:rPr>
            <a:t>Запитання</a:t>
          </a:r>
          <a:r>
            <a:rPr lang="ru-RU" b="0" i="0" dirty="0" smtClean="0">
              <a:latin typeface="Arial Narrow" panose="020B0606020202030204" pitchFamily="34" charset="0"/>
            </a:rPr>
            <a:t> </a:t>
          </a:r>
          <a:r>
            <a:rPr lang="ru-RU" b="0" i="0" dirty="0" smtClean="0">
              <a:latin typeface="Arial Narrow" panose="020B0606020202030204" pitchFamily="34" charset="0"/>
            </a:rPr>
            <a:t>для </a:t>
          </a:r>
          <a:r>
            <a:rPr lang="ru-RU" b="0" i="0" dirty="0" err="1" smtClean="0">
              <a:latin typeface="Arial Narrow" panose="020B0606020202030204" pitchFamily="34" charset="0"/>
            </a:rPr>
            <a:t>самоперевірки</a:t>
          </a:r>
          <a:r>
            <a:rPr lang="ru-RU" b="0" i="0" dirty="0" smtClean="0">
              <a:latin typeface="Arial Narrow" panose="020B0606020202030204" pitchFamily="34" charset="0"/>
            </a:rPr>
            <a:t> та </a:t>
          </a:r>
          <a:r>
            <a:rPr lang="ru-RU" b="0" i="0" dirty="0" err="1" smtClean="0">
              <a:latin typeface="Arial Narrow" panose="020B0606020202030204" pitchFamily="34" charset="0"/>
            </a:rPr>
            <a:t>рефлексії</a:t>
          </a:r>
          <a:r>
            <a:rPr lang="ru-RU" b="0" i="0" dirty="0" smtClean="0">
              <a:latin typeface="Arial Narrow" panose="020B0606020202030204" pitchFamily="34" charset="0"/>
            </a:rPr>
            <a:t> </a:t>
          </a:r>
          <a:endParaRPr lang="ru-RU" b="0" i="0" dirty="0">
            <a:latin typeface="Arial Narrow" panose="020B0606020202030204" pitchFamily="34" charset="0"/>
          </a:endParaRPr>
        </a:p>
      </dgm:t>
    </dgm:pt>
    <dgm:pt modelId="{0953FF6D-3883-425A-BC44-AE53CA89F2AC}" type="parTrans" cxnId="{8765F233-A603-4120-9869-9540451D3F8A}">
      <dgm:prSet/>
      <dgm:spPr/>
      <dgm:t>
        <a:bodyPr/>
        <a:lstStyle/>
        <a:p>
          <a:endParaRPr lang="uk-UA"/>
        </a:p>
      </dgm:t>
    </dgm:pt>
    <dgm:pt modelId="{873EC33C-A0BD-4F90-98FB-7556A9D21F54}" type="sibTrans" cxnId="{8765F233-A603-4120-9869-9540451D3F8A}">
      <dgm:prSet/>
      <dgm:spPr/>
      <dgm:t>
        <a:bodyPr/>
        <a:lstStyle/>
        <a:p>
          <a:endParaRPr lang="uk-UA"/>
        </a:p>
      </dgm:t>
    </dgm:pt>
    <dgm:pt modelId="{95D4C309-1C37-4311-806D-D07060FF3084}">
      <dgm:prSet phldrT="[Текст]" custT="1"/>
      <dgm:spPr/>
      <dgm:t>
        <a:bodyPr/>
        <a:lstStyle/>
        <a:p>
          <a:r>
            <a:rPr lang="ru-RU" sz="2400" b="0" i="0" dirty="0" smtClean="0">
              <a:latin typeface="Arial Narrow" panose="020B0606020202030204" pitchFamily="34" charset="0"/>
            </a:rPr>
            <a:t>Структурно-</a:t>
          </a:r>
          <a:r>
            <a:rPr lang="ru-RU" sz="2400" b="0" i="0" dirty="0" err="1" smtClean="0">
              <a:latin typeface="Arial Narrow" panose="020B0606020202030204" pitchFamily="34" charset="0"/>
            </a:rPr>
            <a:t>логічну</a:t>
          </a:r>
          <a:r>
            <a:rPr lang="ru-RU" sz="2400" b="0" i="0" dirty="0" smtClean="0">
              <a:latin typeface="Arial Narrow" panose="020B0606020202030204" pitchFamily="34" charset="0"/>
            </a:rPr>
            <a:t> схему модуля;</a:t>
          </a:r>
          <a:endParaRPr lang="uk-UA" sz="2400" dirty="0">
            <a:latin typeface="Arial Narrow" panose="020B0606020202030204" pitchFamily="34" charset="0"/>
          </a:endParaRPr>
        </a:p>
      </dgm:t>
    </dgm:pt>
    <dgm:pt modelId="{5CCD7061-0F46-4380-84F8-5F0A290BCF22}" type="sibTrans" cxnId="{D1B4D49D-1CD9-4425-87CB-E44B783CB3BE}">
      <dgm:prSet/>
      <dgm:spPr/>
      <dgm:t>
        <a:bodyPr/>
        <a:lstStyle/>
        <a:p>
          <a:endParaRPr lang="uk-UA"/>
        </a:p>
      </dgm:t>
    </dgm:pt>
    <dgm:pt modelId="{10038525-D7DE-46D6-A761-6E161653377F}" type="parTrans" cxnId="{D1B4D49D-1CD9-4425-87CB-E44B783CB3BE}">
      <dgm:prSet/>
      <dgm:spPr/>
      <dgm:t>
        <a:bodyPr/>
        <a:lstStyle/>
        <a:p>
          <a:endParaRPr lang="uk-UA"/>
        </a:p>
      </dgm:t>
    </dgm:pt>
    <dgm:pt modelId="{3AFB36AE-00F9-4E79-A31C-7E8CC708C1FF}" type="pres">
      <dgm:prSet presAssocID="{86D3D1FA-009B-4BB2-BCC1-B47477690B97}" presName="cycle" presStyleCnt="0">
        <dgm:presLayoutVars>
          <dgm:dir/>
          <dgm:resizeHandles val="exact"/>
        </dgm:presLayoutVars>
      </dgm:prSet>
      <dgm:spPr/>
    </dgm:pt>
    <dgm:pt modelId="{DE20D719-2A5A-4F1C-99BB-3C4DDEA11888}" type="pres">
      <dgm:prSet presAssocID="{95D4C309-1C37-4311-806D-D07060FF3084}" presName="node" presStyleLbl="node1" presStyleIdx="0" presStyleCnt="10" custScaleX="270030" custScaleY="174651" custRadScaleRad="94408" custRadScaleInc="6542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8C6FD1-DCE4-4266-9133-CB18D7B8674F}" type="pres">
      <dgm:prSet presAssocID="{95D4C309-1C37-4311-806D-D07060FF3084}" presName="spNode" presStyleCnt="0"/>
      <dgm:spPr/>
    </dgm:pt>
    <dgm:pt modelId="{14B21631-D43D-4148-923E-7DCC1C8B4759}" type="pres">
      <dgm:prSet presAssocID="{5CCD7061-0F46-4380-84F8-5F0A290BCF22}" presName="sibTrans" presStyleLbl="sibTrans1D1" presStyleIdx="0" presStyleCnt="10"/>
      <dgm:spPr/>
    </dgm:pt>
    <dgm:pt modelId="{99194305-9561-4BA2-8016-457FAF911755}" type="pres">
      <dgm:prSet presAssocID="{7B43ABBF-4AED-437F-930E-5B331629F154}" presName="node" presStyleLbl="node1" presStyleIdx="1" presStyleCnt="10" custScaleX="270030" custScaleY="174651" custRadScaleRad="127533" custRadScaleInc="2128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6CD1D1-0763-435E-BE8A-E27306313662}" type="pres">
      <dgm:prSet presAssocID="{7B43ABBF-4AED-437F-930E-5B331629F154}" presName="spNode" presStyleCnt="0"/>
      <dgm:spPr/>
    </dgm:pt>
    <dgm:pt modelId="{51DF1B36-4992-4668-9CE4-C91DD372D8A2}" type="pres">
      <dgm:prSet presAssocID="{BB70E86C-B242-439A-A360-AABA5C211172}" presName="sibTrans" presStyleLbl="sibTrans1D1" presStyleIdx="1" presStyleCnt="10"/>
      <dgm:spPr/>
    </dgm:pt>
    <dgm:pt modelId="{9BEE6B38-5811-4E12-81CC-26D79E78981A}" type="pres">
      <dgm:prSet presAssocID="{14AF8B9D-7A21-42C7-B1AB-F033374E2B36}" presName="node" presStyleLbl="node1" presStyleIdx="2" presStyleCnt="10" custScaleX="270030" custScaleY="174651" custRadScaleRad="167268" custRadScaleInc="9213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B9991F-4C9C-463B-8B41-548E51886D5F}" type="pres">
      <dgm:prSet presAssocID="{14AF8B9D-7A21-42C7-B1AB-F033374E2B36}" presName="spNode" presStyleCnt="0"/>
      <dgm:spPr/>
    </dgm:pt>
    <dgm:pt modelId="{A4C1A3E2-C135-4C9A-88C0-420E8B45BC34}" type="pres">
      <dgm:prSet presAssocID="{F48A3870-B372-4D8C-A651-575BD0AAF074}" presName="sibTrans" presStyleLbl="sibTrans1D1" presStyleIdx="2" presStyleCnt="10"/>
      <dgm:spPr/>
    </dgm:pt>
    <dgm:pt modelId="{5FA782B4-E4DD-451A-B8DE-CFEA9F030BC7}" type="pres">
      <dgm:prSet presAssocID="{BBC218AB-AA1E-4A91-9D0A-211FFB05ADF3}" presName="node" presStyleLbl="node1" presStyleIdx="3" presStyleCnt="10" custScaleX="270030" custScaleY="174651" custRadScaleRad="166131" custRadScaleInc="-797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9F1F99-EBFA-4430-9D7B-A07E6014E291}" type="pres">
      <dgm:prSet presAssocID="{BBC218AB-AA1E-4A91-9D0A-211FFB05ADF3}" presName="spNode" presStyleCnt="0"/>
      <dgm:spPr/>
    </dgm:pt>
    <dgm:pt modelId="{C97BB2BF-FDAE-42B8-BE38-E44FA2B097BC}" type="pres">
      <dgm:prSet presAssocID="{66694A5F-B8CA-4621-AC48-B30F03015260}" presName="sibTrans" presStyleLbl="sibTrans1D1" presStyleIdx="3" presStyleCnt="10"/>
      <dgm:spPr/>
    </dgm:pt>
    <dgm:pt modelId="{8BA0A6D7-D73D-4C87-9F27-C124F1E2219C}" type="pres">
      <dgm:prSet presAssocID="{5E077FA7-F2B7-4FC6-BD15-F4F8C16B3526}" presName="node" presStyleLbl="node1" presStyleIdx="4" presStyleCnt="10" custScaleX="270030" custScaleY="174651" custRadScaleRad="129149" custRadScaleInc="-20476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D8551A-D61A-44A2-B90E-33544C7A23EB}" type="pres">
      <dgm:prSet presAssocID="{5E077FA7-F2B7-4FC6-BD15-F4F8C16B3526}" presName="spNode" presStyleCnt="0"/>
      <dgm:spPr/>
    </dgm:pt>
    <dgm:pt modelId="{8B79D330-A0E1-44FA-A382-C5BD21449409}" type="pres">
      <dgm:prSet presAssocID="{873EC33C-A0BD-4F90-98FB-7556A9D21F54}" presName="sibTrans" presStyleLbl="sibTrans1D1" presStyleIdx="4" presStyleCnt="10"/>
      <dgm:spPr/>
    </dgm:pt>
    <dgm:pt modelId="{C56721EF-4F8D-4C6D-8255-8CE38DF49405}" type="pres">
      <dgm:prSet presAssocID="{1E944D72-59A3-4BE5-93FE-682B821DBA1A}" presName="node" presStyleLbl="node1" presStyleIdx="5" presStyleCnt="10" custScaleX="270030" custScaleY="174651" custRadScaleRad="87867" custRadScaleInc="-703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FDE4BA-782D-43F3-A003-327E7F9DC1A7}" type="pres">
      <dgm:prSet presAssocID="{1E944D72-59A3-4BE5-93FE-682B821DBA1A}" presName="spNode" presStyleCnt="0"/>
      <dgm:spPr/>
    </dgm:pt>
    <dgm:pt modelId="{24C7B7E3-B63D-4438-8692-F8C50E255936}" type="pres">
      <dgm:prSet presAssocID="{C2581521-39C3-44FE-8E48-BC57F256D4DC}" presName="sibTrans" presStyleLbl="sibTrans1D1" presStyleIdx="5" presStyleCnt="10"/>
      <dgm:spPr/>
    </dgm:pt>
    <dgm:pt modelId="{E0616891-5C1B-4D1F-BF36-239D61E3F988}" type="pres">
      <dgm:prSet presAssocID="{F7A414F5-FBFB-4F33-86B1-34E9A17C1F58}" presName="node" presStyleLbl="node1" presStyleIdx="6" presStyleCnt="10" custScaleX="270030" custScaleY="174651" custRadScaleRad="107279" custRadScaleInc="1478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A3579E-E908-42E8-B1AE-9D4FD4592D56}" type="pres">
      <dgm:prSet presAssocID="{F7A414F5-FBFB-4F33-86B1-34E9A17C1F58}" presName="spNode" presStyleCnt="0"/>
      <dgm:spPr/>
    </dgm:pt>
    <dgm:pt modelId="{3911DD72-D686-466B-8446-405EBF6F1AB0}" type="pres">
      <dgm:prSet presAssocID="{1156C66C-2704-46CE-8890-A3BCF50B2955}" presName="sibTrans" presStyleLbl="sibTrans1D1" presStyleIdx="6" presStyleCnt="10"/>
      <dgm:spPr/>
    </dgm:pt>
    <dgm:pt modelId="{0B3D9FC1-B2B4-4050-BCCE-5E84FF8949F5}" type="pres">
      <dgm:prSet presAssocID="{1E8929C2-6605-44B3-A9EC-E5194D80FECF}" presName="node" presStyleLbl="node1" presStyleIdx="7" presStyleCnt="10" custScaleX="270030" custScaleY="174651" custRadScaleRad="148054" custRadScaleInc="752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13F045-D229-4D68-92E6-14C1599FA3A3}" type="pres">
      <dgm:prSet presAssocID="{1E8929C2-6605-44B3-A9EC-E5194D80FECF}" presName="spNode" presStyleCnt="0"/>
      <dgm:spPr/>
    </dgm:pt>
    <dgm:pt modelId="{56D3C994-8AE3-4AB3-9706-784101F4C8B6}" type="pres">
      <dgm:prSet presAssocID="{0DF815BA-DCBB-4D79-B14E-52B45CA15AB3}" presName="sibTrans" presStyleLbl="sibTrans1D1" presStyleIdx="7" presStyleCnt="10"/>
      <dgm:spPr/>
    </dgm:pt>
    <dgm:pt modelId="{A78A995C-6B6E-4E67-81A4-256604D2A2AF}" type="pres">
      <dgm:prSet presAssocID="{8AFB7685-11D2-4865-8385-CD1DB59F833E}" presName="node" presStyleLbl="node1" presStyleIdx="8" presStyleCnt="10" custScaleX="270030" custScaleY="174651" custRadScaleRad="146532" custRadScaleInc="-856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D988B9-D14E-4AE8-AE26-5E9BD132E529}" type="pres">
      <dgm:prSet presAssocID="{8AFB7685-11D2-4865-8385-CD1DB59F833E}" presName="spNode" presStyleCnt="0"/>
      <dgm:spPr/>
    </dgm:pt>
    <dgm:pt modelId="{77555E07-0BBF-4636-A1C9-A63B722DF56B}" type="pres">
      <dgm:prSet presAssocID="{F949D9EE-D4B8-429C-A543-B5256B71A325}" presName="sibTrans" presStyleLbl="sibTrans1D1" presStyleIdx="8" presStyleCnt="10"/>
      <dgm:spPr/>
    </dgm:pt>
    <dgm:pt modelId="{8E73995C-F158-4881-9112-B9A628FE538C}" type="pres">
      <dgm:prSet presAssocID="{2C5862E0-7492-4BE6-BED6-9BC8441D7915}" presName="node" presStyleLbl="node1" presStyleIdx="9" presStyleCnt="10" custScaleX="270030" custScaleY="174651" custRadScaleRad="102586" custRadScaleInc="-1529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C60125-3169-440B-82D3-6CA6376513B3}" type="pres">
      <dgm:prSet presAssocID="{2C5862E0-7492-4BE6-BED6-9BC8441D7915}" presName="spNode" presStyleCnt="0"/>
      <dgm:spPr/>
    </dgm:pt>
    <dgm:pt modelId="{4E76F13E-2E43-4B2F-9557-F67F6D441EBD}" type="pres">
      <dgm:prSet presAssocID="{D7F93979-5126-4F41-B0F6-8835869DD551}" presName="sibTrans" presStyleLbl="sibTrans1D1" presStyleIdx="9" presStyleCnt="10"/>
      <dgm:spPr/>
    </dgm:pt>
  </dgm:ptLst>
  <dgm:cxnLst>
    <dgm:cxn modelId="{FB032BDD-F8E1-4C90-8D71-4CE4C4ABAC36}" type="presOf" srcId="{66694A5F-B8CA-4621-AC48-B30F03015260}" destId="{C97BB2BF-FDAE-42B8-BE38-E44FA2B097BC}" srcOrd="0" destOrd="0" presId="urn:microsoft.com/office/officeart/2005/8/layout/cycle6"/>
    <dgm:cxn modelId="{963F5D35-6FCF-45D9-AF80-A32FD7987A79}" srcId="{86D3D1FA-009B-4BB2-BCC1-B47477690B97}" destId="{1E944D72-59A3-4BE5-93FE-682B821DBA1A}" srcOrd="5" destOrd="0" parTransId="{46638352-83C9-4CD5-B65B-F7B6E4F4B118}" sibTransId="{C2581521-39C3-44FE-8E48-BC57F256D4DC}"/>
    <dgm:cxn modelId="{373A3C4E-8D9F-46E6-BAD1-1524AB6312EF}" type="presOf" srcId="{C2581521-39C3-44FE-8E48-BC57F256D4DC}" destId="{24C7B7E3-B63D-4438-8692-F8C50E255936}" srcOrd="0" destOrd="0" presId="urn:microsoft.com/office/officeart/2005/8/layout/cycle6"/>
    <dgm:cxn modelId="{C490EABF-FF6D-47F7-96F8-83AE2254BC1E}" type="presOf" srcId="{8AFB7685-11D2-4865-8385-CD1DB59F833E}" destId="{A78A995C-6B6E-4E67-81A4-256604D2A2AF}" srcOrd="0" destOrd="0" presId="urn:microsoft.com/office/officeart/2005/8/layout/cycle6"/>
    <dgm:cxn modelId="{F4FB3D4B-5EED-4662-95DA-4F83DF774AE2}" type="presOf" srcId="{F48A3870-B372-4D8C-A651-575BD0AAF074}" destId="{A4C1A3E2-C135-4C9A-88C0-420E8B45BC34}" srcOrd="0" destOrd="0" presId="urn:microsoft.com/office/officeart/2005/8/layout/cycle6"/>
    <dgm:cxn modelId="{E21A258A-1342-4D9B-BFFC-DD25A3986E08}" type="presOf" srcId="{95D4C309-1C37-4311-806D-D07060FF3084}" destId="{DE20D719-2A5A-4F1C-99BB-3C4DDEA11888}" srcOrd="0" destOrd="0" presId="urn:microsoft.com/office/officeart/2005/8/layout/cycle6"/>
    <dgm:cxn modelId="{D1B4D49D-1CD9-4425-87CB-E44B783CB3BE}" srcId="{86D3D1FA-009B-4BB2-BCC1-B47477690B97}" destId="{95D4C309-1C37-4311-806D-D07060FF3084}" srcOrd="0" destOrd="0" parTransId="{10038525-D7DE-46D6-A761-6E161653377F}" sibTransId="{5CCD7061-0F46-4380-84F8-5F0A290BCF22}"/>
    <dgm:cxn modelId="{68189F34-DA43-4B4C-B164-3AAF337B1562}" type="presOf" srcId="{F7A414F5-FBFB-4F33-86B1-34E9A17C1F58}" destId="{E0616891-5C1B-4D1F-BF36-239D61E3F988}" srcOrd="0" destOrd="0" presId="urn:microsoft.com/office/officeart/2005/8/layout/cycle6"/>
    <dgm:cxn modelId="{F64EA5DC-26E6-4F33-B3CF-BCC5CC0893B6}" type="presOf" srcId="{D7F93979-5126-4F41-B0F6-8835869DD551}" destId="{4E76F13E-2E43-4B2F-9557-F67F6D441EBD}" srcOrd="0" destOrd="0" presId="urn:microsoft.com/office/officeart/2005/8/layout/cycle6"/>
    <dgm:cxn modelId="{DA9CE688-B4E5-4C53-9E2E-EBFC5FA74139}" srcId="{86D3D1FA-009B-4BB2-BCC1-B47477690B97}" destId="{14AF8B9D-7A21-42C7-B1AB-F033374E2B36}" srcOrd="2" destOrd="0" parTransId="{CCBFF600-2ACF-45B8-91B3-07687E7824F2}" sibTransId="{F48A3870-B372-4D8C-A651-575BD0AAF074}"/>
    <dgm:cxn modelId="{8765F233-A603-4120-9869-9540451D3F8A}" srcId="{86D3D1FA-009B-4BB2-BCC1-B47477690B97}" destId="{5E077FA7-F2B7-4FC6-BD15-F4F8C16B3526}" srcOrd="4" destOrd="0" parTransId="{0953FF6D-3883-425A-BC44-AE53CA89F2AC}" sibTransId="{873EC33C-A0BD-4F90-98FB-7556A9D21F54}"/>
    <dgm:cxn modelId="{4FFCEC54-9366-447F-9887-AF2E46A92719}" srcId="{86D3D1FA-009B-4BB2-BCC1-B47477690B97}" destId="{BBC218AB-AA1E-4A91-9D0A-211FFB05ADF3}" srcOrd="3" destOrd="0" parTransId="{B22C74EA-C66A-407F-AF88-6F5399CA16E9}" sibTransId="{66694A5F-B8CA-4621-AC48-B30F03015260}"/>
    <dgm:cxn modelId="{61C09B97-718B-4C69-9AAC-394277BD47D9}" type="presOf" srcId="{5CCD7061-0F46-4380-84F8-5F0A290BCF22}" destId="{14B21631-D43D-4148-923E-7DCC1C8B4759}" srcOrd="0" destOrd="0" presId="urn:microsoft.com/office/officeart/2005/8/layout/cycle6"/>
    <dgm:cxn modelId="{894A5996-71E1-4E03-B16E-472A6BDE5A4E}" type="presOf" srcId="{2C5862E0-7492-4BE6-BED6-9BC8441D7915}" destId="{8E73995C-F158-4881-9112-B9A628FE538C}" srcOrd="0" destOrd="0" presId="urn:microsoft.com/office/officeart/2005/8/layout/cycle6"/>
    <dgm:cxn modelId="{7A97BDC8-12BD-4D7E-9CBE-DEDA802EFDCC}" srcId="{86D3D1FA-009B-4BB2-BCC1-B47477690B97}" destId="{7B43ABBF-4AED-437F-930E-5B331629F154}" srcOrd="1" destOrd="0" parTransId="{F60C5EE1-771B-49E1-8518-08DCC30599F5}" sibTransId="{BB70E86C-B242-439A-A360-AABA5C211172}"/>
    <dgm:cxn modelId="{89B0A2B0-2267-434F-B665-63A77228F99A}" type="presOf" srcId="{873EC33C-A0BD-4F90-98FB-7556A9D21F54}" destId="{8B79D330-A0E1-44FA-A382-C5BD21449409}" srcOrd="0" destOrd="0" presId="urn:microsoft.com/office/officeart/2005/8/layout/cycle6"/>
    <dgm:cxn modelId="{51045357-4CC9-40E0-8613-5C2282E2BB11}" srcId="{86D3D1FA-009B-4BB2-BCC1-B47477690B97}" destId="{2C5862E0-7492-4BE6-BED6-9BC8441D7915}" srcOrd="9" destOrd="0" parTransId="{FB0A2305-3E6C-4B87-B0CE-3454EC306C57}" sibTransId="{D7F93979-5126-4F41-B0F6-8835869DD551}"/>
    <dgm:cxn modelId="{3E1134E8-4599-46B7-A018-2469B2E2E340}" type="presOf" srcId="{86D3D1FA-009B-4BB2-BCC1-B47477690B97}" destId="{3AFB36AE-00F9-4E79-A31C-7E8CC708C1FF}" srcOrd="0" destOrd="0" presId="urn:microsoft.com/office/officeart/2005/8/layout/cycle6"/>
    <dgm:cxn modelId="{0B8C4BB4-950C-498B-8048-C3D0716F37BC}" type="presOf" srcId="{14AF8B9D-7A21-42C7-B1AB-F033374E2B36}" destId="{9BEE6B38-5811-4E12-81CC-26D79E78981A}" srcOrd="0" destOrd="0" presId="urn:microsoft.com/office/officeart/2005/8/layout/cycle6"/>
    <dgm:cxn modelId="{290DB706-7AC7-4CFB-8065-77B292392549}" type="presOf" srcId="{BBC218AB-AA1E-4A91-9D0A-211FFB05ADF3}" destId="{5FA782B4-E4DD-451A-B8DE-CFEA9F030BC7}" srcOrd="0" destOrd="0" presId="urn:microsoft.com/office/officeart/2005/8/layout/cycle6"/>
    <dgm:cxn modelId="{D1C702F4-13BE-41EB-A0E4-47CD2B6C9993}" type="presOf" srcId="{5E077FA7-F2B7-4FC6-BD15-F4F8C16B3526}" destId="{8BA0A6D7-D73D-4C87-9F27-C124F1E2219C}" srcOrd="0" destOrd="0" presId="urn:microsoft.com/office/officeart/2005/8/layout/cycle6"/>
    <dgm:cxn modelId="{439F8C63-70DE-4F6A-9754-0E0C890CAADD}" type="presOf" srcId="{1E944D72-59A3-4BE5-93FE-682B821DBA1A}" destId="{C56721EF-4F8D-4C6D-8255-8CE38DF49405}" srcOrd="0" destOrd="0" presId="urn:microsoft.com/office/officeart/2005/8/layout/cycle6"/>
    <dgm:cxn modelId="{EAF54E1E-9111-4E78-9DBF-5228F203DA54}" srcId="{86D3D1FA-009B-4BB2-BCC1-B47477690B97}" destId="{8AFB7685-11D2-4865-8385-CD1DB59F833E}" srcOrd="8" destOrd="0" parTransId="{AC140231-1C52-453A-B94E-E90F9DA7F8EF}" sibTransId="{F949D9EE-D4B8-429C-A543-B5256B71A325}"/>
    <dgm:cxn modelId="{308F19EC-200B-4355-9E3E-2E0456931448}" type="presOf" srcId="{0DF815BA-DCBB-4D79-B14E-52B45CA15AB3}" destId="{56D3C994-8AE3-4AB3-9706-784101F4C8B6}" srcOrd="0" destOrd="0" presId="urn:microsoft.com/office/officeart/2005/8/layout/cycle6"/>
    <dgm:cxn modelId="{5B7A9188-6854-4C0F-A833-D080F2971053}" type="presOf" srcId="{BB70E86C-B242-439A-A360-AABA5C211172}" destId="{51DF1B36-4992-4668-9CE4-C91DD372D8A2}" srcOrd="0" destOrd="0" presId="urn:microsoft.com/office/officeart/2005/8/layout/cycle6"/>
    <dgm:cxn modelId="{24FE6F39-A427-4A75-9F61-B777AA55F89D}" type="presOf" srcId="{F949D9EE-D4B8-429C-A543-B5256B71A325}" destId="{77555E07-0BBF-4636-A1C9-A63B722DF56B}" srcOrd="0" destOrd="0" presId="urn:microsoft.com/office/officeart/2005/8/layout/cycle6"/>
    <dgm:cxn modelId="{D03E5D3D-8000-4312-8CDE-B5058FCE4E9A}" type="presOf" srcId="{1156C66C-2704-46CE-8890-A3BCF50B2955}" destId="{3911DD72-D686-466B-8446-405EBF6F1AB0}" srcOrd="0" destOrd="0" presId="urn:microsoft.com/office/officeart/2005/8/layout/cycle6"/>
    <dgm:cxn modelId="{6809B47F-49AF-44A5-8851-9A45F3DCD090}" srcId="{86D3D1FA-009B-4BB2-BCC1-B47477690B97}" destId="{F7A414F5-FBFB-4F33-86B1-34E9A17C1F58}" srcOrd="6" destOrd="0" parTransId="{8C82D4A4-8958-4729-9E82-124E7194459F}" sibTransId="{1156C66C-2704-46CE-8890-A3BCF50B2955}"/>
    <dgm:cxn modelId="{FFB76805-C4F5-4C65-BBCA-2A06B0FF4BAC}" type="presOf" srcId="{7B43ABBF-4AED-437F-930E-5B331629F154}" destId="{99194305-9561-4BA2-8016-457FAF911755}" srcOrd="0" destOrd="0" presId="urn:microsoft.com/office/officeart/2005/8/layout/cycle6"/>
    <dgm:cxn modelId="{BDA2F224-903F-40C5-98F9-493B4C8FDCE7}" type="presOf" srcId="{1E8929C2-6605-44B3-A9EC-E5194D80FECF}" destId="{0B3D9FC1-B2B4-4050-BCCE-5E84FF8949F5}" srcOrd="0" destOrd="0" presId="urn:microsoft.com/office/officeart/2005/8/layout/cycle6"/>
    <dgm:cxn modelId="{060690D9-B06E-452E-AA28-C64E4F0E0D74}" srcId="{86D3D1FA-009B-4BB2-BCC1-B47477690B97}" destId="{1E8929C2-6605-44B3-A9EC-E5194D80FECF}" srcOrd="7" destOrd="0" parTransId="{101C9675-CCAE-4B49-B7A9-08FB86D642C7}" sibTransId="{0DF815BA-DCBB-4D79-B14E-52B45CA15AB3}"/>
    <dgm:cxn modelId="{F32C3AE5-2B9C-4973-8D20-D090C15BA82D}" type="presParOf" srcId="{3AFB36AE-00F9-4E79-A31C-7E8CC708C1FF}" destId="{DE20D719-2A5A-4F1C-99BB-3C4DDEA11888}" srcOrd="0" destOrd="0" presId="urn:microsoft.com/office/officeart/2005/8/layout/cycle6"/>
    <dgm:cxn modelId="{64EA36E6-228B-4539-B956-2FEB9BBBA74D}" type="presParOf" srcId="{3AFB36AE-00F9-4E79-A31C-7E8CC708C1FF}" destId="{988C6FD1-DCE4-4266-9133-CB18D7B8674F}" srcOrd="1" destOrd="0" presId="urn:microsoft.com/office/officeart/2005/8/layout/cycle6"/>
    <dgm:cxn modelId="{F9C6AD02-B123-417F-AF08-2B79A5097AB8}" type="presParOf" srcId="{3AFB36AE-00F9-4E79-A31C-7E8CC708C1FF}" destId="{14B21631-D43D-4148-923E-7DCC1C8B4759}" srcOrd="2" destOrd="0" presId="urn:microsoft.com/office/officeart/2005/8/layout/cycle6"/>
    <dgm:cxn modelId="{98E4BDF7-FA63-4BBE-94BD-16D1AE661B53}" type="presParOf" srcId="{3AFB36AE-00F9-4E79-A31C-7E8CC708C1FF}" destId="{99194305-9561-4BA2-8016-457FAF911755}" srcOrd="3" destOrd="0" presId="urn:microsoft.com/office/officeart/2005/8/layout/cycle6"/>
    <dgm:cxn modelId="{5EA9DF86-9755-41D5-BAD2-442A1016DEC0}" type="presParOf" srcId="{3AFB36AE-00F9-4E79-A31C-7E8CC708C1FF}" destId="{386CD1D1-0763-435E-BE8A-E27306313662}" srcOrd="4" destOrd="0" presId="urn:microsoft.com/office/officeart/2005/8/layout/cycle6"/>
    <dgm:cxn modelId="{C850EF5C-1D8D-40C4-B4E9-0D8BBB28E236}" type="presParOf" srcId="{3AFB36AE-00F9-4E79-A31C-7E8CC708C1FF}" destId="{51DF1B36-4992-4668-9CE4-C91DD372D8A2}" srcOrd="5" destOrd="0" presId="urn:microsoft.com/office/officeart/2005/8/layout/cycle6"/>
    <dgm:cxn modelId="{BC975769-2676-4BB2-BB16-19C9A5B6662D}" type="presParOf" srcId="{3AFB36AE-00F9-4E79-A31C-7E8CC708C1FF}" destId="{9BEE6B38-5811-4E12-81CC-26D79E78981A}" srcOrd="6" destOrd="0" presId="urn:microsoft.com/office/officeart/2005/8/layout/cycle6"/>
    <dgm:cxn modelId="{BC3419CA-5892-492C-AB53-9AA6B2024199}" type="presParOf" srcId="{3AFB36AE-00F9-4E79-A31C-7E8CC708C1FF}" destId="{DBB9991F-4C9C-463B-8B41-548E51886D5F}" srcOrd="7" destOrd="0" presId="urn:microsoft.com/office/officeart/2005/8/layout/cycle6"/>
    <dgm:cxn modelId="{84A1FFBF-3318-4125-AF94-5D18E51449D4}" type="presParOf" srcId="{3AFB36AE-00F9-4E79-A31C-7E8CC708C1FF}" destId="{A4C1A3E2-C135-4C9A-88C0-420E8B45BC34}" srcOrd="8" destOrd="0" presId="urn:microsoft.com/office/officeart/2005/8/layout/cycle6"/>
    <dgm:cxn modelId="{DD8B83EF-546B-4756-82D0-E261A09CB08D}" type="presParOf" srcId="{3AFB36AE-00F9-4E79-A31C-7E8CC708C1FF}" destId="{5FA782B4-E4DD-451A-B8DE-CFEA9F030BC7}" srcOrd="9" destOrd="0" presId="urn:microsoft.com/office/officeart/2005/8/layout/cycle6"/>
    <dgm:cxn modelId="{02CC8335-673E-4411-B392-10452FA2B1C2}" type="presParOf" srcId="{3AFB36AE-00F9-4E79-A31C-7E8CC708C1FF}" destId="{DE9F1F99-EBFA-4430-9D7B-A07E6014E291}" srcOrd="10" destOrd="0" presId="urn:microsoft.com/office/officeart/2005/8/layout/cycle6"/>
    <dgm:cxn modelId="{A498F88F-8C97-41C2-9F52-597079746769}" type="presParOf" srcId="{3AFB36AE-00F9-4E79-A31C-7E8CC708C1FF}" destId="{C97BB2BF-FDAE-42B8-BE38-E44FA2B097BC}" srcOrd="11" destOrd="0" presId="urn:microsoft.com/office/officeart/2005/8/layout/cycle6"/>
    <dgm:cxn modelId="{FCA24089-F9E7-474C-B002-6F9BAAB7D5B2}" type="presParOf" srcId="{3AFB36AE-00F9-4E79-A31C-7E8CC708C1FF}" destId="{8BA0A6D7-D73D-4C87-9F27-C124F1E2219C}" srcOrd="12" destOrd="0" presId="urn:microsoft.com/office/officeart/2005/8/layout/cycle6"/>
    <dgm:cxn modelId="{FB9E0C7C-C1A3-4AA0-9CDF-FE4B344DAF51}" type="presParOf" srcId="{3AFB36AE-00F9-4E79-A31C-7E8CC708C1FF}" destId="{5BD8551A-D61A-44A2-B90E-33544C7A23EB}" srcOrd="13" destOrd="0" presId="urn:microsoft.com/office/officeart/2005/8/layout/cycle6"/>
    <dgm:cxn modelId="{64136C5F-1B0B-4B8B-9086-C28D974FFB27}" type="presParOf" srcId="{3AFB36AE-00F9-4E79-A31C-7E8CC708C1FF}" destId="{8B79D330-A0E1-44FA-A382-C5BD21449409}" srcOrd="14" destOrd="0" presId="urn:microsoft.com/office/officeart/2005/8/layout/cycle6"/>
    <dgm:cxn modelId="{902883E7-6489-48E3-8483-8E724AFAD79A}" type="presParOf" srcId="{3AFB36AE-00F9-4E79-A31C-7E8CC708C1FF}" destId="{C56721EF-4F8D-4C6D-8255-8CE38DF49405}" srcOrd="15" destOrd="0" presId="urn:microsoft.com/office/officeart/2005/8/layout/cycle6"/>
    <dgm:cxn modelId="{386126FF-B2FC-4C10-B85D-5EAD1439AF32}" type="presParOf" srcId="{3AFB36AE-00F9-4E79-A31C-7E8CC708C1FF}" destId="{3FFDE4BA-782D-43F3-A003-327E7F9DC1A7}" srcOrd="16" destOrd="0" presId="urn:microsoft.com/office/officeart/2005/8/layout/cycle6"/>
    <dgm:cxn modelId="{8C98B869-3BC4-497A-B469-717B33FA484A}" type="presParOf" srcId="{3AFB36AE-00F9-4E79-A31C-7E8CC708C1FF}" destId="{24C7B7E3-B63D-4438-8692-F8C50E255936}" srcOrd="17" destOrd="0" presId="urn:microsoft.com/office/officeart/2005/8/layout/cycle6"/>
    <dgm:cxn modelId="{E30614C7-6ED0-42D7-A07E-7765437D2B40}" type="presParOf" srcId="{3AFB36AE-00F9-4E79-A31C-7E8CC708C1FF}" destId="{E0616891-5C1B-4D1F-BF36-239D61E3F988}" srcOrd="18" destOrd="0" presId="urn:microsoft.com/office/officeart/2005/8/layout/cycle6"/>
    <dgm:cxn modelId="{E0401E84-8325-4933-B8AD-A61F49377122}" type="presParOf" srcId="{3AFB36AE-00F9-4E79-A31C-7E8CC708C1FF}" destId="{E9A3579E-E908-42E8-B1AE-9D4FD4592D56}" srcOrd="19" destOrd="0" presId="urn:microsoft.com/office/officeart/2005/8/layout/cycle6"/>
    <dgm:cxn modelId="{A21CD693-7D9B-4CEE-B923-0611F018D7FE}" type="presParOf" srcId="{3AFB36AE-00F9-4E79-A31C-7E8CC708C1FF}" destId="{3911DD72-D686-466B-8446-405EBF6F1AB0}" srcOrd="20" destOrd="0" presId="urn:microsoft.com/office/officeart/2005/8/layout/cycle6"/>
    <dgm:cxn modelId="{F4AAF383-7F12-4B6C-A130-FEEB8CE21CA2}" type="presParOf" srcId="{3AFB36AE-00F9-4E79-A31C-7E8CC708C1FF}" destId="{0B3D9FC1-B2B4-4050-BCCE-5E84FF8949F5}" srcOrd="21" destOrd="0" presId="urn:microsoft.com/office/officeart/2005/8/layout/cycle6"/>
    <dgm:cxn modelId="{9112A787-736B-47CC-AA38-789665A17BD3}" type="presParOf" srcId="{3AFB36AE-00F9-4E79-A31C-7E8CC708C1FF}" destId="{D713F045-D229-4D68-92E6-14C1599FA3A3}" srcOrd="22" destOrd="0" presId="urn:microsoft.com/office/officeart/2005/8/layout/cycle6"/>
    <dgm:cxn modelId="{E183D281-36FF-4F1A-A2A5-D2C8B7238040}" type="presParOf" srcId="{3AFB36AE-00F9-4E79-A31C-7E8CC708C1FF}" destId="{56D3C994-8AE3-4AB3-9706-784101F4C8B6}" srcOrd="23" destOrd="0" presId="urn:microsoft.com/office/officeart/2005/8/layout/cycle6"/>
    <dgm:cxn modelId="{38D2579D-BEB2-463B-B389-4F8AC054C581}" type="presParOf" srcId="{3AFB36AE-00F9-4E79-A31C-7E8CC708C1FF}" destId="{A78A995C-6B6E-4E67-81A4-256604D2A2AF}" srcOrd="24" destOrd="0" presId="urn:microsoft.com/office/officeart/2005/8/layout/cycle6"/>
    <dgm:cxn modelId="{64A5F76C-F735-4EAF-A9E0-549B7D4C65D0}" type="presParOf" srcId="{3AFB36AE-00F9-4E79-A31C-7E8CC708C1FF}" destId="{C2D988B9-D14E-4AE8-AE26-5E9BD132E529}" srcOrd="25" destOrd="0" presId="urn:microsoft.com/office/officeart/2005/8/layout/cycle6"/>
    <dgm:cxn modelId="{8B9550BD-5935-446D-B4C7-F56C13CB5562}" type="presParOf" srcId="{3AFB36AE-00F9-4E79-A31C-7E8CC708C1FF}" destId="{77555E07-0BBF-4636-A1C9-A63B722DF56B}" srcOrd="26" destOrd="0" presId="urn:microsoft.com/office/officeart/2005/8/layout/cycle6"/>
    <dgm:cxn modelId="{3101CAFB-261B-49F9-A7B1-77200D7C744E}" type="presParOf" srcId="{3AFB36AE-00F9-4E79-A31C-7E8CC708C1FF}" destId="{8E73995C-F158-4881-9112-B9A628FE538C}" srcOrd="27" destOrd="0" presId="urn:microsoft.com/office/officeart/2005/8/layout/cycle6"/>
    <dgm:cxn modelId="{F3FF9A89-390F-4574-A86B-E464C07D9A0F}" type="presParOf" srcId="{3AFB36AE-00F9-4E79-A31C-7E8CC708C1FF}" destId="{57C60125-3169-440B-82D3-6CA6376513B3}" srcOrd="28" destOrd="0" presId="urn:microsoft.com/office/officeart/2005/8/layout/cycle6"/>
    <dgm:cxn modelId="{6468799E-1C10-4902-90E4-B3A9E2518C0A}" type="presParOf" srcId="{3AFB36AE-00F9-4E79-A31C-7E8CC708C1FF}" destId="{4E76F13E-2E43-4B2F-9557-F67F6D441EBD}" srcOrd="29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536E52-FE25-4906-A6BE-3D974CF12032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8C34062D-FA35-4A8A-92FD-71594775BB99}">
      <dgm:prSet phldrT="[Текст]" custT="1"/>
      <dgm:spPr/>
      <dgm:t>
        <a:bodyPr/>
        <a:lstStyle/>
        <a:p>
          <a:r>
            <a:rPr lang="uk-UA" sz="2000" b="0" i="1" noProof="0" dirty="0" smtClean="0">
              <a:latin typeface="Arial Narrow" panose="020B0606020202030204" pitchFamily="34" charset="0"/>
            </a:rPr>
            <a:t>Перш ніж приступити до роботи над презентацією, слід добитись повного розуміння того, про що ви збираєтесь розповідати;</a:t>
          </a:r>
          <a:endParaRPr lang="uk-UA" sz="2000" i="1" noProof="0" dirty="0">
            <a:latin typeface="Arial Narrow" panose="020B0606020202030204" pitchFamily="34" charset="0"/>
          </a:endParaRPr>
        </a:p>
      </dgm:t>
    </dgm:pt>
    <dgm:pt modelId="{FA364AD6-D51F-47F8-8C73-4AFBF421BA62}" type="parTrans" cxnId="{0F510BAB-1B91-4003-B7B9-F96664338B10}">
      <dgm:prSet/>
      <dgm:spPr/>
      <dgm:t>
        <a:bodyPr/>
        <a:lstStyle/>
        <a:p>
          <a:endParaRPr lang="uk-UA"/>
        </a:p>
      </dgm:t>
    </dgm:pt>
    <dgm:pt modelId="{001BF34A-86CD-4950-B879-FBC9A8212BDA}" type="sibTrans" cxnId="{0F510BAB-1B91-4003-B7B9-F96664338B10}">
      <dgm:prSet/>
      <dgm:spPr/>
      <dgm:t>
        <a:bodyPr/>
        <a:lstStyle/>
        <a:p>
          <a:endParaRPr lang="uk-UA"/>
        </a:p>
      </dgm:t>
    </dgm:pt>
    <dgm:pt modelId="{FDD58BA8-3560-4B6F-A433-EE6A1D94A799}">
      <dgm:prSet custT="1"/>
      <dgm:spPr/>
      <dgm:t>
        <a:bodyPr/>
        <a:lstStyle/>
        <a:p>
          <a:r>
            <a:rPr lang="uk-UA" sz="2000" b="0" i="1" noProof="0" dirty="0" smtClean="0">
              <a:latin typeface="Arial Narrow" panose="020B0606020202030204" pitchFamily="34" charset="0"/>
            </a:rPr>
            <a:t>У презентації не повинно бути нічого зайвого. Кожний слайд має бути необхідною ланкою вивчення нового матеріалу та працювати на загальну ідею презентації; </a:t>
          </a:r>
          <a:endParaRPr lang="uk-UA" sz="2000" b="0" i="1" noProof="0" dirty="0">
            <a:latin typeface="Arial Narrow" panose="020B0606020202030204" pitchFamily="34" charset="0"/>
          </a:endParaRPr>
        </a:p>
      </dgm:t>
    </dgm:pt>
    <dgm:pt modelId="{18900CBB-6C5D-47D6-B55D-AE95D375EF07}" type="parTrans" cxnId="{0AB4D609-3357-4DBE-9E5D-D02DA9469020}">
      <dgm:prSet/>
      <dgm:spPr/>
      <dgm:t>
        <a:bodyPr/>
        <a:lstStyle/>
        <a:p>
          <a:endParaRPr lang="uk-UA"/>
        </a:p>
      </dgm:t>
    </dgm:pt>
    <dgm:pt modelId="{E9893E4A-CE4A-4024-83EA-DBF1E6B1FA72}" type="sibTrans" cxnId="{0AB4D609-3357-4DBE-9E5D-D02DA9469020}">
      <dgm:prSet/>
      <dgm:spPr/>
      <dgm:t>
        <a:bodyPr/>
        <a:lstStyle/>
        <a:p>
          <a:endParaRPr lang="uk-UA"/>
        </a:p>
      </dgm:t>
    </dgm:pt>
    <dgm:pt modelId="{CEA6DA3B-487D-4FB5-ABFA-41D29B2B743F}">
      <dgm:prSet custT="1"/>
      <dgm:spPr/>
      <dgm:t>
        <a:bodyPr/>
        <a:lstStyle/>
        <a:p>
          <a:r>
            <a:rPr lang="uk-UA" sz="2000" b="0" i="1" noProof="0" dirty="0" smtClean="0">
              <a:latin typeface="Arial Narrow" panose="020B0606020202030204" pitchFamily="34" charset="0"/>
            </a:rPr>
            <a:t>Користуйтесь готовими шаблонами при виборі стилю символів і кольору фону;</a:t>
          </a:r>
          <a:endParaRPr lang="uk-UA" sz="2000" b="0" i="1" noProof="0" dirty="0">
            <a:latin typeface="Arial Narrow" panose="020B0606020202030204" pitchFamily="34" charset="0"/>
          </a:endParaRPr>
        </a:p>
      </dgm:t>
    </dgm:pt>
    <dgm:pt modelId="{3E3F8566-7854-4984-AADF-AE02CFFC6F8B}" type="parTrans" cxnId="{5F4A5E5B-C934-4268-BE31-EFF1C418FE4F}">
      <dgm:prSet/>
      <dgm:spPr/>
      <dgm:t>
        <a:bodyPr/>
        <a:lstStyle/>
        <a:p>
          <a:endParaRPr lang="uk-UA"/>
        </a:p>
      </dgm:t>
    </dgm:pt>
    <dgm:pt modelId="{E496B7A5-E962-4768-9C6D-0E5ECF0D6A3B}" type="sibTrans" cxnId="{5F4A5E5B-C934-4268-BE31-EFF1C418FE4F}">
      <dgm:prSet/>
      <dgm:spPr/>
      <dgm:t>
        <a:bodyPr/>
        <a:lstStyle/>
        <a:p>
          <a:endParaRPr lang="uk-UA"/>
        </a:p>
      </dgm:t>
    </dgm:pt>
    <dgm:pt modelId="{C31D259D-0C71-40C7-AD15-5547761867C4}">
      <dgm:prSet custT="1"/>
      <dgm:spPr/>
      <dgm:t>
        <a:bodyPr/>
        <a:lstStyle/>
        <a:p>
          <a:r>
            <a:rPr lang="uk-UA" sz="2000" b="0" i="1" noProof="0" dirty="0" smtClean="0">
              <a:latin typeface="Arial Narrow" panose="020B0606020202030204" pitchFamily="34" charset="0"/>
            </a:rPr>
            <a:t>Не стороніться творчого підходу. Експериментуйте при розміщенні графіки та створенні спец ефектів;</a:t>
          </a:r>
          <a:endParaRPr lang="uk-UA" sz="2000" b="0" i="1" noProof="0" dirty="0">
            <a:latin typeface="Arial Narrow" panose="020B0606020202030204" pitchFamily="34" charset="0"/>
          </a:endParaRPr>
        </a:p>
      </dgm:t>
    </dgm:pt>
    <dgm:pt modelId="{B0EC245B-DDFF-47E3-B0B5-E5F6E45B4FEE}" type="parTrans" cxnId="{EFF4A186-50E0-4C1B-95F9-254FB8EAFCCA}">
      <dgm:prSet/>
      <dgm:spPr/>
      <dgm:t>
        <a:bodyPr/>
        <a:lstStyle/>
        <a:p>
          <a:endParaRPr lang="uk-UA"/>
        </a:p>
      </dgm:t>
    </dgm:pt>
    <dgm:pt modelId="{9F05AE99-F5EE-4260-BDF8-F4CB16E6BC34}" type="sibTrans" cxnId="{EFF4A186-50E0-4C1B-95F9-254FB8EAFCCA}">
      <dgm:prSet/>
      <dgm:spPr/>
      <dgm:t>
        <a:bodyPr/>
        <a:lstStyle/>
        <a:p>
          <a:endParaRPr lang="uk-UA"/>
        </a:p>
      </dgm:t>
    </dgm:pt>
    <dgm:pt modelId="{8BEB66F3-1A41-483C-8A5F-D3FFF867B3E3}">
      <dgm:prSet custT="1"/>
      <dgm:spPr/>
      <dgm:t>
        <a:bodyPr/>
        <a:lstStyle/>
        <a:p>
          <a:r>
            <a:rPr lang="uk-UA" sz="2000" b="0" i="1" noProof="0" dirty="0" smtClean="0">
              <a:latin typeface="Arial Narrow" panose="020B0606020202030204" pitchFamily="34" charset="0"/>
            </a:rPr>
            <a:t>Не перенавантажуйте слайди зайвими деталями;</a:t>
          </a:r>
          <a:endParaRPr lang="uk-UA" sz="2000" b="0" i="1" noProof="0" dirty="0">
            <a:latin typeface="Arial Narrow" panose="020B0606020202030204" pitchFamily="34" charset="0"/>
          </a:endParaRPr>
        </a:p>
      </dgm:t>
    </dgm:pt>
    <dgm:pt modelId="{A38C2FB5-BEC7-457E-97BB-C1A690FFDE90}" type="parTrans" cxnId="{D2E4115B-6BA6-4FF9-9A38-7D8E88357202}">
      <dgm:prSet/>
      <dgm:spPr/>
      <dgm:t>
        <a:bodyPr/>
        <a:lstStyle/>
        <a:p>
          <a:endParaRPr lang="uk-UA"/>
        </a:p>
      </dgm:t>
    </dgm:pt>
    <dgm:pt modelId="{9AAD217C-AD49-4697-93D5-DBBE379653FE}" type="sibTrans" cxnId="{D2E4115B-6BA6-4FF9-9A38-7D8E88357202}">
      <dgm:prSet/>
      <dgm:spPr/>
      <dgm:t>
        <a:bodyPr/>
        <a:lstStyle/>
        <a:p>
          <a:endParaRPr lang="uk-UA"/>
        </a:p>
      </dgm:t>
    </dgm:pt>
    <dgm:pt modelId="{930C4D1C-ECA7-431C-A094-13AEB7F8FEC8}">
      <dgm:prSet custT="1"/>
      <dgm:spPr/>
      <dgm:t>
        <a:bodyPr/>
        <a:lstStyle/>
        <a:p>
          <a:r>
            <a:rPr lang="uk-UA" sz="2000" b="0" i="1" noProof="0" dirty="0" smtClean="0">
              <a:latin typeface="Arial Narrow" panose="020B0606020202030204" pitchFamily="34" charset="0"/>
            </a:rPr>
            <a:t>Додаткові ефекти не повинні перетворюватись на самоціль. Їх слід звести до мінімуму й використати, тільки щоби привернути увагу глядача до ключових моментів демонстрації. </a:t>
          </a:r>
          <a:endParaRPr lang="uk-UA" sz="2000" b="0" i="1" noProof="0" dirty="0">
            <a:latin typeface="Arial Narrow" panose="020B0606020202030204" pitchFamily="34" charset="0"/>
          </a:endParaRPr>
        </a:p>
      </dgm:t>
    </dgm:pt>
    <dgm:pt modelId="{F1104A64-3688-40F3-B8B2-5FD6C30AA333}" type="parTrans" cxnId="{71F218BB-B990-4DB6-8310-2857DC9A7F63}">
      <dgm:prSet/>
      <dgm:spPr/>
      <dgm:t>
        <a:bodyPr/>
        <a:lstStyle/>
        <a:p>
          <a:endParaRPr lang="uk-UA"/>
        </a:p>
      </dgm:t>
    </dgm:pt>
    <dgm:pt modelId="{D94BF29A-D0BD-41F7-AD88-66729055C3CA}" type="sibTrans" cxnId="{71F218BB-B990-4DB6-8310-2857DC9A7F63}">
      <dgm:prSet/>
      <dgm:spPr/>
      <dgm:t>
        <a:bodyPr/>
        <a:lstStyle/>
        <a:p>
          <a:endParaRPr lang="uk-UA"/>
        </a:p>
      </dgm:t>
    </dgm:pt>
    <dgm:pt modelId="{DE98F11C-0853-462D-B597-1E784CA26AC1}" type="pres">
      <dgm:prSet presAssocID="{AA536E52-FE25-4906-A6BE-3D974CF1203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8FA92629-3C9E-4968-9096-4AE9481143E2}" type="pres">
      <dgm:prSet presAssocID="{AA536E52-FE25-4906-A6BE-3D974CF12032}" presName="Name1" presStyleCnt="0"/>
      <dgm:spPr/>
      <dgm:t>
        <a:bodyPr/>
        <a:lstStyle/>
        <a:p>
          <a:endParaRPr lang="uk-UA"/>
        </a:p>
      </dgm:t>
    </dgm:pt>
    <dgm:pt modelId="{68CE7D0E-80BF-446E-B4E9-818FC3CEAE1D}" type="pres">
      <dgm:prSet presAssocID="{AA536E52-FE25-4906-A6BE-3D974CF12032}" presName="cycle" presStyleCnt="0"/>
      <dgm:spPr/>
      <dgm:t>
        <a:bodyPr/>
        <a:lstStyle/>
        <a:p>
          <a:endParaRPr lang="uk-UA"/>
        </a:p>
      </dgm:t>
    </dgm:pt>
    <dgm:pt modelId="{565124DE-DD1C-4AF3-B042-A36A28EBED47}" type="pres">
      <dgm:prSet presAssocID="{AA536E52-FE25-4906-A6BE-3D974CF12032}" presName="srcNode" presStyleLbl="node1" presStyleIdx="0" presStyleCnt="6"/>
      <dgm:spPr/>
      <dgm:t>
        <a:bodyPr/>
        <a:lstStyle/>
        <a:p>
          <a:endParaRPr lang="uk-UA"/>
        </a:p>
      </dgm:t>
    </dgm:pt>
    <dgm:pt modelId="{7F168EFA-2F95-401A-82BE-98662A29E5EE}" type="pres">
      <dgm:prSet presAssocID="{AA536E52-FE25-4906-A6BE-3D974CF12032}" presName="conn" presStyleLbl="parChTrans1D2" presStyleIdx="0" presStyleCnt="1"/>
      <dgm:spPr/>
      <dgm:t>
        <a:bodyPr/>
        <a:lstStyle/>
        <a:p>
          <a:endParaRPr lang="uk-UA"/>
        </a:p>
      </dgm:t>
    </dgm:pt>
    <dgm:pt modelId="{740A2030-D74E-45AC-9EEC-B533489A9ED7}" type="pres">
      <dgm:prSet presAssocID="{AA536E52-FE25-4906-A6BE-3D974CF12032}" presName="extraNode" presStyleLbl="node1" presStyleIdx="0" presStyleCnt="6"/>
      <dgm:spPr/>
      <dgm:t>
        <a:bodyPr/>
        <a:lstStyle/>
        <a:p>
          <a:endParaRPr lang="uk-UA"/>
        </a:p>
      </dgm:t>
    </dgm:pt>
    <dgm:pt modelId="{47EECA64-B44C-40BA-B993-CAB8F410B5F0}" type="pres">
      <dgm:prSet presAssocID="{AA536E52-FE25-4906-A6BE-3D974CF12032}" presName="dstNode" presStyleLbl="node1" presStyleIdx="0" presStyleCnt="6"/>
      <dgm:spPr/>
      <dgm:t>
        <a:bodyPr/>
        <a:lstStyle/>
        <a:p>
          <a:endParaRPr lang="uk-UA"/>
        </a:p>
      </dgm:t>
    </dgm:pt>
    <dgm:pt modelId="{89C2FCF5-1CE2-4063-972D-183CC1BD0361}" type="pres">
      <dgm:prSet presAssocID="{8C34062D-FA35-4A8A-92FD-71594775BB99}" presName="text_1" presStyleLbl="node1" presStyleIdx="0" presStyleCnt="6" custScaleY="1232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35B706-2153-4BE6-99D8-3D0F38020DDF}" type="pres">
      <dgm:prSet presAssocID="{8C34062D-FA35-4A8A-92FD-71594775BB99}" presName="accent_1" presStyleCnt="0"/>
      <dgm:spPr/>
      <dgm:t>
        <a:bodyPr/>
        <a:lstStyle/>
        <a:p>
          <a:endParaRPr lang="uk-UA"/>
        </a:p>
      </dgm:t>
    </dgm:pt>
    <dgm:pt modelId="{7F3AE14C-B714-4CB6-A278-DF87EA1DC05E}" type="pres">
      <dgm:prSet presAssocID="{8C34062D-FA35-4A8A-92FD-71594775BB99}" presName="accentRepeatNode" presStyleLbl="solidFgAcc1" presStyleIdx="0" presStyleCnt="6"/>
      <dgm:spPr/>
      <dgm:t>
        <a:bodyPr/>
        <a:lstStyle/>
        <a:p>
          <a:endParaRPr lang="uk-UA"/>
        </a:p>
      </dgm:t>
    </dgm:pt>
    <dgm:pt modelId="{163C22DA-D4CC-4D75-8093-19F0E3DA76B6}" type="pres">
      <dgm:prSet presAssocID="{FDD58BA8-3560-4B6F-A433-EE6A1D94A799}" presName="text_2" presStyleLbl="node1" presStyleIdx="1" presStyleCnt="6" custScaleY="1232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DA643C-A62A-4C2A-94C7-93A930050F52}" type="pres">
      <dgm:prSet presAssocID="{FDD58BA8-3560-4B6F-A433-EE6A1D94A799}" presName="accent_2" presStyleCnt="0"/>
      <dgm:spPr/>
      <dgm:t>
        <a:bodyPr/>
        <a:lstStyle/>
        <a:p>
          <a:endParaRPr lang="uk-UA"/>
        </a:p>
      </dgm:t>
    </dgm:pt>
    <dgm:pt modelId="{C6F06C94-4434-450A-94D6-7C7EF718DC3A}" type="pres">
      <dgm:prSet presAssocID="{FDD58BA8-3560-4B6F-A433-EE6A1D94A799}" presName="accentRepeatNode" presStyleLbl="solidFgAcc1" presStyleIdx="1" presStyleCnt="6"/>
      <dgm:spPr/>
      <dgm:t>
        <a:bodyPr/>
        <a:lstStyle/>
        <a:p>
          <a:endParaRPr lang="uk-UA"/>
        </a:p>
      </dgm:t>
    </dgm:pt>
    <dgm:pt modelId="{484D66A7-0E82-4F7F-86FE-A2176720B622}" type="pres">
      <dgm:prSet presAssocID="{CEA6DA3B-487D-4FB5-ABFA-41D29B2B743F}" presName="text_3" presStyleLbl="node1" presStyleIdx="2" presStyleCnt="6" custScaleY="1232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13CAF1-13FC-45AE-B905-C9058CE16E04}" type="pres">
      <dgm:prSet presAssocID="{CEA6DA3B-487D-4FB5-ABFA-41D29B2B743F}" presName="accent_3" presStyleCnt="0"/>
      <dgm:spPr/>
      <dgm:t>
        <a:bodyPr/>
        <a:lstStyle/>
        <a:p>
          <a:endParaRPr lang="uk-UA"/>
        </a:p>
      </dgm:t>
    </dgm:pt>
    <dgm:pt modelId="{F9DF5CAD-7257-40DC-83A1-45DA2570A46C}" type="pres">
      <dgm:prSet presAssocID="{CEA6DA3B-487D-4FB5-ABFA-41D29B2B743F}" presName="accentRepeatNode" presStyleLbl="solidFgAcc1" presStyleIdx="2" presStyleCnt="6"/>
      <dgm:spPr/>
      <dgm:t>
        <a:bodyPr/>
        <a:lstStyle/>
        <a:p>
          <a:endParaRPr lang="uk-UA"/>
        </a:p>
      </dgm:t>
    </dgm:pt>
    <dgm:pt modelId="{974DCA2D-1692-408C-8083-10AE88EF3BF5}" type="pres">
      <dgm:prSet presAssocID="{C31D259D-0C71-40C7-AD15-5547761867C4}" presName="text_4" presStyleLbl="node1" presStyleIdx="3" presStyleCnt="6" custScaleY="1232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2DC81A-66AD-4EC2-8694-994638A1E922}" type="pres">
      <dgm:prSet presAssocID="{C31D259D-0C71-40C7-AD15-5547761867C4}" presName="accent_4" presStyleCnt="0"/>
      <dgm:spPr/>
      <dgm:t>
        <a:bodyPr/>
        <a:lstStyle/>
        <a:p>
          <a:endParaRPr lang="uk-UA"/>
        </a:p>
      </dgm:t>
    </dgm:pt>
    <dgm:pt modelId="{05EA816F-3AA1-4696-87A7-FDBA61067916}" type="pres">
      <dgm:prSet presAssocID="{C31D259D-0C71-40C7-AD15-5547761867C4}" presName="accentRepeatNode" presStyleLbl="solidFgAcc1" presStyleIdx="3" presStyleCnt="6"/>
      <dgm:spPr/>
      <dgm:t>
        <a:bodyPr/>
        <a:lstStyle/>
        <a:p>
          <a:endParaRPr lang="uk-UA"/>
        </a:p>
      </dgm:t>
    </dgm:pt>
    <dgm:pt modelId="{FB26F6DF-21D7-48FE-9283-F2006B2E1A6C}" type="pres">
      <dgm:prSet presAssocID="{8BEB66F3-1A41-483C-8A5F-D3FFF867B3E3}" presName="text_5" presStyleLbl="node1" presStyleIdx="4" presStyleCnt="6" custScaleY="1232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AE145A-82FC-4380-AD52-9D924C3F7446}" type="pres">
      <dgm:prSet presAssocID="{8BEB66F3-1A41-483C-8A5F-D3FFF867B3E3}" presName="accent_5" presStyleCnt="0"/>
      <dgm:spPr/>
      <dgm:t>
        <a:bodyPr/>
        <a:lstStyle/>
        <a:p>
          <a:endParaRPr lang="uk-UA"/>
        </a:p>
      </dgm:t>
    </dgm:pt>
    <dgm:pt modelId="{B9069E23-E5F6-474C-AF51-3EDBC33BACF0}" type="pres">
      <dgm:prSet presAssocID="{8BEB66F3-1A41-483C-8A5F-D3FFF867B3E3}" presName="accentRepeatNode" presStyleLbl="solidFgAcc1" presStyleIdx="4" presStyleCnt="6"/>
      <dgm:spPr/>
      <dgm:t>
        <a:bodyPr/>
        <a:lstStyle/>
        <a:p>
          <a:endParaRPr lang="uk-UA"/>
        </a:p>
      </dgm:t>
    </dgm:pt>
    <dgm:pt modelId="{B67F6543-8EC6-480A-B182-E8B09D63E550}" type="pres">
      <dgm:prSet presAssocID="{930C4D1C-ECA7-431C-A094-13AEB7F8FEC8}" presName="text_6" presStyleLbl="node1" presStyleIdx="5" presStyleCnt="6" custScaleY="1232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03DB43-BAE5-46C6-BF34-2DEF657ECE9C}" type="pres">
      <dgm:prSet presAssocID="{930C4D1C-ECA7-431C-A094-13AEB7F8FEC8}" presName="accent_6" presStyleCnt="0"/>
      <dgm:spPr/>
      <dgm:t>
        <a:bodyPr/>
        <a:lstStyle/>
        <a:p>
          <a:endParaRPr lang="uk-UA"/>
        </a:p>
      </dgm:t>
    </dgm:pt>
    <dgm:pt modelId="{15359DBE-2E63-4AD2-B7DB-2250587CCC7C}" type="pres">
      <dgm:prSet presAssocID="{930C4D1C-ECA7-431C-A094-13AEB7F8FEC8}" presName="accentRepeatNode" presStyleLbl="solidFgAcc1" presStyleIdx="5" presStyleCnt="6"/>
      <dgm:spPr/>
      <dgm:t>
        <a:bodyPr/>
        <a:lstStyle/>
        <a:p>
          <a:endParaRPr lang="uk-UA"/>
        </a:p>
      </dgm:t>
    </dgm:pt>
  </dgm:ptLst>
  <dgm:cxnLst>
    <dgm:cxn modelId="{0AB4D609-3357-4DBE-9E5D-D02DA9469020}" srcId="{AA536E52-FE25-4906-A6BE-3D974CF12032}" destId="{FDD58BA8-3560-4B6F-A433-EE6A1D94A799}" srcOrd="1" destOrd="0" parTransId="{18900CBB-6C5D-47D6-B55D-AE95D375EF07}" sibTransId="{E9893E4A-CE4A-4024-83EA-DBF1E6B1FA72}"/>
    <dgm:cxn modelId="{0F510BAB-1B91-4003-B7B9-F96664338B10}" srcId="{AA536E52-FE25-4906-A6BE-3D974CF12032}" destId="{8C34062D-FA35-4A8A-92FD-71594775BB99}" srcOrd="0" destOrd="0" parTransId="{FA364AD6-D51F-47F8-8C73-4AFBF421BA62}" sibTransId="{001BF34A-86CD-4950-B879-FBC9A8212BDA}"/>
    <dgm:cxn modelId="{515B10C6-41FD-43F0-88FC-37A9562799A2}" type="presOf" srcId="{001BF34A-86CD-4950-B879-FBC9A8212BDA}" destId="{7F168EFA-2F95-401A-82BE-98662A29E5EE}" srcOrd="0" destOrd="0" presId="urn:microsoft.com/office/officeart/2008/layout/VerticalCurvedList"/>
    <dgm:cxn modelId="{BF4C4EBC-D531-4727-8ADD-CB98F154E63B}" type="presOf" srcId="{AA536E52-FE25-4906-A6BE-3D974CF12032}" destId="{DE98F11C-0853-462D-B597-1E784CA26AC1}" srcOrd="0" destOrd="0" presId="urn:microsoft.com/office/officeart/2008/layout/VerticalCurvedList"/>
    <dgm:cxn modelId="{876FC3B2-2526-4B17-87C6-29ACC91B7BBA}" type="presOf" srcId="{8C34062D-FA35-4A8A-92FD-71594775BB99}" destId="{89C2FCF5-1CE2-4063-972D-183CC1BD0361}" srcOrd="0" destOrd="0" presId="urn:microsoft.com/office/officeart/2008/layout/VerticalCurvedList"/>
    <dgm:cxn modelId="{E483EC71-2C53-48A8-90D7-05A3C70FAAD4}" type="presOf" srcId="{C31D259D-0C71-40C7-AD15-5547761867C4}" destId="{974DCA2D-1692-408C-8083-10AE88EF3BF5}" srcOrd="0" destOrd="0" presId="urn:microsoft.com/office/officeart/2008/layout/VerticalCurvedList"/>
    <dgm:cxn modelId="{D2E4115B-6BA6-4FF9-9A38-7D8E88357202}" srcId="{AA536E52-FE25-4906-A6BE-3D974CF12032}" destId="{8BEB66F3-1A41-483C-8A5F-D3FFF867B3E3}" srcOrd="4" destOrd="0" parTransId="{A38C2FB5-BEC7-457E-97BB-C1A690FFDE90}" sibTransId="{9AAD217C-AD49-4697-93D5-DBBE379653FE}"/>
    <dgm:cxn modelId="{0055A740-6497-423F-BEDF-C20C84C9C9C6}" type="presOf" srcId="{FDD58BA8-3560-4B6F-A433-EE6A1D94A799}" destId="{163C22DA-D4CC-4D75-8093-19F0E3DA76B6}" srcOrd="0" destOrd="0" presId="urn:microsoft.com/office/officeart/2008/layout/VerticalCurvedList"/>
    <dgm:cxn modelId="{834857BB-DF92-41AA-AD11-2324D56958B3}" type="presOf" srcId="{930C4D1C-ECA7-431C-A094-13AEB7F8FEC8}" destId="{B67F6543-8EC6-480A-B182-E8B09D63E550}" srcOrd="0" destOrd="0" presId="urn:microsoft.com/office/officeart/2008/layout/VerticalCurvedList"/>
    <dgm:cxn modelId="{562CD6C4-5B5D-40FB-B109-925450F020C9}" type="presOf" srcId="{8BEB66F3-1A41-483C-8A5F-D3FFF867B3E3}" destId="{FB26F6DF-21D7-48FE-9283-F2006B2E1A6C}" srcOrd="0" destOrd="0" presId="urn:microsoft.com/office/officeart/2008/layout/VerticalCurvedList"/>
    <dgm:cxn modelId="{B46A88F3-C1B1-4BDF-9A2C-3F2A8172C9DB}" type="presOf" srcId="{CEA6DA3B-487D-4FB5-ABFA-41D29B2B743F}" destId="{484D66A7-0E82-4F7F-86FE-A2176720B622}" srcOrd="0" destOrd="0" presId="urn:microsoft.com/office/officeart/2008/layout/VerticalCurvedList"/>
    <dgm:cxn modelId="{71F218BB-B990-4DB6-8310-2857DC9A7F63}" srcId="{AA536E52-FE25-4906-A6BE-3D974CF12032}" destId="{930C4D1C-ECA7-431C-A094-13AEB7F8FEC8}" srcOrd="5" destOrd="0" parTransId="{F1104A64-3688-40F3-B8B2-5FD6C30AA333}" sibTransId="{D94BF29A-D0BD-41F7-AD88-66729055C3CA}"/>
    <dgm:cxn modelId="{EFF4A186-50E0-4C1B-95F9-254FB8EAFCCA}" srcId="{AA536E52-FE25-4906-A6BE-3D974CF12032}" destId="{C31D259D-0C71-40C7-AD15-5547761867C4}" srcOrd="3" destOrd="0" parTransId="{B0EC245B-DDFF-47E3-B0B5-E5F6E45B4FEE}" sibTransId="{9F05AE99-F5EE-4260-BDF8-F4CB16E6BC34}"/>
    <dgm:cxn modelId="{5F4A5E5B-C934-4268-BE31-EFF1C418FE4F}" srcId="{AA536E52-FE25-4906-A6BE-3D974CF12032}" destId="{CEA6DA3B-487D-4FB5-ABFA-41D29B2B743F}" srcOrd="2" destOrd="0" parTransId="{3E3F8566-7854-4984-AADF-AE02CFFC6F8B}" sibTransId="{E496B7A5-E962-4768-9C6D-0E5ECF0D6A3B}"/>
    <dgm:cxn modelId="{FC70D8B6-5F7E-4A3C-92EE-5039D9066361}" type="presParOf" srcId="{DE98F11C-0853-462D-B597-1E784CA26AC1}" destId="{8FA92629-3C9E-4968-9096-4AE9481143E2}" srcOrd="0" destOrd="0" presId="urn:microsoft.com/office/officeart/2008/layout/VerticalCurvedList"/>
    <dgm:cxn modelId="{1323DCAB-3D0B-49E1-9D32-B5A3DB5ADF8E}" type="presParOf" srcId="{8FA92629-3C9E-4968-9096-4AE9481143E2}" destId="{68CE7D0E-80BF-446E-B4E9-818FC3CEAE1D}" srcOrd="0" destOrd="0" presId="urn:microsoft.com/office/officeart/2008/layout/VerticalCurvedList"/>
    <dgm:cxn modelId="{1CBCD75E-4403-4FCE-A6C6-68061D5B52F1}" type="presParOf" srcId="{68CE7D0E-80BF-446E-B4E9-818FC3CEAE1D}" destId="{565124DE-DD1C-4AF3-B042-A36A28EBED47}" srcOrd="0" destOrd="0" presId="urn:microsoft.com/office/officeart/2008/layout/VerticalCurvedList"/>
    <dgm:cxn modelId="{CBDBF2CF-5862-4C84-8C2B-113B59DAF7CF}" type="presParOf" srcId="{68CE7D0E-80BF-446E-B4E9-818FC3CEAE1D}" destId="{7F168EFA-2F95-401A-82BE-98662A29E5EE}" srcOrd="1" destOrd="0" presId="urn:microsoft.com/office/officeart/2008/layout/VerticalCurvedList"/>
    <dgm:cxn modelId="{531BDC0B-00FC-4FEE-8792-9D91A6FEF29F}" type="presParOf" srcId="{68CE7D0E-80BF-446E-B4E9-818FC3CEAE1D}" destId="{740A2030-D74E-45AC-9EEC-B533489A9ED7}" srcOrd="2" destOrd="0" presId="urn:microsoft.com/office/officeart/2008/layout/VerticalCurvedList"/>
    <dgm:cxn modelId="{5E601012-410C-45D8-A2C3-E5BD6A23BF3D}" type="presParOf" srcId="{68CE7D0E-80BF-446E-B4E9-818FC3CEAE1D}" destId="{47EECA64-B44C-40BA-B993-CAB8F410B5F0}" srcOrd="3" destOrd="0" presId="urn:microsoft.com/office/officeart/2008/layout/VerticalCurvedList"/>
    <dgm:cxn modelId="{54620B99-ECB0-468E-B76E-3263377AF59A}" type="presParOf" srcId="{8FA92629-3C9E-4968-9096-4AE9481143E2}" destId="{89C2FCF5-1CE2-4063-972D-183CC1BD0361}" srcOrd="1" destOrd="0" presId="urn:microsoft.com/office/officeart/2008/layout/VerticalCurvedList"/>
    <dgm:cxn modelId="{53324C09-5526-404B-B68F-DD6A78BA183E}" type="presParOf" srcId="{8FA92629-3C9E-4968-9096-4AE9481143E2}" destId="{2C35B706-2153-4BE6-99D8-3D0F38020DDF}" srcOrd="2" destOrd="0" presId="urn:microsoft.com/office/officeart/2008/layout/VerticalCurvedList"/>
    <dgm:cxn modelId="{A1AA7B5E-6BF9-423B-819F-47740100AC93}" type="presParOf" srcId="{2C35B706-2153-4BE6-99D8-3D0F38020DDF}" destId="{7F3AE14C-B714-4CB6-A278-DF87EA1DC05E}" srcOrd="0" destOrd="0" presId="urn:microsoft.com/office/officeart/2008/layout/VerticalCurvedList"/>
    <dgm:cxn modelId="{1F12C73A-0638-4496-8A9C-EBBC58FA61E3}" type="presParOf" srcId="{8FA92629-3C9E-4968-9096-4AE9481143E2}" destId="{163C22DA-D4CC-4D75-8093-19F0E3DA76B6}" srcOrd="3" destOrd="0" presId="urn:microsoft.com/office/officeart/2008/layout/VerticalCurvedList"/>
    <dgm:cxn modelId="{B481184C-DF30-43CE-9732-7005D8283B24}" type="presParOf" srcId="{8FA92629-3C9E-4968-9096-4AE9481143E2}" destId="{E2DA643C-A62A-4C2A-94C7-93A930050F52}" srcOrd="4" destOrd="0" presId="urn:microsoft.com/office/officeart/2008/layout/VerticalCurvedList"/>
    <dgm:cxn modelId="{8FBB1E69-2945-4A37-9843-BB70A09AF40F}" type="presParOf" srcId="{E2DA643C-A62A-4C2A-94C7-93A930050F52}" destId="{C6F06C94-4434-450A-94D6-7C7EF718DC3A}" srcOrd="0" destOrd="0" presId="urn:microsoft.com/office/officeart/2008/layout/VerticalCurvedList"/>
    <dgm:cxn modelId="{71E9AE84-590C-4EFE-8AB7-06D92ED2BA2F}" type="presParOf" srcId="{8FA92629-3C9E-4968-9096-4AE9481143E2}" destId="{484D66A7-0E82-4F7F-86FE-A2176720B622}" srcOrd="5" destOrd="0" presId="urn:microsoft.com/office/officeart/2008/layout/VerticalCurvedList"/>
    <dgm:cxn modelId="{45517045-22FE-4D46-8FCF-F08165B8ACBF}" type="presParOf" srcId="{8FA92629-3C9E-4968-9096-4AE9481143E2}" destId="{8B13CAF1-13FC-45AE-B905-C9058CE16E04}" srcOrd="6" destOrd="0" presId="urn:microsoft.com/office/officeart/2008/layout/VerticalCurvedList"/>
    <dgm:cxn modelId="{E28FF5E5-6DDE-4B59-8B22-BCDE0FF2BA52}" type="presParOf" srcId="{8B13CAF1-13FC-45AE-B905-C9058CE16E04}" destId="{F9DF5CAD-7257-40DC-83A1-45DA2570A46C}" srcOrd="0" destOrd="0" presId="urn:microsoft.com/office/officeart/2008/layout/VerticalCurvedList"/>
    <dgm:cxn modelId="{E9094E4F-949C-4C0A-AA44-32C80AB3D4AA}" type="presParOf" srcId="{8FA92629-3C9E-4968-9096-4AE9481143E2}" destId="{974DCA2D-1692-408C-8083-10AE88EF3BF5}" srcOrd="7" destOrd="0" presId="urn:microsoft.com/office/officeart/2008/layout/VerticalCurvedList"/>
    <dgm:cxn modelId="{35613B14-40A6-44BE-9B8D-120F2DBB2407}" type="presParOf" srcId="{8FA92629-3C9E-4968-9096-4AE9481143E2}" destId="{4D2DC81A-66AD-4EC2-8694-994638A1E922}" srcOrd="8" destOrd="0" presId="urn:microsoft.com/office/officeart/2008/layout/VerticalCurvedList"/>
    <dgm:cxn modelId="{A4ACC3EC-BB9B-4285-B2B8-82E79774536A}" type="presParOf" srcId="{4D2DC81A-66AD-4EC2-8694-994638A1E922}" destId="{05EA816F-3AA1-4696-87A7-FDBA61067916}" srcOrd="0" destOrd="0" presId="urn:microsoft.com/office/officeart/2008/layout/VerticalCurvedList"/>
    <dgm:cxn modelId="{9304607B-74F0-4FF9-9D7C-D7824F2FF1CF}" type="presParOf" srcId="{8FA92629-3C9E-4968-9096-4AE9481143E2}" destId="{FB26F6DF-21D7-48FE-9283-F2006B2E1A6C}" srcOrd="9" destOrd="0" presId="urn:microsoft.com/office/officeart/2008/layout/VerticalCurvedList"/>
    <dgm:cxn modelId="{04D91FD0-4414-4333-A424-FA329F88B363}" type="presParOf" srcId="{8FA92629-3C9E-4968-9096-4AE9481143E2}" destId="{AFAE145A-82FC-4380-AD52-9D924C3F7446}" srcOrd="10" destOrd="0" presId="urn:microsoft.com/office/officeart/2008/layout/VerticalCurvedList"/>
    <dgm:cxn modelId="{1A8EEB31-D066-40C4-A8FB-52F5A2763B03}" type="presParOf" srcId="{AFAE145A-82FC-4380-AD52-9D924C3F7446}" destId="{B9069E23-E5F6-474C-AF51-3EDBC33BACF0}" srcOrd="0" destOrd="0" presId="urn:microsoft.com/office/officeart/2008/layout/VerticalCurvedList"/>
    <dgm:cxn modelId="{375A2C90-5DD6-4D9F-AFE1-EBC248800E50}" type="presParOf" srcId="{8FA92629-3C9E-4968-9096-4AE9481143E2}" destId="{B67F6543-8EC6-480A-B182-E8B09D63E550}" srcOrd="11" destOrd="0" presId="urn:microsoft.com/office/officeart/2008/layout/VerticalCurvedList"/>
    <dgm:cxn modelId="{5EC7A78F-5B29-4ADB-805D-BA682F71643F}" type="presParOf" srcId="{8FA92629-3C9E-4968-9096-4AE9481143E2}" destId="{6F03DB43-BAE5-46C6-BF34-2DEF657ECE9C}" srcOrd="12" destOrd="0" presId="urn:microsoft.com/office/officeart/2008/layout/VerticalCurvedList"/>
    <dgm:cxn modelId="{BB4DF9A3-2BF4-4DBB-8E42-E0E98FA64DC8}" type="presParOf" srcId="{6F03DB43-BAE5-46C6-BF34-2DEF657ECE9C}" destId="{15359DBE-2E63-4AD2-B7DB-2250587CCC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B5DCC-3D99-4AB1-951F-CF7DC96FEFE6}">
      <dsp:nvSpPr>
        <dsp:cNvPr id="0" name=""/>
        <dsp:cNvSpPr/>
      </dsp:nvSpPr>
      <dsp:spPr>
        <a:xfrm rot="10800000">
          <a:off x="1952265" y="657260"/>
          <a:ext cx="5731514" cy="2164732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3983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err="1" smtClean="0">
              <a:latin typeface="Arial Narrow" panose="020B0606020202030204" pitchFamily="34" charset="0"/>
            </a:rPr>
            <a:t>Мультимедійні</a:t>
          </a:r>
          <a:r>
            <a:rPr lang="ru-RU" sz="4800" kern="1200" dirty="0" smtClean="0">
              <a:latin typeface="Arial Narrow" panose="020B0606020202030204" pitchFamily="34" charset="0"/>
            </a:rPr>
            <a:t> </a:t>
          </a:r>
          <a:r>
            <a:rPr lang="uk-UA" sz="4800" kern="1200" noProof="0" dirty="0" smtClean="0">
              <a:latin typeface="Arial Narrow" panose="020B0606020202030204" pitchFamily="34" charset="0"/>
            </a:rPr>
            <a:t>технології  в освіті</a:t>
          </a:r>
          <a:endParaRPr lang="uk-UA" sz="4800" kern="1200" noProof="0" dirty="0">
            <a:latin typeface="Arial Narrow" panose="020B0606020202030204" pitchFamily="34" charset="0"/>
          </a:endParaRPr>
        </a:p>
      </dsp:txBody>
      <dsp:txXfrm rot="10800000">
        <a:off x="2493448" y="657260"/>
        <a:ext cx="5190331" cy="2164732"/>
      </dsp:txXfrm>
    </dsp:sp>
    <dsp:sp modelId="{8044E839-8A49-43AD-B174-CDB294CCE566}">
      <dsp:nvSpPr>
        <dsp:cNvPr id="0" name=""/>
        <dsp:cNvSpPr/>
      </dsp:nvSpPr>
      <dsp:spPr>
        <a:xfrm>
          <a:off x="488694" y="502839"/>
          <a:ext cx="2571552" cy="25715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CBB24-DFED-4727-8C4C-389EB8E115AA}">
      <dsp:nvSpPr>
        <dsp:cNvPr id="0" name=""/>
        <dsp:cNvSpPr/>
      </dsp:nvSpPr>
      <dsp:spPr>
        <a:xfrm>
          <a:off x="-6421016" y="-982111"/>
          <a:ext cx="7642780" cy="7642780"/>
        </a:xfrm>
        <a:prstGeom prst="blockArc">
          <a:avLst>
            <a:gd name="adj1" fmla="val 18900000"/>
            <a:gd name="adj2" fmla="val 2700000"/>
            <a:gd name="adj3" fmla="val 283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6F4AA-47B4-436A-A853-DC033EFE7F18}">
      <dsp:nvSpPr>
        <dsp:cNvPr id="0" name=""/>
        <dsp:cNvSpPr/>
      </dsp:nvSpPr>
      <dsp:spPr>
        <a:xfrm>
          <a:off x="454801" y="201988"/>
          <a:ext cx="9691703" cy="7919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5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Зручна система навігації, що дозволяє легко переміщатись по презентації;</a:t>
          </a:r>
          <a:endParaRPr lang="uk-UA" sz="2400" kern="1200" noProof="0" dirty="0">
            <a:latin typeface="Arial Narrow" panose="020B0606020202030204" pitchFamily="34" charset="0"/>
          </a:endParaRPr>
        </a:p>
      </dsp:txBody>
      <dsp:txXfrm>
        <a:off x="454801" y="201988"/>
        <a:ext cx="9691703" cy="791926"/>
      </dsp:txXfrm>
    </dsp:sp>
    <dsp:sp modelId="{14854F60-2749-4F18-9376-6D902A80D5A7}">
      <dsp:nvSpPr>
        <dsp:cNvPr id="0" name=""/>
        <dsp:cNvSpPr/>
      </dsp:nvSpPr>
      <dsp:spPr>
        <a:xfrm>
          <a:off x="81152" y="224303"/>
          <a:ext cx="747298" cy="74729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B37C74-E529-48E0-9C5B-88331F6FD4F9}">
      <dsp:nvSpPr>
        <dsp:cNvPr id="0" name=""/>
        <dsp:cNvSpPr/>
      </dsp:nvSpPr>
      <dsp:spPr>
        <a:xfrm>
          <a:off x="946564" y="1098632"/>
          <a:ext cx="9199940" cy="7919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5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Використання мультимедійних можливостей сучасних комп’ютерів і Інтернету (графічних вставок, анімації, звуку, якщо необхідно, тощо);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946564" y="1098632"/>
        <a:ext cx="9199940" cy="791926"/>
      </dsp:txXfrm>
    </dsp:sp>
    <dsp:sp modelId="{89C47403-64D8-4B39-A1CB-9A3C5F40DB5D}">
      <dsp:nvSpPr>
        <dsp:cNvPr id="0" name=""/>
        <dsp:cNvSpPr/>
      </dsp:nvSpPr>
      <dsp:spPr>
        <a:xfrm>
          <a:off x="572915" y="1120947"/>
          <a:ext cx="747298" cy="74729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FC398-6974-4788-9576-3D1704BB25BF}">
      <dsp:nvSpPr>
        <dsp:cNvPr id="0" name=""/>
        <dsp:cNvSpPr/>
      </dsp:nvSpPr>
      <dsp:spPr>
        <a:xfrm>
          <a:off x="1171435" y="1995276"/>
          <a:ext cx="8975069" cy="7919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5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Розбиття уроку на невеличкі логічно замкнуті блоки (слайди);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1171435" y="1995276"/>
        <a:ext cx="8975069" cy="791926"/>
      </dsp:txXfrm>
    </dsp:sp>
    <dsp:sp modelId="{CA343200-524C-4CD9-A42F-0D1E8D825EB5}">
      <dsp:nvSpPr>
        <dsp:cNvPr id="0" name=""/>
        <dsp:cNvSpPr/>
      </dsp:nvSpPr>
      <dsp:spPr>
        <a:xfrm>
          <a:off x="797785" y="2017591"/>
          <a:ext cx="747298" cy="74729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FB476-8359-406D-803A-CE0E1ECDB995}">
      <dsp:nvSpPr>
        <dsp:cNvPr id="0" name=""/>
        <dsp:cNvSpPr/>
      </dsp:nvSpPr>
      <dsp:spPr>
        <a:xfrm>
          <a:off x="1171435" y="2891353"/>
          <a:ext cx="8975069" cy="7919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5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Кожний слайд презентації повинен мати заголовок;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1171435" y="2891353"/>
        <a:ext cx="8975069" cy="791926"/>
      </dsp:txXfrm>
    </dsp:sp>
    <dsp:sp modelId="{1C401BEE-6E31-488B-8DD1-E8F79EA2DDC0}">
      <dsp:nvSpPr>
        <dsp:cNvPr id="0" name=""/>
        <dsp:cNvSpPr/>
      </dsp:nvSpPr>
      <dsp:spPr>
        <a:xfrm>
          <a:off x="797785" y="2913667"/>
          <a:ext cx="747298" cy="74729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51F27-100C-4C89-A9ED-772B710DE744}">
      <dsp:nvSpPr>
        <dsp:cNvPr id="0" name=""/>
        <dsp:cNvSpPr/>
      </dsp:nvSpPr>
      <dsp:spPr>
        <a:xfrm>
          <a:off x="946564" y="3787997"/>
          <a:ext cx="9199940" cy="7919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5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Посилання на літературні джерела, електронні бібліотеки та на джерела інформації в мережі Інтернету;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946564" y="3787997"/>
        <a:ext cx="9199940" cy="791926"/>
      </dsp:txXfrm>
    </dsp:sp>
    <dsp:sp modelId="{468D7C04-3499-4408-9FB1-2CDE0CEB1E72}">
      <dsp:nvSpPr>
        <dsp:cNvPr id="0" name=""/>
        <dsp:cNvSpPr/>
      </dsp:nvSpPr>
      <dsp:spPr>
        <a:xfrm>
          <a:off x="572915" y="3810311"/>
          <a:ext cx="747298" cy="74729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DB53D-C6BF-40DD-BF01-6419EE43C5F2}">
      <dsp:nvSpPr>
        <dsp:cNvPr id="0" name=""/>
        <dsp:cNvSpPr/>
      </dsp:nvSpPr>
      <dsp:spPr>
        <a:xfrm>
          <a:off x="454801" y="4684641"/>
          <a:ext cx="9691703" cy="7919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53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Доступність і швидке завантаження, без ускладнення ефектами.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454801" y="4684641"/>
        <a:ext cx="9691703" cy="791926"/>
      </dsp:txXfrm>
    </dsp:sp>
    <dsp:sp modelId="{227DB1A2-C5CE-42F5-B2C8-729F88633EA9}">
      <dsp:nvSpPr>
        <dsp:cNvPr id="0" name=""/>
        <dsp:cNvSpPr/>
      </dsp:nvSpPr>
      <dsp:spPr>
        <a:xfrm>
          <a:off x="81152" y="4706955"/>
          <a:ext cx="747298" cy="74729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56295-31AE-4AA3-AD03-BC6541180FD8}">
      <dsp:nvSpPr>
        <dsp:cNvPr id="0" name=""/>
        <dsp:cNvSpPr/>
      </dsp:nvSpPr>
      <dsp:spPr>
        <a:xfrm>
          <a:off x="0" y="4842"/>
          <a:ext cx="8285329" cy="6428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1" kern="1200" noProof="0" dirty="0" smtClean="0">
              <a:latin typeface="Arial Narrow" panose="020B0606020202030204" pitchFamily="34" charset="0"/>
            </a:rPr>
            <a:t>Структуризація навчального матеріалу;</a:t>
          </a:r>
          <a:endParaRPr lang="uk-UA" sz="2800" i="1" kern="1200" noProof="0" dirty="0">
            <a:latin typeface="Arial Narrow" panose="020B0606020202030204" pitchFamily="34" charset="0"/>
          </a:endParaRPr>
        </a:p>
      </dsp:txBody>
      <dsp:txXfrm>
        <a:off x="18828" y="23670"/>
        <a:ext cx="8247673" cy="605169"/>
      </dsp:txXfrm>
    </dsp:sp>
    <dsp:sp modelId="{5B1F3646-5B78-453B-A248-8CFFC5328099}">
      <dsp:nvSpPr>
        <dsp:cNvPr id="0" name=""/>
        <dsp:cNvSpPr/>
      </dsp:nvSpPr>
      <dsp:spPr>
        <a:xfrm rot="5400000">
          <a:off x="4022134" y="663738"/>
          <a:ext cx="241059" cy="289271"/>
        </a:xfrm>
        <a:prstGeom prst="rightArrow">
          <a:avLst>
            <a:gd name="adj1" fmla="val 60000"/>
            <a:gd name="adj2" fmla="val 50000"/>
          </a:avLst>
        </a:prstGeom>
        <a:solidFill>
          <a:srgbClr val="82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 rot="-5400000">
        <a:off x="4055882" y="687844"/>
        <a:ext cx="173563" cy="168741"/>
      </dsp:txXfrm>
    </dsp:sp>
    <dsp:sp modelId="{BD8C703E-AABC-4370-B7AD-359683F50F72}">
      <dsp:nvSpPr>
        <dsp:cNvPr id="0" name=""/>
        <dsp:cNvSpPr/>
      </dsp:nvSpPr>
      <dsp:spPr>
        <a:xfrm>
          <a:off x="0" y="969080"/>
          <a:ext cx="8285329" cy="6428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1" kern="1200" noProof="0" dirty="0" smtClean="0">
              <a:latin typeface="Arial Narrow" panose="020B0606020202030204" pitchFamily="34" charset="0"/>
            </a:rPr>
            <a:t>Складання сценарію реалізації;</a:t>
          </a:r>
          <a:endParaRPr lang="uk-UA" sz="2800" b="0" i="1" kern="1200" noProof="0" dirty="0">
            <a:latin typeface="Arial Narrow" panose="020B0606020202030204" pitchFamily="34" charset="0"/>
          </a:endParaRPr>
        </a:p>
      </dsp:txBody>
      <dsp:txXfrm>
        <a:off x="18828" y="987908"/>
        <a:ext cx="8247673" cy="605169"/>
      </dsp:txXfrm>
    </dsp:sp>
    <dsp:sp modelId="{564F1374-059C-4390-ADBC-ED41547F5A8F}">
      <dsp:nvSpPr>
        <dsp:cNvPr id="0" name=""/>
        <dsp:cNvSpPr/>
      </dsp:nvSpPr>
      <dsp:spPr>
        <a:xfrm rot="5400000">
          <a:off x="4022134" y="1627976"/>
          <a:ext cx="241059" cy="289271"/>
        </a:xfrm>
        <a:prstGeom prst="rightArrow">
          <a:avLst>
            <a:gd name="adj1" fmla="val 60000"/>
            <a:gd name="adj2" fmla="val 50000"/>
          </a:avLst>
        </a:prstGeom>
        <a:solidFill>
          <a:srgbClr val="82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 rot="-5400000">
        <a:off x="4055882" y="1652082"/>
        <a:ext cx="173563" cy="168741"/>
      </dsp:txXfrm>
    </dsp:sp>
    <dsp:sp modelId="{5696DD00-D661-49AB-AEBB-2D0428923820}">
      <dsp:nvSpPr>
        <dsp:cNvPr id="0" name=""/>
        <dsp:cNvSpPr/>
      </dsp:nvSpPr>
      <dsp:spPr>
        <a:xfrm>
          <a:off x="0" y="1933318"/>
          <a:ext cx="8285329" cy="6428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1" kern="1200" noProof="0" dirty="0" smtClean="0">
              <a:latin typeface="Arial Narrow" panose="020B0606020202030204" pitchFamily="34" charset="0"/>
            </a:rPr>
            <a:t>Розробка дизайну презентації;</a:t>
          </a:r>
          <a:endParaRPr lang="uk-UA" sz="2800" b="0" i="1" kern="1200" noProof="0" dirty="0">
            <a:latin typeface="Arial Narrow" panose="020B0606020202030204" pitchFamily="34" charset="0"/>
          </a:endParaRPr>
        </a:p>
      </dsp:txBody>
      <dsp:txXfrm>
        <a:off x="18828" y="1952146"/>
        <a:ext cx="8247673" cy="605169"/>
      </dsp:txXfrm>
    </dsp:sp>
    <dsp:sp modelId="{61F512E3-0F89-4914-8AF4-AE51884904D8}">
      <dsp:nvSpPr>
        <dsp:cNvPr id="0" name=""/>
        <dsp:cNvSpPr/>
      </dsp:nvSpPr>
      <dsp:spPr>
        <a:xfrm rot="5400000">
          <a:off x="4022134" y="2592214"/>
          <a:ext cx="241059" cy="289271"/>
        </a:xfrm>
        <a:prstGeom prst="rightArrow">
          <a:avLst>
            <a:gd name="adj1" fmla="val 60000"/>
            <a:gd name="adj2" fmla="val 50000"/>
          </a:avLst>
        </a:prstGeom>
        <a:solidFill>
          <a:srgbClr val="82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 rot="-5400000">
        <a:off x="4055882" y="2616320"/>
        <a:ext cx="173563" cy="168741"/>
      </dsp:txXfrm>
    </dsp:sp>
    <dsp:sp modelId="{3EF59AE4-B124-4526-B217-85E25866A358}">
      <dsp:nvSpPr>
        <dsp:cNvPr id="0" name=""/>
        <dsp:cNvSpPr/>
      </dsp:nvSpPr>
      <dsp:spPr>
        <a:xfrm>
          <a:off x="0" y="2897556"/>
          <a:ext cx="8285329" cy="6428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1" kern="1200" noProof="0" dirty="0" smtClean="0">
              <a:latin typeface="Arial Narrow" panose="020B0606020202030204" pitchFamily="34" charset="0"/>
            </a:rPr>
            <a:t>Підготовка медіа-фрагментів;</a:t>
          </a:r>
          <a:endParaRPr lang="uk-UA" sz="2800" b="0" i="1" kern="1200" noProof="0" dirty="0">
            <a:latin typeface="Arial Narrow" panose="020B0606020202030204" pitchFamily="34" charset="0"/>
          </a:endParaRPr>
        </a:p>
      </dsp:txBody>
      <dsp:txXfrm>
        <a:off x="18828" y="2916384"/>
        <a:ext cx="8247673" cy="605169"/>
      </dsp:txXfrm>
    </dsp:sp>
    <dsp:sp modelId="{54E2E592-63D4-4398-8FA9-2E9AFA2E4A8A}">
      <dsp:nvSpPr>
        <dsp:cNvPr id="0" name=""/>
        <dsp:cNvSpPr/>
      </dsp:nvSpPr>
      <dsp:spPr>
        <a:xfrm rot="5400000">
          <a:off x="4022134" y="3556452"/>
          <a:ext cx="241059" cy="289271"/>
        </a:xfrm>
        <a:prstGeom prst="rightArrow">
          <a:avLst>
            <a:gd name="adj1" fmla="val 60000"/>
            <a:gd name="adj2" fmla="val 50000"/>
          </a:avLst>
        </a:prstGeom>
        <a:solidFill>
          <a:srgbClr val="82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 dirty="0"/>
        </a:p>
      </dsp:txBody>
      <dsp:txXfrm rot="-5400000">
        <a:off x="4055882" y="3580558"/>
        <a:ext cx="173563" cy="168741"/>
      </dsp:txXfrm>
    </dsp:sp>
    <dsp:sp modelId="{9AA9B33C-E260-4A8C-BD1E-3349E50FBD1A}">
      <dsp:nvSpPr>
        <dsp:cNvPr id="0" name=""/>
        <dsp:cNvSpPr/>
      </dsp:nvSpPr>
      <dsp:spPr>
        <a:xfrm>
          <a:off x="0" y="3861794"/>
          <a:ext cx="8285329" cy="6428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1" kern="1200" noProof="0" dirty="0" smtClean="0">
              <a:latin typeface="Arial Narrow" panose="020B0606020202030204" pitchFamily="34" charset="0"/>
            </a:rPr>
            <a:t>Підготовка музичного супроводу;</a:t>
          </a:r>
          <a:endParaRPr lang="uk-UA" sz="2800" b="0" i="1" kern="1200" noProof="0" dirty="0">
            <a:latin typeface="Arial Narrow" panose="020B0606020202030204" pitchFamily="34" charset="0"/>
          </a:endParaRPr>
        </a:p>
      </dsp:txBody>
      <dsp:txXfrm>
        <a:off x="18828" y="3880622"/>
        <a:ext cx="8247673" cy="605169"/>
      </dsp:txXfrm>
    </dsp:sp>
    <dsp:sp modelId="{36D71802-14B6-4FEF-89F4-49EA6738B04B}">
      <dsp:nvSpPr>
        <dsp:cNvPr id="0" name=""/>
        <dsp:cNvSpPr/>
      </dsp:nvSpPr>
      <dsp:spPr>
        <a:xfrm rot="5400000">
          <a:off x="4022134" y="4520690"/>
          <a:ext cx="241059" cy="289271"/>
        </a:xfrm>
        <a:prstGeom prst="rightArrow">
          <a:avLst>
            <a:gd name="adj1" fmla="val 60000"/>
            <a:gd name="adj2" fmla="val 50000"/>
          </a:avLst>
        </a:prstGeom>
        <a:solidFill>
          <a:srgbClr val="82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 rot="-5400000">
        <a:off x="4055882" y="4544796"/>
        <a:ext cx="173563" cy="168741"/>
      </dsp:txXfrm>
    </dsp:sp>
    <dsp:sp modelId="{ABF5B9A5-2AED-4282-90B0-F0D0F2BCFA35}">
      <dsp:nvSpPr>
        <dsp:cNvPr id="0" name=""/>
        <dsp:cNvSpPr/>
      </dsp:nvSpPr>
      <dsp:spPr>
        <a:xfrm>
          <a:off x="0" y="4826032"/>
          <a:ext cx="8285329" cy="6428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1" kern="1200" noProof="0" dirty="0" smtClean="0">
              <a:latin typeface="Arial Narrow" panose="020B0606020202030204" pitchFamily="34" charset="0"/>
            </a:rPr>
            <a:t>Тестування-перевірка.</a:t>
          </a:r>
          <a:endParaRPr lang="uk-UA" sz="2800" b="0" i="1" kern="1200" noProof="0" dirty="0">
            <a:latin typeface="Arial Narrow" panose="020B0606020202030204" pitchFamily="34" charset="0"/>
          </a:endParaRPr>
        </a:p>
      </dsp:txBody>
      <dsp:txXfrm>
        <a:off x="18828" y="4844860"/>
        <a:ext cx="8247673" cy="60516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49247-F70D-4EB5-B45C-F77398839332}">
      <dsp:nvSpPr>
        <dsp:cNvPr id="0" name=""/>
        <dsp:cNvSpPr/>
      </dsp:nvSpPr>
      <dsp:spPr>
        <a:xfrm>
          <a:off x="10505681" y="1475449"/>
          <a:ext cx="91440" cy="5362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620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DD096-58DD-425B-8E32-3AA1972A084B}">
      <dsp:nvSpPr>
        <dsp:cNvPr id="0" name=""/>
        <dsp:cNvSpPr/>
      </dsp:nvSpPr>
      <dsp:spPr>
        <a:xfrm>
          <a:off x="7416144" y="1475449"/>
          <a:ext cx="91440" cy="5362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620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60364-FB4F-4D65-B5B3-937671A14D4F}">
      <dsp:nvSpPr>
        <dsp:cNvPr id="0" name=""/>
        <dsp:cNvSpPr/>
      </dsp:nvSpPr>
      <dsp:spPr>
        <a:xfrm>
          <a:off x="4326606" y="1475449"/>
          <a:ext cx="91440" cy="5362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620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00DA9-03DB-4968-8823-C4606A9D717A}">
      <dsp:nvSpPr>
        <dsp:cNvPr id="0" name=""/>
        <dsp:cNvSpPr/>
      </dsp:nvSpPr>
      <dsp:spPr>
        <a:xfrm>
          <a:off x="6121" y="198780"/>
          <a:ext cx="2553336" cy="12766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При закріпленні нової теми чи розділу навчальної програми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6121" y="198780"/>
        <a:ext cx="2553336" cy="1276668"/>
      </dsp:txXfrm>
    </dsp:sp>
    <dsp:sp modelId="{8DBF37EB-A31C-4BB7-96BD-0949CB010861}">
      <dsp:nvSpPr>
        <dsp:cNvPr id="0" name=""/>
        <dsp:cNvSpPr/>
      </dsp:nvSpPr>
      <dsp:spPr>
        <a:xfrm>
          <a:off x="3095658" y="198780"/>
          <a:ext cx="2553336" cy="12766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При вивченні нового матеріалу</a:t>
          </a:r>
          <a:endParaRPr lang="uk-UA" sz="2400" kern="1200" noProof="0" dirty="0">
            <a:latin typeface="Arial Narrow" panose="020B0606020202030204" pitchFamily="34" charset="0"/>
          </a:endParaRPr>
        </a:p>
      </dsp:txBody>
      <dsp:txXfrm>
        <a:off x="3095658" y="198780"/>
        <a:ext cx="2553336" cy="1276668"/>
      </dsp:txXfrm>
    </dsp:sp>
    <dsp:sp modelId="{23B718F3-E69F-4C15-8537-0311661A22EF}">
      <dsp:nvSpPr>
        <dsp:cNvPr id="0" name=""/>
        <dsp:cNvSpPr/>
      </dsp:nvSpPr>
      <dsp:spPr>
        <a:xfrm>
          <a:off x="3095658" y="2011649"/>
          <a:ext cx="2553336" cy="30696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Дозволяє ілюструвати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його різноманітними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 наочними засобами.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 Застосування особливо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 вигідно в тих випадках,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 коли необхідно показати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 динаміку розвитку якого-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небудь процесу;</a:t>
          </a:r>
          <a:endParaRPr lang="uk-UA" sz="1800" kern="1200" noProof="0" dirty="0">
            <a:latin typeface="Arial Narrow" panose="020B0606020202030204" pitchFamily="34" charset="0"/>
          </a:endParaRPr>
        </a:p>
      </dsp:txBody>
      <dsp:txXfrm>
        <a:off x="3095658" y="2011649"/>
        <a:ext cx="2553336" cy="3069608"/>
      </dsp:txXfrm>
    </dsp:sp>
    <dsp:sp modelId="{1EC6F90B-0B31-4172-A404-DF97D8EFCBE6}">
      <dsp:nvSpPr>
        <dsp:cNvPr id="0" name=""/>
        <dsp:cNvSpPr/>
      </dsp:nvSpPr>
      <dsp:spPr>
        <a:xfrm>
          <a:off x="6185195" y="198780"/>
          <a:ext cx="2553336" cy="12766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Для перевірки навчальних досягнень учнів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6185195" y="198780"/>
        <a:ext cx="2553336" cy="1276668"/>
      </dsp:txXfrm>
    </dsp:sp>
    <dsp:sp modelId="{F888B13D-F3B1-495C-950B-785D3196E7A0}">
      <dsp:nvSpPr>
        <dsp:cNvPr id="0" name=""/>
        <dsp:cNvSpPr/>
      </dsp:nvSpPr>
      <dsp:spPr>
        <a:xfrm>
          <a:off x="6185195" y="2011649"/>
          <a:ext cx="2553336" cy="30696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Комп’ютерне тестування - це самоперевірка та самореалізація, добрий стимул для навчання,  спосіб навчальної  діяльності та самовираження учнів.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Для вчителя – це засіб якісного оцінювання, програмований спосіб накопичення оцінок;</a:t>
          </a:r>
          <a:endParaRPr lang="uk-UA" sz="1800" b="0" i="0" kern="1200" noProof="0" dirty="0">
            <a:latin typeface="Arial Narrow" panose="020B0606020202030204" pitchFamily="34" charset="0"/>
          </a:endParaRPr>
        </a:p>
      </dsp:txBody>
      <dsp:txXfrm>
        <a:off x="6185195" y="2011649"/>
        <a:ext cx="2553336" cy="3069608"/>
      </dsp:txXfrm>
    </dsp:sp>
    <dsp:sp modelId="{609A54E1-06B2-43F6-8F02-57557231A2A6}">
      <dsp:nvSpPr>
        <dsp:cNvPr id="0" name=""/>
        <dsp:cNvSpPr/>
      </dsp:nvSpPr>
      <dsp:spPr>
        <a:xfrm>
          <a:off x="9274732" y="198780"/>
          <a:ext cx="2553336" cy="12766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Для поглиблення знань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9274732" y="198780"/>
        <a:ext cx="2553336" cy="1276668"/>
      </dsp:txXfrm>
    </dsp:sp>
    <dsp:sp modelId="{B8DCA8CA-A0D6-4992-8D69-89D887CB300A}">
      <dsp:nvSpPr>
        <dsp:cNvPr id="0" name=""/>
        <dsp:cNvSpPr/>
      </dsp:nvSpPr>
      <dsp:spPr>
        <a:xfrm>
          <a:off x="9274732" y="2011649"/>
          <a:ext cx="2553336" cy="30696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Як додатковий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матеріал до уроків;</a:t>
          </a:r>
          <a:endParaRPr lang="uk-UA" sz="1800" b="0" i="0" kern="1200" noProof="0" dirty="0">
            <a:latin typeface="Arial Narrow" panose="020B0606020202030204" pitchFamily="34" charset="0"/>
          </a:endParaRPr>
        </a:p>
      </dsp:txBody>
      <dsp:txXfrm>
        <a:off x="9274732" y="2011649"/>
        <a:ext cx="2553336" cy="30696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A21DC-C591-428A-BC1A-6C1069632C67}">
      <dsp:nvSpPr>
        <dsp:cNvPr id="0" name=""/>
        <dsp:cNvSpPr/>
      </dsp:nvSpPr>
      <dsp:spPr>
        <a:xfrm>
          <a:off x="10311367" y="1509022"/>
          <a:ext cx="91440" cy="3196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968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FCB43-A741-4560-A714-D1A03EB11351}">
      <dsp:nvSpPr>
        <dsp:cNvPr id="0" name=""/>
        <dsp:cNvSpPr/>
      </dsp:nvSpPr>
      <dsp:spPr>
        <a:xfrm>
          <a:off x="7278727" y="1509022"/>
          <a:ext cx="91440" cy="3196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968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9B14-73B5-4598-ABCE-1110C43CB92E}">
      <dsp:nvSpPr>
        <dsp:cNvPr id="0" name=""/>
        <dsp:cNvSpPr/>
      </dsp:nvSpPr>
      <dsp:spPr>
        <a:xfrm>
          <a:off x="4246086" y="1509022"/>
          <a:ext cx="91440" cy="3196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968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52B376-D4F7-4DCC-90B2-0104E100E0C5}">
      <dsp:nvSpPr>
        <dsp:cNvPr id="0" name=""/>
        <dsp:cNvSpPr/>
      </dsp:nvSpPr>
      <dsp:spPr>
        <a:xfrm>
          <a:off x="1213446" y="1509022"/>
          <a:ext cx="91440" cy="3196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968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1704A-A3BF-47EF-91A1-95A778E0161B}">
      <dsp:nvSpPr>
        <dsp:cNvPr id="0" name=""/>
        <dsp:cNvSpPr/>
      </dsp:nvSpPr>
      <dsp:spPr>
        <a:xfrm>
          <a:off x="6008" y="255865"/>
          <a:ext cx="2506314" cy="12531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err="1" smtClean="0">
              <a:latin typeface="Arial Narrow" panose="020B0606020202030204" pitchFamily="34" charset="0"/>
            </a:rPr>
            <a:t>Засіб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емоційного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розвантаження</a:t>
          </a:r>
          <a:r>
            <a:rPr lang="ru-RU" sz="2400" b="0" i="0" kern="1200" dirty="0" smtClean="0">
              <a:latin typeface="Arial Narrow" panose="020B0606020202030204" pitchFamily="34" charset="0"/>
            </a:rPr>
            <a:t>.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6008" y="255865"/>
        <a:ext cx="2506314" cy="1253157"/>
      </dsp:txXfrm>
    </dsp:sp>
    <dsp:sp modelId="{DBBCEDD1-1520-4A39-B067-B29A44C015DB}">
      <dsp:nvSpPr>
        <dsp:cNvPr id="0" name=""/>
        <dsp:cNvSpPr/>
      </dsp:nvSpPr>
      <dsp:spPr>
        <a:xfrm>
          <a:off x="6008" y="1828703"/>
          <a:ext cx="2506314" cy="36847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Під</a:t>
          </a:r>
          <a:r>
            <a:rPr lang="ru-RU" sz="1800" b="0" i="0" kern="1200" dirty="0" smtClean="0">
              <a:latin typeface="Arial Narrow" panose="020B0606020202030204" pitchFamily="34" charset="0"/>
            </a:rPr>
            <a:t> час проведення блоку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уроків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або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тривалих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консультацій</a:t>
          </a:r>
          <a:r>
            <a:rPr lang="ru-RU" sz="1800" b="0" i="0" kern="1200" dirty="0" smtClean="0">
              <a:latin typeface="Arial Narrow" panose="020B0606020202030204" pitchFamily="34" charset="0"/>
            </a:rPr>
            <a:t> перед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іспитами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варто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включити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відеозаставки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експериментів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або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мультфільми</a:t>
          </a:r>
          <a:r>
            <a:rPr lang="ru-RU" sz="1800" b="0" i="0" kern="1200" dirty="0" smtClean="0">
              <a:latin typeface="Arial Narrow" panose="020B0606020202030204" pitchFamily="34" charset="0"/>
            </a:rPr>
            <a:t>, при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цьому</a:t>
          </a:r>
          <a:r>
            <a:rPr lang="ru-RU" sz="1800" b="0" i="0" kern="1200" dirty="0" smtClean="0">
              <a:latin typeface="Arial Narrow" panose="020B0606020202030204" pitchFamily="34" charset="0"/>
            </a:rPr>
            <a:t> в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учнів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зникає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втома</a:t>
          </a:r>
          <a:r>
            <a:rPr lang="ru-RU" sz="1800" b="0" i="0" kern="1200" dirty="0" smtClean="0">
              <a:latin typeface="Arial Narrow" panose="020B0606020202030204" pitchFamily="34" charset="0"/>
            </a:rPr>
            <a:t>,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з’являється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зацікавленість</a:t>
          </a:r>
          <a:r>
            <a:rPr lang="ru-RU" sz="1800" b="0" i="0" kern="1200" dirty="0" smtClean="0">
              <a:latin typeface="Arial Narrow" panose="020B0606020202030204" pitchFamily="34" charset="0"/>
            </a:rPr>
            <a:t>, вони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шукають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відповіді</a:t>
          </a:r>
          <a:r>
            <a:rPr lang="ru-RU" sz="1800" b="0" i="0" kern="1200" dirty="0" smtClean="0">
              <a:latin typeface="Arial Narrow" panose="020B0606020202030204" pitchFamily="34" charset="0"/>
            </a:rPr>
            <a:t>,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звертаються</a:t>
          </a:r>
          <a:r>
            <a:rPr lang="ru-RU" sz="1800" b="0" i="0" kern="1200" dirty="0" smtClean="0">
              <a:latin typeface="Arial Narrow" panose="020B0606020202030204" pitchFamily="34" charset="0"/>
            </a:rPr>
            <a:t> до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вчителя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із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запитаннями</a:t>
          </a:r>
          <a:r>
            <a:rPr lang="ru-RU" sz="1800" b="0" i="0" kern="1200" dirty="0" smtClean="0">
              <a:latin typeface="Arial Narrow" panose="020B0606020202030204" pitchFamily="34" charset="0"/>
            </a:rPr>
            <a:t>,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заряджаються</a:t>
          </a:r>
          <a:r>
            <a:rPr lang="ru-RU" sz="1800" b="0" i="0" kern="1200" dirty="0" smtClean="0">
              <a:latin typeface="Arial Narrow" panose="020B0606020202030204" pitchFamily="34" charset="0"/>
            </a:rPr>
            <a:t> новою позитивною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енергією</a:t>
          </a:r>
          <a:r>
            <a:rPr lang="ru-RU" sz="1800" b="0" i="0" kern="1200" dirty="0" smtClean="0">
              <a:latin typeface="Arial Narrow" panose="020B0606020202030204" pitchFamily="34" charset="0"/>
            </a:rPr>
            <a:t>.</a:t>
          </a:r>
          <a:endParaRPr lang="uk-UA" sz="1800" kern="1200" dirty="0">
            <a:latin typeface="Arial Narrow" panose="020B0606020202030204" pitchFamily="34" charset="0"/>
          </a:endParaRPr>
        </a:p>
      </dsp:txBody>
      <dsp:txXfrm>
        <a:off x="6008" y="1828703"/>
        <a:ext cx="2506314" cy="3684746"/>
      </dsp:txXfrm>
    </dsp:sp>
    <dsp:sp modelId="{52305171-8FDB-48CD-AD7B-F610B19807DE}">
      <dsp:nvSpPr>
        <dsp:cNvPr id="0" name=""/>
        <dsp:cNvSpPr/>
      </dsp:nvSpPr>
      <dsp:spPr>
        <a:xfrm>
          <a:off x="3038649" y="255865"/>
          <a:ext cx="2506314" cy="12531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err="1" smtClean="0">
              <a:latin typeface="Arial Narrow" panose="020B0606020202030204" pitchFamily="34" charset="0"/>
            </a:rPr>
            <a:t>Засіб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виготовлення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роздаткового</a:t>
          </a:r>
          <a:r>
            <a:rPr lang="ru-RU" sz="2400" b="0" i="0" kern="1200" dirty="0" smtClean="0">
              <a:latin typeface="Arial Narrow" panose="020B0606020202030204" pitchFamily="34" charset="0"/>
            </a:rPr>
            <a:t> дидактичного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матеріалу</a:t>
          </a:r>
          <a:r>
            <a:rPr lang="ru-RU" sz="2400" b="0" i="0" kern="1200" dirty="0" smtClean="0">
              <a:latin typeface="Arial Narrow" panose="020B0606020202030204" pitchFamily="34" charset="0"/>
            </a:rPr>
            <a:t>.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3038649" y="255865"/>
        <a:ext cx="2506314" cy="1253157"/>
      </dsp:txXfrm>
    </dsp:sp>
    <dsp:sp modelId="{5D3398B5-94B6-4984-A273-0F379404C4DF}">
      <dsp:nvSpPr>
        <dsp:cNvPr id="0" name=""/>
        <dsp:cNvSpPr/>
      </dsp:nvSpPr>
      <dsp:spPr>
        <a:xfrm>
          <a:off x="3038649" y="1828703"/>
          <a:ext cx="2506314" cy="36847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>
              <a:latin typeface="Arial Narrow" panose="020B0606020202030204" pitchFamily="34" charset="0"/>
            </a:rPr>
            <a:t>Персональний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комп’ютер</a:t>
          </a:r>
          <a:r>
            <a:rPr lang="ru-RU" sz="1800" b="0" i="0" kern="1200" dirty="0" smtClean="0">
              <a:latin typeface="Arial Narrow" panose="020B0606020202030204" pitchFamily="34" charset="0"/>
            </a:rPr>
            <a:t>    у руках учителя, у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доповненні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зі</a:t>
          </a:r>
          <a:r>
            <a:rPr lang="ru-RU" sz="1800" b="0" i="0" kern="1200" dirty="0" smtClean="0">
              <a:latin typeface="Arial Narrow" panose="020B0606020202030204" pitchFamily="34" charset="0"/>
            </a:rPr>
            <a:t> сканером і принтером -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це</a:t>
          </a:r>
          <a:r>
            <a:rPr lang="ru-RU" sz="1800" b="0" i="0" kern="1200" dirty="0" smtClean="0">
              <a:latin typeface="Arial Narrow" panose="020B0606020202030204" pitchFamily="34" charset="0"/>
            </a:rPr>
            <a:t> </a:t>
          </a:r>
          <a:r>
            <a:rPr lang="ru-RU" sz="1800" b="0" i="0" kern="1200" dirty="0" err="1" smtClean="0">
              <a:latin typeface="Arial Narrow" panose="020B0606020202030204" pitchFamily="34" charset="0"/>
            </a:rPr>
            <a:t>міні-друкарня</a:t>
          </a:r>
          <a:r>
            <a:rPr lang="ru-RU" sz="1800" b="0" i="0" kern="1200" dirty="0" smtClean="0">
              <a:latin typeface="Arial Narrow" panose="020B0606020202030204" pitchFamily="34" charset="0"/>
            </a:rPr>
            <a:t> педагога.</a:t>
          </a:r>
          <a:endParaRPr lang="ru-RU" sz="1800" b="0" i="0" kern="1200" dirty="0">
            <a:latin typeface="Arial Narrow" panose="020B0606020202030204" pitchFamily="34" charset="0"/>
          </a:endParaRPr>
        </a:p>
      </dsp:txBody>
      <dsp:txXfrm>
        <a:off x="3038649" y="1828703"/>
        <a:ext cx="2506314" cy="3684746"/>
      </dsp:txXfrm>
    </dsp:sp>
    <dsp:sp modelId="{5D7EFA11-B965-4DD8-A859-5CC6D067E26D}">
      <dsp:nvSpPr>
        <dsp:cNvPr id="0" name=""/>
        <dsp:cNvSpPr/>
      </dsp:nvSpPr>
      <dsp:spPr>
        <a:xfrm>
          <a:off x="6071290" y="255865"/>
          <a:ext cx="2506314" cy="12531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При перевірці фронтальних    самостійних робіт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6071290" y="255865"/>
        <a:ext cx="2506314" cy="1253157"/>
      </dsp:txXfrm>
    </dsp:sp>
    <dsp:sp modelId="{FE1D7AA6-34CD-4CB8-93AF-3B0907028F3B}">
      <dsp:nvSpPr>
        <dsp:cNvPr id="0" name=""/>
        <dsp:cNvSpPr/>
      </dsp:nvSpPr>
      <dsp:spPr>
        <a:xfrm>
          <a:off x="6071290" y="1828703"/>
          <a:ext cx="2506314" cy="36847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 Забезпечує разом з    усним візуальний    контроль результатів навчання;</a:t>
          </a:r>
          <a:endParaRPr lang="uk-UA" sz="1800" b="0" i="0" kern="1200" noProof="0" dirty="0">
            <a:latin typeface="Arial Narrow" panose="020B0606020202030204" pitchFamily="34" charset="0"/>
          </a:endParaRPr>
        </a:p>
      </dsp:txBody>
      <dsp:txXfrm>
        <a:off x="6071290" y="1828703"/>
        <a:ext cx="2506314" cy="3684746"/>
      </dsp:txXfrm>
    </dsp:sp>
    <dsp:sp modelId="{F691BA41-3F32-4045-A613-F8907927B4EB}">
      <dsp:nvSpPr>
        <dsp:cNvPr id="0" name=""/>
        <dsp:cNvSpPr/>
      </dsp:nvSpPr>
      <dsp:spPr>
        <a:xfrm>
          <a:off x="9103930" y="255865"/>
          <a:ext cx="2506314" cy="125315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0" kern="1200" noProof="0" dirty="0" smtClean="0">
              <a:latin typeface="Arial Narrow" panose="020B0606020202030204" pitchFamily="34" charset="0"/>
            </a:rPr>
            <a:t>При рішенні задач навчального характеру</a:t>
          </a:r>
          <a:endParaRPr lang="uk-UA" sz="2400" b="0" i="0" kern="1200" noProof="0" dirty="0">
            <a:latin typeface="Arial Narrow" panose="020B0606020202030204" pitchFamily="34" charset="0"/>
          </a:endParaRPr>
        </a:p>
      </dsp:txBody>
      <dsp:txXfrm>
        <a:off x="9103930" y="255865"/>
        <a:ext cx="2506314" cy="1253157"/>
      </dsp:txXfrm>
    </dsp:sp>
    <dsp:sp modelId="{C0C1BBFB-6A17-4F73-90E5-E0F012884FA0}">
      <dsp:nvSpPr>
        <dsp:cNvPr id="0" name=""/>
        <dsp:cNvSpPr/>
      </dsp:nvSpPr>
      <dsp:spPr>
        <a:xfrm>
          <a:off x="9103930" y="1828703"/>
          <a:ext cx="2506314" cy="36847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noProof="0" dirty="0" smtClean="0">
              <a:latin typeface="Arial Narrow" panose="020B0606020202030204" pitchFamily="34" charset="0"/>
            </a:rPr>
            <a:t>Допомагає виконати малюнок, скласти план рішення та      контролювати проміжні й остаточний результати самостійної роботи за цим планом;</a:t>
          </a:r>
          <a:endParaRPr lang="uk-UA" sz="1800" b="0" i="0" kern="1200" noProof="0" dirty="0">
            <a:latin typeface="Arial Narrow" panose="020B0606020202030204" pitchFamily="34" charset="0"/>
          </a:endParaRPr>
        </a:p>
      </dsp:txBody>
      <dsp:txXfrm>
        <a:off x="9103930" y="1828703"/>
        <a:ext cx="2506314" cy="3684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ED9E2-E938-4FA4-A8A7-0A00F3F7936E}">
      <dsp:nvSpPr>
        <dsp:cNvPr id="0" name=""/>
        <dsp:cNvSpPr/>
      </dsp:nvSpPr>
      <dsp:spPr>
        <a:xfrm>
          <a:off x="1590079" y="0"/>
          <a:ext cx="9173548" cy="162620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kern="1200" dirty="0" smtClean="0">
              <a:latin typeface="Arial Narrow" panose="020B0606020202030204" pitchFamily="34" charset="0"/>
            </a:rPr>
            <a:t>Текстові фрагменти можуть супроводжуватись аудіо- або відеоінформацією для виділення смислових акцентів. </a:t>
          </a:r>
          <a:r>
            <a:rPr lang="uk-UA" sz="2400" i="1" kern="1200" dirty="0" smtClean="0">
              <a:latin typeface="Arial Narrow" panose="020B0606020202030204" pitchFamily="34" charset="0"/>
            </a:rPr>
            <a:t>Для </a:t>
          </a:r>
          <a:r>
            <a:rPr lang="uk-UA" sz="2400" i="1" kern="1200" dirty="0" smtClean="0">
              <a:latin typeface="Arial Narrow" panose="020B0606020202030204" pitchFamily="34" charset="0"/>
            </a:rPr>
            <a:t>представлення різнорідної або гіпертекстової інформації рекомендується використовувати </a:t>
          </a:r>
          <a:r>
            <a:rPr lang="uk-UA" sz="2400" i="1" kern="1200" dirty="0" err="1" smtClean="0">
              <a:latin typeface="Arial Narrow" panose="020B0606020202030204" pitchFamily="34" charset="0"/>
            </a:rPr>
            <a:t>багатовіконний</a:t>
          </a:r>
          <a:r>
            <a:rPr lang="uk-UA" sz="2400" i="1" kern="1200" dirty="0" smtClean="0">
              <a:latin typeface="Arial Narrow" panose="020B0606020202030204" pitchFamily="34" charset="0"/>
            </a:rPr>
            <a:t> інтерфейс</a:t>
          </a:r>
          <a:r>
            <a:rPr lang="uk-UA" sz="2400" i="1" kern="1200" dirty="0" smtClean="0">
              <a:latin typeface="Arial Narrow" panose="020B0606020202030204" pitchFamily="34" charset="0"/>
            </a:rPr>
            <a:t>;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1590079" y="0"/>
        <a:ext cx="9173548" cy="1626204"/>
      </dsp:txXfrm>
    </dsp:sp>
    <dsp:sp modelId="{88926516-85E9-4DE8-B189-98318FA4D23F}">
      <dsp:nvSpPr>
        <dsp:cNvPr id="0" name=""/>
        <dsp:cNvSpPr/>
      </dsp:nvSpPr>
      <dsp:spPr>
        <a:xfrm>
          <a:off x="0" y="0"/>
          <a:ext cx="1609942" cy="16262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87E610-23F2-4A7F-8A97-26F1BCAFF361}">
      <dsp:nvSpPr>
        <dsp:cNvPr id="0" name=""/>
        <dsp:cNvSpPr/>
      </dsp:nvSpPr>
      <dsp:spPr>
        <a:xfrm>
          <a:off x="1011592" y="1894918"/>
          <a:ext cx="9173548" cy="162620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kern="1200" dirty="0" smtClean="0">
              <a:latin typeface="Arial Narrow" panose="020B0606020202030204" pitchFamily="34" charset="0"/>
            </a:rPr>
            <a:t>У мультимедійній презентації може міститись додатковий матеріал, а також матеріал для поглибленого вивчення теми;</a:t>
          </a:r>
        </a:p>
        <a:p>
          <a:pPr algn="ctr">
            <a:spcBef>
              <a:spcPct val="0"/>
            </a:spcBef>
          </a:pPr>
          <a:endParaRPr lang="uk-UA" sz="2400" kern="1200" dirty="0">
            <a:latin typeface="Arial Narrow" panose="020B0606020202030204" pitchFamily="34" charset="0"/>
          </a:endParaRPr>
        </a:p>
      </dsp:txBody>
      <dsp:txXfrm>
        <a:off x="1011592" y="1894918"/>
        <a:ext cx="9173548" cy="1626204"/>
      </dsp:txXfrm>
    </dsp:sp>
    <dsp:sp modelId="{5F6872E8-BBB4-44B8-9598-49C1FC024F81}">
      <dsp:nvSpPr>
        <dsp:cNvPr id="0" name=""/>
        <dsp:cNvSpPr/>
      </dsp:nvSpPr>
      <dsp:spPr>
        <a:xfrm>
          <a:off x="10169844" y="1867533"/>
          <a:ext cx="1609942" cy="162620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5D3F46-AADB-4B5A-9BF1-71371FB7A437}">
      <dsp:nvSpPr>
        <dsp:cNvPr id="0" name=""/>
        <dsp:cNvSpPr/>
      </dsp:nvSpPr>
      <dsp:spPr>
        <a:xfrm>
          <a:off x="1590079" y="3789447"/>
          <a:ext cx="9173548" cy="162620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kern="1200" dirty="0" smtClean="0">
              <a:latin typeface="Arial Narrow" panose="020B0606020202030204" pitchFamily="34" charset="0"/>
            </a:rPr>
            <a:t>Найважливіші елементи мультимедійної презентації повинні мати підказки або пояснення. Довідковий матеріал презентації містить основні визначення, найважливіші факти, події, таблиці для порівняння певних характеристик об’єктів тощо;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1590079" y="3789447"/>
        <a:ext cx="9173548" cy="1626204"/>
      </dsp:txXfrm>
    </dsp:sp>
    <dsp:sp modelId="{B2B7F436-DA47-4EE5-94E2-23627528B695}">
      <dsp:nvSpPr>
        <dsp:cNvPr id="0" name=""/>
        <dsp:cNvSpPr/>
      </dsp:nvSpPr>
      <dsp:spPr>
        <a:xfrm>
          <a:off x="0" y="3775754"/>
          <a:ext cx="1609942" cy="16262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ED9E2-E938-4FA4-A8A7-0A00F3F7936E}">
      <dsp:nvSpPr>
        <dsp:cNvPr id="0" name=""/>
        <dsp:cNvSpPr/>
      </dsp:nvSpPr>
      <dsp:spPr>
        <a:xfrm>
          <a:off x="1590079" y="0"/>
          <a:ext cx="9173548" cy="162620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kern="1200" noProof="0" dirty="0" smtClean="0">
              <a:latin typeface="Arial Narrow" panose="020B0606020202030204" pitchFamily="34" charset="0"/>
            </a:rPr>
            <a:t>Після вивчення кожної структурної одиниці навчального матеріалу у презентації розміщується матеріал для узагальнення, що представляє вивчений матеріал у більш стислому вигляді;</a:t>
          </a:r>
          <a:endParaRPr lang="uk-UA" sz="2400" i="1" kern="1200" noProof="0" dirty="0">
            <a:latin typeface="Arial Narrow" panose="020B0606020202030204" pitchFamily="34" charset="0"/>
          </a:endParaRPr>
        </a:p>
      </dsp:txBody>
      <dsp:txXfrm>
        <a:off x="1590079" y="0"/>
        <a:ext cx="9173548" cy="1626204"/>
      </dsp:txXfrm>
    </dsp:sp>
    <dsp:sp modelId="{88926516-85E9-4DE8-B189-98318FA4D23F}">
      <dsp:nvSpPr>
        <dsp:cNvPr id="0" name=""/>
        <dsp:cNvSpPr/>
      </dsp:nvSpPr>
      <dsp:spPr>
        <a:xfrm>
          <a:off x="0" y="0"/>
          <a:ext cx="1609942" cy="16262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87E610-23F2-4A7F-8A97-26F1BCAFF361}">
      <dsp:nvSpPr>
        <dsp:cNvPr id="0" name=""/>
        <dsp:cNvSpPr/>
      </dsp:nvSpPr>
      <dsp:spPr>
        <a:xfrm>
          <a:off x="1011592" y="1894918"/>
          <a:ext cx="9173548" cy="162620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i="1" kern="1200" noProof="0" dirty="0" smtClean="0">
              <a:latin typeface="Arial Narrow" panose="020B0606020202030204" pitchFamily="34" charset="0"/>
            </a:rPr>
            <a:t>Мультимедійна презентація повинна бути відкритою для розвитку;</a:t>
          </a:r>
          <a:endParaRPr lang="uk-UA" sz="2400" i="1" kern="1200" noProof="0" dirty="0">
            <a:latin typeface="Arial Narrow" panose="020B0606020202030204" pitchFamily="34" charset="0"/>
          </a:endParaRPr>
        </a:p>
      </dsp:txBody>
      <dsp:txXfrm>
        <a:off x="1011592" y="1894918"/>
        <a:ext cx="9173548" cy="1626204"/>
      </dsp:txXfrm>
    </dsp:sp>
    <dsp:sp modelId="{5F6872E8-BBB4-44B8-9598-49C1FC024F81}">
      <dsp:nvSpPr>
        <dsp:cNvPr id="0" name=""/>
        <dsp:cNvSpPr/>
      </dsp:nvSpPr>
      <dsp:spPr>
        <a:xfrm>
          <a:off x="10169844" y="1867533"/>
          <a:ext cx="1609942" cy="16262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5D3F46-AADB-4B5A-9BF1-71371FB7A437}">
      <dsp:nvSpPr>
        <dsp:cNvPr id="0" name=""/>
        <dsp:cNvSpPr/>
      </dsp:nvSpPr>
      <dsp:spPr>
        <a:xfrm>
          <a:off x="1590079" y="3789447"/>
          <a:ext cx="9173548" cy="162620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i="1" kern="1200" dirty="0" smtClean="0">
              <a:latin typeface="Arial Narrow" panose="020B0606020202030204" pitchFamily="34" charset="0"/>
            </a:rPr>
            <a:t>Текст </a:t>
          </a:r>
          <a:r>
            <a:rPr lang="ru-RU" sz="2400" i="1" kern="1200" dirty="0" err="1" smtClean="0">
              <a:latin typeface="Arial Narrow" panose="020B0606020202030204" pitchFamily="34" charset="0"/>
            </a:rPr>
            <a:t>мультимедійної</a:t>
          </a:r>
          <a:r>
            <a:rPr lang="ru-RU" sz="2400" i="1" kern="1200" dirty="0" smtClean="0">
              <a:latin typeface="Arial Narrow" panose="020B0606020202030204" pitchFamily="34" charset="0"/>
            </a:rPr>
            <a:t> </a:t>
          </a:r>
          <a:r>
            <a:rPr lang="ru-RU" sz="2400" i="1" kern="1200" dirty="0" err="1" smtClean="0">
              <a:latin typeface="Arial Narrow" panose="020B0606020202030204" pitchFamily="34" charset="0"/>
            </a:rPr>
            <a:t>презентації</a:t>
          </a:r>
          <a:r>
            <a:rPr lang="ru-RU" sz="2400" i="1" kern="1200" dirty="0" smtClean="0">
              <a:latin typeface="Arial Narrow" panose="020B0606020202030204" pitchFamily="34" charset="0"/>
            </a:rPr>
            <a:t> повинен </a:t>
          </a:r>
          <a:r>
            <a:rPr lang="ru-RU" sz="2400" i="1" kern="1200" dirty="0" err="1" smtClean="0">
              <a:latin typeface="Arial Narrow" panose="020B0606020202030204" pitchFamily="34" charset="0"/>
            </a:rPr>
            <a:t>мати</a:t>
          </a:r>
          <a:r>
            <a:rPr lang="ru-RU" sz="2400" i="1" kern="1200" dirty="0" smtClean="0">
              <a:latin typeface="Arial Narrow" panose="020B0606020202030204" pitchFamily="34" charset="0"/>
            </a:rPr>
            <a:t> </a:t>
          </a:r>
          <a:r>
            <a:rPr lang="ru-RU" sz="2400" i="1" kern="1200" dirty="0" err="1" smtClean="0">
              <a:latin typeface="Arial Narrow" panose="020B0606020202030204" pitchFamily="34" charset="0"/>
            </a:rPr>
            <a:t>можливості</a:t>
          </a:r>
          <a:r>
            <a:rPr lang="ru-RU" sz="2400" i="1" kern="1200" dirty="0" smtClean="0">
              <a:latin typeface="Arial Narrow" panose="020B0606020202030204" pitchFamily="34" charset="0"/>
            </a:rPr>
            <a:t> </a:t>
          </a:r>
          <a:r>
            <a:rPr lang="ru-RU" sz="2400" i="1" kern="1200" dirty="0" err="1" smtClean="0">
              <a:latin typeface="Arial Narrow" panose="020B0606020202030204" pitchFamily="34" charset="0"/>
            </a:rPr>
            <a:t>копіювання</a:t>
          </a:r>
          <a:r>
            <a:rPr lang="ru-RU" sz="2400" i="1" kern="1200" dirty="0" smtClean="0">
              <a:latin typeface="Arial Narrow" panose="020B0606020202030204" pitchFamily="34" charset="0"/>
            </a:rPr>
            <a:t>, </a:t>
          </a:r>
          <a:r>
            <a:rPr lang="ru-RU" sz="2400" i="1" kern="1200" dirty="0" err="1" smtClean="0">
              <a:latin typeface="Arial Narrow" panose="020B0606020202030204" pitchFamily="34" charset="0"/>
            </a:rPr>
            <a:t>виводу</a:t>
          </a:r>
          <a:r>
            <a:rPr lang="ru-RU" sz="2400" i="1" kern="1200" dirty="0" smtClean="0">
              <a:latin typeface="Arial Narrow" panose="020B0606020202030204" pitchFamily="34" charset="0"/>
            </a:rPr>
            <a:t> на </a:t>
          </a:r>
          <a:r>
            <a:rPr lang="ru-RU" sz="2400" i="1" kern="1200" dirty="0" err="1" smtClean="0">
              <a:latin typeface="Arial Narrow" panose="020B0606020202030204" pitchFamily="34" charset="0"/>
            </a:rPr>
            <a:t>друк</a:t>
          </a:r>
          <a:r>
            <a:rPr lang="ru-RU" sz="2400" i="1" kern="1200" dirty="0" smtClean="0">
              <a:latin typeface="Arial Narrow" panose="020B0606020202030204" pitchFamily="34" charset="0"/>
            </a:rPr>
            <a:t>.</a:t>
          </a:r>
          <a:r>
            <a:rPr lang="uk-UA" sz="2400" i="1" kern="1200" dirty="0" smtClean="0">
              <a:latin typeface="Arial Narrow" panose="020B0606020202030204" pitchFamily="34" charset="0"/>
            </a:rPr>
            <a:t>;</a:t>
          </a:r>
          <a:endParaRPr lang="uk-UA" sz="2400" i="1" kern="1200" dirty="0">
            <a:latin typeface="Arial Narrow" panose="020B0606020202030204" pitchFamily="34" charset="0"/>
          </a:endParaRPr>
        </a:p>
      </dsp:txBody>
      <dsp:txXfrm>
        <a:off x="1590079" y="3789447"/>
        <a:ext cx="9173548" cy="1626204"/>
      </dsp:txXfrm>
    </dsp:sp>
    <dsp:sp modelId="{B2B7F436-DA47-4EE5-94E2-23627528B695}">
      <dsp:nvSpPr>
        <dsp:cNvPr id="0" name=""/>
        <dsp:cNvSpPr/>
      </dsp:nvSpPr>
      <dsp:spPr>
        <a:xfrm>
          <a:off x="0" y="3775754"/>
          <a:ext cx="1609942" cy="162620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67198-58FC-4A9C-9011-421D21C326EB}">
      <dsp:nvSpPr>
        <dsp:cNvPr id="0" name=""/>
        <dsp:cNvSpPr/>
      </dsp:nvSpPr>
      <dsp:spPr>
        <a:xfrm>
          <a:off x="2639252" y="0"/>
          <a:ext cx="7522569" cy="15988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 Narrow" panose="020B0606020202030204" pitchFamily="34" charset="0"/>
            </a:rPr>
            <a:t>Машина як </a:t>
          </a:r>
          <a:r>
            <a:rPr lang="uk-UA" sz="2400" b="1" kern="1200" dirty="0" smtClean="0">
              <a:latin typeface="Arial Narrow" panose="020B0606020202030204" pitchFamily="34" charset="0"/>
            </a:rPr>
            <a:t>тренажер</a:t>
          </a:r>
          <a:r>
            <a:rPr lang="uk-UA" sz="2400" kern="1200" dirty="0" smtClean="0">
              <a:latin typeface="Arial Narrow" panose="020B0606020202030204" pitchFamily="34" charset="0"/>
            </a:rPr>
            <a:t>; </a:t>
          </a:r>
          <a:endParaRPr lang="uk-UA" sz="2400" kern="1200" dirty="0">
            <a:latin typeface="Arial Narrow" panose="020B0606020202030204" pitchFamily="34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kern="1200" dirty="0" err="1" smtClean="0">
              <a:latin typeface="Arial Narrow" panose="020B0606020202030204" pitchFamily="34" charset="0"/>
            </a:rPr>
            <a:t>Закріплення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раніше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придбаних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навиків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2639252" y="0"/>
        <a:ext cx="7522569" cy="1598812"/>
      </dsp:txXfrm>
    </dsp:sp>
    <dsp:sp modelId="{EA3FCFAB-666C-494C-BCE1-89B72B919143}">
      <dsp:nvSpPr>
        <dsp:cNvPr id="0" name=""/>
        <dsp:cNvSpPr/>
      </dsp:nvSpPr>
      <dsp:spPr>
        <a:xfrm>
          <a:off x="58052" y="0"/>
          <a:ext cx="1582824" cy="159881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EDBA71-DF02-47EF-9B9B-A96E378F58A6}">
      <dsp:nvSpPr>
        <dsp:cNvPr id="0" name=""/>
        <dsp:cNvSpPr/>
      </dsp:nvSpPr>
      <dsp:spPr>
        <a:xfrm>
          <a:off x="750656" y="1864280"/>
          <a:ext cx="7522569" cy="15988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 Narrow" panose="020B0606020202030204" pitchFamily="34" charset="0"/>
            </a:rPr>
            <a:t>Машина як </a:t>
          </a:r>
          <a:r>
            <a:rPr lang="uk-UA" sz="2400" b="1" kern="1200" dirty="0" smtClean="0">
              <a:latin typeface="Arial Narrow" panose="020B0606020202030204" pitchFamily="34" charset="0"/>
            </a:rPr>
            <a:t>репетитор</a:t>
          </a:r>
          <a:r>
            <a:rPr lang="uk-UA" sz="2400" kern="1200" dirty="0" smtClean="0">
              <a:latin typeface="Arial Narrow" panose="020B0606020202030204" pitchFamily="34" charset="0"/>
            </a:rPr>
            <a:t>;</a:t>
          </a:r>
          <a:endParaRPr lang="uk-UA" sz="2400" kern="1200" dirty="0">
            <a:latin typeface="Arial Narrow" panose="020B0606020202030204" pitchFamily="34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kern="1200" dirty="0" smtClean="0">
              <a:latin typeface="Arial Narrow" panose="020B0606020202030204" pitchFamily="34" charset="0"/>
            </a:rPr>
            <a:t>Мета та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задачі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навчання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чітко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визначені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750656" y="1864280"/>
        <a:ext cx="7522569" cy="1598812"/>
      </dsp:txXfrm>
    </dsp:sp>
    <dsp:sp modelId="{6F049E91-7A6D-4A8E-AF3C-4980CD9F9691}">
      <dsp:nvSpPr>
        <dsp:cNvPr id="0" name=""/>
        <dsp:cNvSpPr/>
      </dsp:nvSpPr>
      <dsp:spPr>
        <a:xfrm>
          <a:off x="9151877" y="1864280"/>
          <a:ext cx="1582824" cy="159881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B6A548-6A34-485A-8875-20183997E6D5}">
      <dsp:nvSpPr>
        <dsp:cNvPr id="0" name=""/>
        <dsp:cNvSpPr/>
      </dsp:nvSpPr>
      <dsp:spPr>
        <a:xfrm>
          <a:off x="2639252" y="3728561"/>
          <a:ext cx="7522569" cy="15988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 Narrow" panose="020B0606020202030204" pitchFamily="34" charset="0"/>
            </a:rPr>
            <a:t>Пристрій, що </a:t>
          </a:r>
          <a:r>
            <a:rPr lang="uk-UA" sz="2400" b="1" kern="1200" dirty="0" smtClean="0">
              <a:latin typeface="Arial Narrow" panose="020B0606020202030204" pitchFamily="34" charset="0"/>
            </a:rPr>
            <a:t>моделює</a:t>
          </a:r>
          <a:r>
            <a:rPr lang="uk-UA" sz="2400" kern="1200" dirty="0" smtClean="0">
              <a:latin typeface="Arial Narrow" panose="020B0606020202030204" pitchFamily="34" charset="0"/>
            </a:rPr>
            <a:t> певне середовище та дії фахівців у </a:t>
          </a:r>
          <a:r>
            <a:rPr lang="uk-UA" sz="2400" kern="1200" dirty="0" smtClean="0">
              <a:latin typeface="Arial Narrow" panose="020B0606020202030204" pitchFamily="34" charset="0"/>
            </a:rPr>
            <a:t>ній</a:t>
          </a:r>
          <a:endParaRPr lang="uk-UA" sz="2400" kern="1200" dirty="0">
            <a:latin typeface="Arial Narrow" panose="020B0606020202030204" pitchFamily="34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kern="1200" dirty="0" err="1" smtClean="0">
              <a:latin typeface="Arial Narrow" panose="020B0606020202030204" pitchFamily="34" charset="0"/>
            </a:rPr>
            <a:t>навчальний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матеріал</a:t>
          </a:r>
          <a:r>
            <a:rPr lang="ru-RU" sz="2400" b="0" i="0" kern="1200" dirty="0" smtClean="0">
              <a:latin typeface="Arial Narrow" panose="020B0606020202030204" pitchFamily="34" charset="0"/>
            </a:rPr>
            <a:t> не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має</a:t>
          </a:r>
          <a:r>
            <a:rPr lang="ru-RU" sz="2400" b="0" i="0" kern="1200" dirty="0" smtClean="0">
              <a:latin typeface="Arial Narrow" panose="020B0606020202030204" pitchFamily="34" charset="0"/>
            </a:rPr>
            <a:t> системного характеру та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його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межі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чітко</a:t>
          </a:r>
          <a:r>
            <a:rPr lang="ru-RU" sz="2400" b="0" i="0" kern="1200" dirty="0" smtClean="0">
              <a:latin typeface="Arial Narrow" panose="020B0606020202030204" pitchFamily="34" charset="0"/>
            </a:rPr>
            <a:t> не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визначені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2639252" y="3728561"/>
        <a:ext cx="7522569" cy="1598812"/>
      </dsp:txXfrm>
    </dsp:sp>
    <dsp:sp modelId="{2DD8D650-0D52-4F4C-966A-45877A96B32C}">
      <dsp:nvSpPr>
        <dsp:cNvPr id="0" name=""/>
        <dsp:cNvSpPr/>
      </dsp:nvSpPr>
      <dsp:spPr>
        <a:xfrm>
          <a:off x="16377" y="3723172"/>
          <a:ext cx="1582824" cy="159881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6FF85-E6A0-4644-80B1-895F0E1E11D0}">
      <dsp:nvSpPr>
        <dsp:cNvPr id="0" name=""/>
        <dsp:cNvSpPr/>
      </dsp:nvSpPr>
      <dsp:spPr>
        <a:xfrm>
          <a:off x="6194260" y="3246317"/>
          <a:ext cx="2684342" cy="199256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i="1" kern="1200" noProof="0" dirty="0">
            <a:latin typeface="Arial Narrow" panose="020B0606020202030204" pitchFamily="34" charset="0"/>
          </a:endParaRPr>
        </a:p>
      </dsp:txBody>
      <dsp:txXfrm>
        <a:off x="6587373" y="3538121"/>
        <a:ext cx="1898116" cy="1408953"/>
      </dsp:txXfrm>
    </dsp:sp>
    <dsp:sp modelId="{A1650C78-DAD8-405C-A06A-D37EAF91E43B}">
      <dsp:nvSpPr>
        <dsp:cNvPr id="0" name=""/>
        <dsp:cNvSpPr/>
      </dsp:nvSpPr>
      <dsp:spPr>
        <a:xfrm rot="10800000">
          <a:off x="3936090" y="3935077"/>
          <a:ext cx="2133970" cy="6150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0CD07-4205-4581-A1E5-947E84605BEE}">
      <dsp:nvSpPr>
        <dsp:cNvPr id="0" name=""/>
        <dsp:cNvSpPr/>
      </dsp:nvSpPr>
      <dsp:spPr>
        <a:xfrm>
          <a:off x="2301719" y="3540572"/>
          <a:ext cx="3268741" cy="140404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Уроки із застосуванням мультимедійних презентацій;</a:t>
          </a:r>
          <a:endParaRPr lang="uk-UA" sz="2400" i="1" kern="1200" noProof="0" dirty="0">
            <a:latin typeface="Arial Narrow" panose="020B0606020202030204" pitchFamily="34" charset="0"/>
          </a:endParaRPr>
        </a:p>
      </dsp:txBody>
      <dsp:txXfrm>
        <a:off x="2342842" y="3581695"/>
        <a:ext cx="3186495" cy="1321803"/>
      </dsp:txXfrm>
    </dsp:sp>
    <dsp:sp modelId="{22683B88-3B37-4752-95F8-A73A57689FC7}">
      <dsp:nvSpPr>
        <dsp:cNvPr id="0" name=""/>
        <dsp:cNvSpPr/>
      </dsp:nvSpPr>
      <dsp:spPr>
        <a:xfrm rot="12140599">
          <a:off x="3394400" y="2832780"/>
          <a:ext cx="2920264" cy="6150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00426-B4B8-4B85-9C53-091B1F7AC749}">
      <dsp:nvSpPr>
        <dsp:cNvPr id="0" name=""/>
        <dsp:cNvSpPr/>
      </dsp:nvSpPr>
      <dsp:spPr>
        <a:xfrm>
          <a:off x="1869652" y="1883199"/>
          <a:ext cx="3268741" cy="140404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Закріплення за кожним школярем ПК, на якому створюється особиста тека;</a:t>
          </a:r>
          <a:endParaRPr lang="uk-UA" sz="2400" b="0" i="1" kern="1200" noProof="0" dirty="0">
            <a:latin typeface="Arial Narrow" panose="020B0606020202030204" pitchFamily="34" charset="0"/>
          </a:endParaRPr>
        </a:p>
      </dsp:txBody>
      <dsp:txXfrm>
        <a:off x="1910775" y="1924322"/>
        <a:ext cx="3186495" cy="1321803"/>
      </dsp:txXfrm>
    </dsp:sp>
    <dsp:sp modelId="{FA96E73A-6718-479F-AF10-747DEC20DBE4}">
      <dsp:nvSpPr>
        <dsp:cNvPr id="0" name=""/>
        <dsp:cNvSpPr/>
      </dsp:nvSpPr>
      <dsp:spPr>
        <a:xfrm rot="13674354">
          <a:off x="3941804" y="1790602"/>
          <a:ext cx="3300608" cy="6150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282D0-876C-44A8-A62A-F61B93156B85}">
      <dsp:nvSpPr>
        <dsp:cNvPr id="0" name=""/>
        <dsp:cNvSpPr/>
      </dsp:nvSpPr>
      <dsp:spPr>
        <a:xfrm>
          <a:off x="2583449" y="313901"/>
          <a:ext cx="3268741" cy="140404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Широке використання методу проектів.</a:t>
          </a:r>
          <a:endParaRPr lang="uk-UA" sz="2400" b="0" i="1" kern="1200" noProof="0" dirty="0">
            <a:latin typeface="Arial Narrow" panose="020B0606020202030204" pitchFamily="34" charset="0"/>
          </a:endParaRPr>
        </a:p>
      </dsp:txBody>
      <dsp:txXfrm>
        <a:off x="2624572" y="355024"/>
        <a:ext cx="3186495" cy="1321803"/>
      </dsp:txXfrm>
    </dsp:sp>
    <dsp:sp modelId="{C702B390-5DD3-41C4-8221-A8DEDDC03DBA}">
      <dsp:nvSpPr>
        <dsp:cNvPr id="0" name=""/>
        <dsp:cNvSpPr/>
      </dsp:nvSpPr>
      <dsp:spPr>
        <a:xfrm rot="16200000">
          <a:off x="6283147" y="1539627"/>
          <a:ext cx="2506568" cy="6150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3AD83-B46B-4CE6-A6E9-8922E96672C1}">
      <dsp:nvSpPr>
        <dsp:cNvPr id="0" name=""/>
        <dsp:cNvSpPr/>
      </dsp:nvSpPr>
      <dsp:spPr>
        <a:xfrm>
          <a:off x="6002774" y="0"/>
          <a:ext cx="3067314" cy="118772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Реалізація індивідуального підходу;</a:t>
          </a:r>
          <a:endParaRPr lang="uk-UA" sz="2400" b="0" i="1" kern="1200" noProof="0" dirty="0">
            <a:latin typeface="Arial Narrow" panose="020B0606020202030204" pitchFamily="34" charset="0"/>
          </a:endParaRPr>
        </a:p>
      </dsp:txBody>
      <dsp:txXfrm>
        <a:off x="6037561" y="34787"/>
        <a:ext cx="2997740" cy="1118154"/>
      </dsp:txXfrm>
    </dsp:sp>
    <dsp:sp modelId="{38480E8D-D64F-46FD-B463-EEF7B5B5E26D}">
      <dsp:nvSpPr>
        <dsp:cNvPr id="0" name=""/>
        <dsp:cNvSpPr/>
      </dsp:nvSpPr>
      <dsp:spPr>
        <a:xfrm rot="18783551">
          <a:off x="7816830" y="1736020"/>
          <a:ext cx="3300606" cy="6150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08E98-297C-4CA8-84D3-4239C526368B}">
      <dsp:nvSpPr>
        <dsp:cNvPr id="0" name=""/>
        <dsp:cNvSpPr/>
      </dsp:nvSpPr>
      <dsp:spPr>
        <a:xfrm>
          <a:off x="9220687" y="313916"/>
          <a:ext cx="3268741" cy="140404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Проведення значної частини занять у формі ділових ігор;</a:t>
          </a:r>
          <a:endParaRPr lang="uk-UA" sz="2400" b="0" i="1" kern="1200" noProof="0" dirty="0">
            <a:latin typeface="Arial Narrow" panose="020B0606020202030204" pitchFamily="34" charset="0"/>
          </a:endParaRPr>
        </a:p>
      </dsp:txBody>
      <dsp:txXfrm>
        <a:off x="9261810" y="355039"/>
        <a:ext cx="3186495" cy="1321803"/>
      </dsp:txXfrm>
    </dsp:sp>
    <dsp:sp modelId="{CE7F2E5F-2299-4EE7-9C10-600977314764}">
      <dsp:nvSpPr>
        <dsp:cNvPr id="0" name=""/>
        <dsp:cNvSpPr/>
      </dsp:nvSpPr>
      <dsp:spPr>
        <a:xfrm rot="20237601">
          <a:off x="8748947" y="2820873"/>
          <a:ext cx="2900413" cy="6150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62B6F-35BC-4636-AE27-C50ED3DD3E51}">
      <dsp:nvSpPr>
        <dsp:cNvPr id="0" name=""/>
        <dsp:cNvSpPr/>
      </dsp:nvSpPr>
      <dsp:spPr>
        <a:xfrm>
          <a:off x="9902588" y="1866569"/>
          <a:ext cx="3268741" cy="140404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Паралельне та концентричне вивчення основних розділів навчальної програми;;</a:t>
          </a:r>
          <a:endParaRPr lang="uk-UA" sz="2400" b="0" i="1" kern="1200" noProof="0" dirty="0">
            <a:latin typeface="Arial Narrow" panose="020B0606020202030204" pitchFamily="34" charset="0"/>
          </a:endParaRPr>
        </a:p>
      </dsp:txBody>
      <dsp:txXfrm>
        <a:off x="9943711" y="1907692"/>
        <a:ext cx="3186495" cy="1321803"/>
      </dsp:txXfrm>
    </dsp:sp>
    <dsp:sp modelId="{2F41C941-4AD9-404D-8525-A0D0A2E30E5F}">
      <dsp:nvSpPr>
        <dsp:cNvPr id="0" name=""/>
        <dsp:cNvSpPr/>
      </dsp:nvSpPr>
      <dsp:spPr>
        <a:xfrm>
          <a:off x="9002802" y="3935077"/>
          <a:ext cx="2133970" cy="6150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49466-D0E4-43D5-81E5-BF5842FA0FC3}">
      <dsp:nvSpPr>
        <dsp:cNvPr id="0" name=""/>
        <dsp:cNvSpPr/>
      </dsp:nvSpPr>
      <dsp:spPr>
        <a:xfrm>
          <a:off x="9502402" y="3540572"/>
          <a:ext cx="3268741" cy="140404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Системне використання проблемного підходу в навчанні.</a:t>
          </a:r>
          <a:endParaRPr lang="uk-UA" sz="2400" b="0" i="1" kern="1200" noProof="0" dirty="0">
            <a:latin typeface="Arial Narrow" panose="020B0606020202030204" pitchFamily="34" charset="0"/>
          </a:endParaRPr>
        </a:p>
      </dsp:txBody>
      <dsp:txXfrm>
        <a:off x="9543525" y="3581695"/>
        <a:ext cx="3186495" cy="1321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5F492-B57D-4F58-AF6B-48276A0C8FBC}">
      <dsp:nvSpPr>
        <dsp:cNvPr id="0" name=""/>
        <dsp:cNvSpPr/>
      </dsp:nvSpPr>
      <dsp:spPr>
        <a:xfrm>
          <a:off x="860183" y="0"/>
          <a:ext cx="9748751" cy="4858602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DDF2A-2DB3-4BF9-91E5-16D6C59ED16D}">
      <dsp:nvSpPr>
        <dsp:cNvPr id="0" name=""/>
        <dsp:cNvSpPr/>
      </dsp:nvSpPr>
      <dsp:spPr>
        <a:xfrm>
          <a:off x="3360" y="1457580"/>
          <a:ext cx="2022776" cy="1943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Arial Narrow" panose="020B0606020202030204" pitchFamily="34" charset="0"/>
            </a:rPr>
            <a:t>Мотивація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98231" y="1552451"/>
        <a:ext cx="1833034" cy="1753698"/>
      </dsp:txXfrm>
    </dsp:sp>
    <dsp:sp modelId="{081A0667-3501-4B98-A4D5-6F6FE9CD5C83}">
      <dsp:nvSpPr>
        <dsp:cNvPr id="0" name=""/>
        <dsp:cNvSpPr/>
      </dsp:nvSpPr>
      <dsp:spPr>
        <a:xfrm>
          <a:off x="2363265" y="1457580"/>
          <a:ext cx="2022776" cy="1943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Постановка </a:t>
          </a:r>
          <a:r>
            <a:rPr lang="ru-RU" sz="2400" kern="1200" dirty="0" err="1" smtClean="0">
              <a:latin typeface="Arial Narrow" panose="020B0606020202030204" pitchFamily="34" charset="0"/>
            </a:rPr>
            <a:t>навчальної</a:t>
          </a:r>
          <a:r>
            <a:rPr lang="ru-RU" sz="2400" kern="1200" dirty="0" smtClean="0">
              <a:latin typeface="Arial Narrow" panose="020B0606020202030204" pitchFamily="34" charset="0"/>
            </a:rPr>
            <a:t> мети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2458136" y="1552451"/>
        <a:ext cx="1833034" cy="1753698"/>
      </dsp:txXfrm>
    </dsp:sp>
    <dsp:sp modelId="{395C77A5-F897-4CD6-9441-BBADFE9F6CE0}">
      <dsp:nvSpPr>
        <dsp:cNvPr id="0" name=""/>
        <dsp:cNvSpPr/>
      </dsp:nvSpPr>
      <dsp:spPr>
        <a:xfrm>
          <a:off x="4723171" y="1457580"/>
          <a:ext cx="2022776" cy="1943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Arial Narrow" panose="020B0606020202030204" pitchFamily="34" charset="0"/>
            </a:rPr>
            <a:t>Створення</a:t>
          </a:r>
          <a:r>
            <a:rPr lang="ru-RU" sz="2400" kern="1200" dirty="0" smtClean="0">
              <a:latin typeface="Arial Narrow" panose="020B0606020202030204" pitchFamily="34" charset="0"/>
            </a:rPr>
            <a:t> </a:t>
          </a:r>
          <a:r>
            <a:rPr lang="ru-RU" sz="2400" kern="1200" dirty="0" err="1" smtClean="0">
              <a:latin typeface="Arial Narrow" panose="020B0606020202030204" pitchFamily="34" charset="0"/>
            </a:rPr>
            <a:t>передумов</a:t>
          </a:r>
          <a:r>
            <a:rPr lang="ru-RU" sz="2400" kern="1200" dirty="0" smtClean="0">
              <a:latin typeface="Arial Narrow" panose="020B0606020202030204" pitchFamily="34" charset="0"/>
            </a:rPr>
            <a:t> до </a:t>
          </a:r>
          <a:r>
            <a:rPr lang="ru-RU" sz="2400" kern="1200" dirty="0" err="1" smtClean="0">
              <a:latin typeface="Arial Narrow" panose="020B0606020202030204" pitchFamily="34" charset="0"/>
            </a:rPr>
            <a:t>сприйняття</a:t>
          </a:r>
          <a:r>
            <a:rPr lang="ru-RU" sz="2400" kern="1200" dirty="0" smtClean="0">
              <a:latin typeface="Arial Narrow" panose="020B0606020202030204" pitchFamily="34" charset="0"/>
            </a:rPr>
            <a:t> </a:t>
          </a:r>
          <a:r>
            <a:rPr lang="ru-RU" sz="2400" kern="1200" dirty="0" err="1" smtClean="0">
              <a:latin typeface="Arial Narrow" panose="020B0606020202030204" pitchFamily="34" charset="0"/>
            </a:rPr>
            <a:t>навчального</a:t>
          </a:r>
          <a:r>
            <a:rPr lang="ru-RU" sz="2400" kern="1200" dirty="0" smtClean="0">
              <a:latin typeface="Arial Narrow" panose="020B0606020202030204" pitchFamily="34" charset="0"/>
            </a:rPr>
            <a:t> </a:t>
          </a:r>
          <a:r>
            <a:rPr lang="ru-RU" sz="2400" kern="1200" dirty="0" err="1" smtClean="0">
              <a:latin typeface="Arial Narrow" panose="020B0606020202030204" pitchFamily="34" charset="0"/>
            </a:rPr>
            <a:t>матеріалу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4818042" y="1552451"/>
        <a:ext cx="1833034" cy="1753698"/>
      </dsp:txXfrm>
    </dsp:sp>
    <dsp:sp modelId="{FDC6121C-C550-40DD-917B-3D7A83400271}">
      <dsp:nvSpPr>
        <dsp:cNvPr id="0" name=""/>
        <dsp:cNvSpPr/>
      </dsp:nvSpPr>
      <dsp:spPr>
        <a:xfrm>
          <a:off x="7083077" y="1457580"/>
          <a:ext cx="2022776" cy="1943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Подача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Arial Narrow" panose="020B0606020202030204" pitchFamily="34" charset="0"/>
            </a:rPr>
            <a:t>навчального</a:t>
          </a:r>
          <a:r>
            <a:rPr lang="ru-RU" sz="2400" kern="1200" dirty="0" smtClean="0">
              <a:latin typeface="Arial Narrow" panose="020B0606020202030204" pitchFamily="34" charset="0"/>
            </a:rPr>
            <a:t> </a:t>
          </a:r>
          <a:r>
            <a:rPr lang="ru-RU" sz="2400" kern="1200" dirty="0" err="1" smtClean="0">
              <a:latin typeface="Arial Narrow" panose="020B0606020202030204" pitchFamily="34" charset="0"/>
            </a:rPr>
            <a:t>матеріалу</a:t>
          </a:r>
          <a:r>
            <a:rPr lang="ru-RU" sz="2400" kern="1200" dirty="0" smtClean="0">
              <a:latin typeface="Arial Narrow" panose="020B0606020202030204" pitchFamily="34" charset="0"/>
            </a:rPr>
            <a:t> 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7177948" y="1552451"/>
        <a:ext cx="1833034" cy="1753698"/>
      </dsp:txXfrm>
    </dsp:sp>
    <dsp:sp modelId="{7B1097E8-60FF-44B2-B4E9-D8F1ECA1EE3A}">
      <dsp:nvSpPr>
        <dsp:cNvPr id="0" name=""/>
        <dsp:cNvSpPr/>
      </dsp:nvSpPr>
      <dsp:spPr>
        <a:xfrm>
          <a:off x="9442982" y="1457580"/>
          <a:ext cx="2022776" cy="1943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err="1" smtClean="0">
              <a:latin typeface="Arial Narrow" panose="020B0606020202030204" pitchFamily="34" charset="0"/>
            </a:rPr>
            <a:t>Оцінка</a:t>
          </a:r>
          <a:endParaRPr lang="uk-UA" sz="2400" kern="1200" dirty="0" smtClean="0">
            <a:latin typeface="Arial Narrow" panose="020B060602020203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>
            <a:latin typeface="Arial Narrow" panose="020B0606020202030204" pitchFamily="34" charset="0"/>
          </a:endParaRPr>
        </a:p>
      </dsp:txBody>
      <dsp:txXfrm>
        <a:off x="9537853" y="1552451"/>
        <a:ext cx="1833034" cy="17536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05BE9-53A7-4808-A318-22FBB46B6836}">
      <dsp:nvSpPr>
        <dsp:cNvPr id="0" name=""/>
        <dsp:cNvSpPr/>
      </dsp:nvSpPr>
      <dsp:spPr>
        <a:xfrm>
          <a:off x="0" y="0"/>
          <a:ext cx="10035066" cy="15857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Розподіляй кожний матеріал на певні ступені та невеличкі закінчені частини;</a:t>
          </a:r>
          <a:endParaRPr lang="uk-UA" sz="2400" i="1" kern="1200" noProof="0" dirty="0">
            <a:latin typeface="Arial Narrow" panose="020B0606020202030204" pitchFamily="34" charset="0"/>
          </a:endParaRPr>
        </a:p>
      </dsp:txBody>
      <dsp:txXfrm>
        <a:off x="46444" y="46444"/>
        <a:ext cx="8323957" cy="1492826"/>
      </dsp:txXfrm>
    </dsp:sp>
    <dsp:sp modelId="{A18DC31A-706A-4D02-BD0B-6FC82D6A2CC8}">
      <dsp:nvSpPr>
        <dsp:cNvPr id="0" name=""/>
        <dsp:cNvSpPr/>
      </dsp:nvSpPr>
      <dsp:spPr>
        <a:xfrm>
          <a:off x="885447" y="1849999"/>
          <a:ext cx="10035066" cy="15857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Указуй на кожному ступені окремі частини подальшого матеріалу та, не допускаючи істотних перерв, наводь із них окремі дані, щоби спонукати допитливість учня, не задовольняючи її, проте, повною мірою;</a:t>
          </a:r>
          <a:endParaRPr lang="uk-UA" sz="2400" b="0" i="1" kern="1200" noProof="0" dirty="0">
            <a:latin typeface="Arial Narrow" panose="020B0606020202030204" pitchFamily="34" charset="0"/>
          </a:endParaRPr>
        </a:p>
      </dsp:txBody>
      <dsp:txXfrm>
        <a:off x="931891" y="1896443"/>
        <a:ext cx="8026017" cy="1492826"/>
      </dsp:txXfrm>
    </dsp:sp>
    <dsp:sp modelId="{14075A4F-617D-4E4E-8C71-2AFA97674468}">
      <dsp:nvSpPr>
        <dsp:cNvPr id="0" name=""/>
        <dsp:cNvSpPr/>
      </dsp:nvSpPr>
      <dsp:spPr>
        <a:xfrm>
          <a:off x="1770894" y="3699999"/>
          <a:ext cx="10035066" cy="15857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noProof="0" dirty="0" smtClean="0">
              <a:latin typeface="Arial Narrow" panose="020B0606020202030204" pitchFamily="34" charset="0"/>
            </a:rPr>
            <a:t>Розподіляй і розташовуй матеріал так, щоб, де тільки можливо, на наступному рівні при вивченні нового знову повторювалось до попереднього.</a:t>
          </a:r>
          <a:endParaRPr lang="uk-UA" sz="2400" b="0" i="1" kern="1200" noProof="0" dirty="0">
            <a:latin typeface="Arial Narrow" panose="020B0606020202030204" pitchFamily="34" charset="0"/>
          </a:endParaRPr>
        </a:p>
      </dsp:txBody>
      <dsp:txXfrm>
        <a:off x="1817338" y="3746443"/>
        <a:ext cx="8026017" cy="1492826"/>
      </dsp:txXfrm>
    </dsp:sp>
    <dsp:sp modelId="{BB206539-EA7E-435C-8707-DFBBE439B7AF}">
      <dsp:nvSpPr>
        <dsp:cNvPr id="0" name=""/>
        <dsp:cNvSpPr/>
      </dsp:nvSpPr>
      <dsp:spPr>
        <a:xfrm>
          <a:off x="9004352" y="1202499"/>
          <a:ext cx="1030714" cy="1030714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/>
        </a:p>
      </dsp:txBody>
      <dsp:txXfrm>
        <a:off x="9236263" y="1202499"/>
        <a:ext cx="566892" cy="775612"/>
      </dsp:txXfrm>
    </dsp:sp>
    <dsp:sp modelId="{E3391FEB-6EEE-419E-8BE9-0AE1584A108D}">
      <dsp:nvSpPr>
        <dsp:cNvPr id="0" name=""/>
        <dsp:cNvSpPr/>
      </dsp:nvSpPr>
      <dsp:spPr>
        <a:xfrm>
          <a:off x="9889799" y="3041928"/>
          <a:ext cx="1030714" cy="1030714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/>
        </a:p>
      </dsp:txBody>
      <dsp:txXfrm>
        <a:off x="10121710" y="3041928"/>
        <a:ext cx="566892" cy="7756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8B48A-5508-4E2A-9DA5-1E866C78B348}">
      <dsp:nvSpPr>
        <dsp:cNvPr id="0" name=""/>
        <dsp:cNvSpPr/>
      </dsp:nvSpPr>
      <dsp:spPr>
        <a:xfrm>
          <a:off x="0" y="18329"/>
          <a:ext cx="11872222" cy="15312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i="1" kern="1200" noProof="0" dirty="0" smtClean="0">
              <a:latin typeface="Arial Narrow" panose="020B0606020202030204" pitchFamily="34" charset="0"/>
            </a:rPr>
            <a:t>Презентація повинна бути короткою, доступною та композиційно цілісною;</a:t>
          </a:r>
          <a:endParaRPr lang="uk-UA" sz="2300" i="1" kern="1200" noProof="0" dirty="0">
            <a:latin typeface="Arial Narrow" panose="020B0606020202030204" pitchFamily="34" charset="0"/>
          </a:endParaRPr>
        </a:p>
      </dsp:txBody>
      <dsp:txXfrm>
        <a:off x="2527571" y="18329"/>
        <a:ext cx="9344650" cy="1531268"/>
      </dsp:txXfrm>
    </dsp:sp>
    <dsp:sp modelId="{FCAAB2C7-25ED-44BC-9B77-37B7F5E8E487}">
      <dsp:nvSpPr>
        <dsp:cNvPr id="0" name=""/>
        <dsp:cNvSpPr/>
      </dsp:nvSpPr>
      <dsp:spPr>
        <a:xfrm>
          <a:off x="153126" y="153126"/>
          <a:ext cx="2374444" cy="12250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C17BDE-D709-4421-802B-7CD609598F65}">
      <dsp:nvSpPr>
        <dsp:cNvPr id="0" name=""/>
        <dsp:cNvSpPr/>
      </dsp:nvSpPr>
      <dsp:spPr>
        <a:xfrm>
          <a:off x="0" y="1684395"/>
          <a:ext cx="11872222" cy="15312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i="1" kern="1200" noProof="0" dirty="0" smtClean="0">
              <a:latin typeface="Arial Narrow" panose="020B0606020202030204" pitchFamily="34" charset="0"/>
            </a:rPr>
            <a:t>Тривалість презентації за сценарієм повинна складати не більше 20‑30-ти хвилин;</a:t>
          </a:r>
          <a:endParaRPr lang="uk-UA" sz="2300" b="0" i="1" kern="1200" noProof="0" dirty="0">
            <a:latin typeface="Arial Narrow" panose="020B0606020202030204" pitchFamily="34" charset="0"/>
          </a:endParaRPr>
        </a:p>
      </dsp:txBody>
      <dsp:txXfrm>
        <a:off x="2527571" y="1684395"/>
        <a:ext cx="9344650" cy="1531268"/>
      </dsp:txXfrm>
    </dsp:sp>
    <dsp:sp modelId="{E41EC35B-E8E0-4FD5-9FA7-1D9E516985F5}">
      <dsp:nvSpPr>
        <dsp:cNvPr id="0" name=""/>
        <dsp:cNvSpPr/>
      </dsp:nvSpPr>
      <dsp:spPr>
        <a:xfrm>
          <a:off x="153126" y="1837522"/>
          <a:ext cx="2374444" cy="12250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BDE7C1-9883-4683-A8B6-7F69C9F39CEE}">
      <dsp:nvSpPr>
        <dsp:cNvPr id="0" name=""/>
        <dsp:cNvSpPr/>
      </dsp:nvSpPr>
      <dsp:spPr>
        <a:xfrm>
          <a:off x="0" y="3368791"/>
          <a:ext cx="11872222" cy="15312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i="1" kern="1200" noProof="0" dirty="0" smtClean="0">
              <a:latin typeface="Arial Narrow" panose="020B0606020202030204" pitchFamily="34" charset="0"/>
            </a:rPr>
            <a:t>При викладанні матеріалу виділити декілька ключових моментів і в ході демонстрації час від часу повертатись до них, щоб висвітити питання з різних сторін. Це гарантує належне сприйняття інформації вашими слухачами. Не бійтесь повторити свою думку, якщо хочете, щоб її засвоїли.</a:t>
          </a:r>
          <a:endParaRPr lang="uk-UA" sz="2300" b="0" i="1" kern="1200" noProof="0" dirty="0">
            <a:latin typeface="Arial Narrow" panose="020B0606020202030204" pitchFamily="34" charset="0"/>
          </a:endParaRPr>
        </a:p>
      </dsp:txBody>
      <dsp:txXfrm>
        <a:off x="2527571" y="3368791"/>
        <a:ext cx="9344650" cy="1531268"/>
      </dsp:txXfrm>
    </dsp:sp>
    <dsp:sp modelId="{8B9CB844-237A-4F5D-8458-AC47206E4211}">
      <dsp:nvSpPr>
        <dsp:cNvPr id="0" name=""/>
        <dsp:cNvSpPr/>
      </dsp:nvSpPr>
      <dsp:spPr>
        <a:xfrm>
          <a:off x="153126" y="3521918"/>
          <a:ext cx="2374444" cy="12250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FFE16-04C3-442E-8560-661E0FD30D40}">
      <dsp:nvSpPr>
        <dsp:cNvPr id="0" name=""/>
        <dsp:cNvSpPr/>
      </dsp:nvSpPr>
      <dsp:spPr>
        <a:xfrm>
          <a:off x="-6203612" y="-949060"/>
          <a:ext cx="7384520" cy="7384520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C9F4AA-855F-48C4-9A02-2CA1600AA83D}">
      <dsp:nvSpPr>
        <dsp:cNvPr id="0" name=""/>
        <dsp:cNvSpPr/>
      </dsp:nvSpPr>
      <dsp:spPr>
        <a:xfrm>
          <a:off x="439715" y="170810"/>
          <a:ext cx="10208689" cy="8138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8476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err="1" smtClean="0">
              <a:latin typeface="Arial Narrow" panose="020B0606020202030204" pitchFamily="34" charset="0"/>
            </a:rPr>
            <a:t>Розщеплення</a:t>
          </a:r>
          <a:r>
            <a:rPr lang="ru-RU" sz="2000" i="1" kern="1200" dirty="0" smtClean="0">
              <a:latin typeface="Arial Narrow" panose="020B0606020202030204" pitchFamily="34" charset="0"/>
            </a:rPr>
            <a:t> уроку на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невеличкі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смислові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частини</a:t>
          </a:r>
          <a:r>
            <a:rPr lang="ru-RU" sz="2000" i="1" kern="1200" dirty="0" smtClean="0">
              <a:latin typeface="Arial Narrow" panose="020B0606020202030204" pitchFamily="34" charset="0"/>
            </a:rPr>
            <a:t> –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модулі</a:t>
          </a:r>
          <a:r>
            <a:rPr lang="ru-RU" sz="2000" i="1" kern="1200" dirty="0" smtClean="0">
              <a:latin typeface="Arial Narrow" panose="020B0606020202030204" pitchFamily="34" charset="0"/>
            </a:rPr>
            <a:t>.</a:t>
          </a:r>
          <a:endParaRPr lang="uk-UA" sz="2000" i="1" kern="1200" dirty="0">
            <a:latin typeface="Arial Narrow" panose="020B0606020202030204" pitchFamily="34" charset="0"/>
          </a:endParaRPr>
        </a:p>
      </dsp:txBody>
      <dsp:txXfrm>
        <a:off x="439715" y="170810"/>
        <a:ext cx="10208689" cy="813815"/>
      </dsp:txXfrm>
    </dsp:sp>
    <dsp:sp modelId="{58AF49EE-749D-47B3-92F0-4C92A2C24B7D}">
      <dsp:nvSpPr>
        <dsp:cNvPr id="0" name=""/>
        <dsp:cNvSpPr/>
      </dsp:nvSpPr>
      <dsp:spPr>
        <a:xfrm>
          <a:off x="78710" y="216712"/>
          <a:ext cx="722010" cy="722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603C8-E1FC-44B0-8A47-285583FEE7DF}">
      <dsp:nvSpPr>
        <dsp:cNvPr id="0" name=""/>
        <dsp:cNvSpPr/>
      </dsp:nvSpPr>
      <dsp:spPr>
        <a:xfrm>
          <a:off x="914837" y="1037112"/>
          <a:ext cx="9733567" cy="8138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8476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latin typeface="Arial Narrow" panose="020B0606020202030204" pitchFamily="34" charset="0"/>
            </a:rPr>
            <a:t>Підбір для кожного модуля відповідної форми представлення та надання учням заголовка розділу, текстів, малюнків, таблиць, графіків, звукового та відеоряду тощо згідно змісту;</a:t>
          </a:r>
          <a:endParaRPr lang="ru-RU" sz="2000" i="1" kern="1200" dirty="0">
            <a:latin typeface="Arial Narrow" panose="020B0606020202030204" pitchFamily="34" charset="0"/>
          </a:endParaRPr>
        </a:p>
      </dsp:txBody>
      <dsp:txXfrm>
        <a:off x="914837" y="1037112"/>
        <a:ext cx="9733567" cy="813815"/>
      </dsp:txXfrm>
    </dsp:sp>
    <dsp:sp modelId="{C63A11BC-F739-4B71-A31E-1E98EA0F79E5}">
      <dsp:nvSpPr>
        <dsp:cNvPr id="0" name=""/>
        <dsp:cNvSpPr/>
      </dsp:nvSpPr>
      <dsp:spPr>
        <a:xfrm>
          <a:off x="553832" y="1083015"/>
          <a:ext cx="722010" cy="722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6CF4DF-FAE7-428A-BBED-24CE40DF43C8}">
      <dsp:nvSpPr>
        <dsp:cNvPr id="0" name=""/>
        <dsp:cNvSpPr/>
      </dsp:nvSpPr>
      <dsp:spPr>
        <a:xfrm>
          <a:off x="1132099" y="1903415"/>
          <a:ext cx="9516306" cy="8138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8476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err="1" smtClean="0">
              <a:latin typeface="Arial Narrow" panose="020B0606020202030204" pitchFamily="34" charset="0"/>
            </a:rPr>
            <a:t>Моделювання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пізнавальної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діяльності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учнів</a:t>
          </a:r>
          <a:r>
            <a:rPr lang="ru-RU" sz="2000" i="1" kern="1200" dirty="0" smtClean="0">
              <a:latin typeface="Arial Narrow" panose="020B0606020202030204" pitchFamily="34" charset="0"/>
            </a:rPr>
            <a:t> при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вивченні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розділу</a:t>
          </a:r>
          <a:r>
            <a:rPr lang="ru-RU" sz="2000" i="1" kern="1200" dirty="0" smtClean="0">
              <a:latin typeface="Arial Narrow" panose="020B0606020202030204" pitchFamily="34" charset="0"/>
            </a:rPr>
            <a:t> та використання </a:t>
          </a:r>
          <a:r>
            <a:rPr lang="ru-RU" sz="2000" i="1" kern="1200" dirty="0" err="1" smtClean="0">
              <a:latin typeface="Arial Narrow" panose="020B0606020202030204" pitchFamily="34" charset="0"/>
            </a:rPr>
            <a:t>результатів</a:t>
          </a:r>
          <a:r>
            <a:rPr lang="ru-RU" sz="2000" i="1" kern="1200" dirty="0" smtClean="0">
              <a:latin typeface="Arial Narrow" panose="020B0606020202030204" pitchFamily="34" charset="0"/>
            </a:rPr>
            <a:t>, </a:t>
          </a:r>
          <a:r>
            <a:rPr lang="ru-RU" sz="2000" i="1" kern="1200" dirty="0" err="1" smtClean="0">
              <a:latin typeface="Arial Narrow" panose="020B0606020202030204" pitchFamily="34" charset="0"/>
            </a:rPr>
            <a:t>що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випливають</a:t>
          </a:r>
          <a:r>
            <a:rPr lang="ru-RU" sz="2000" i="1" kern="1200" dirty="0" smtClean="0">
              <a:latin typeface="Arial Narrow" panose="020B0606020202030204" pitchFamily="34" charset="0"/>
            </a:rPr>
            <a:t> при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його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складанні</a:t>
          </a:r>
          <a:r>
            <a:rPr lang="ru-RU" sz="2000" i="1" kern="1200" dirty="0" smtClean="0">
              <a:latin typeface="Arial Narrow" panose="020B0606020202030204" pitchFamily="34" charset="0"/>
            </a:rPr>
            <a:t> (</a:t>
          </a:r>
          <a:r>
            <a:rPr lang="ru-RU" sz="2000" i="1" kern="1200" dirty="0" err="1" smtClean="0">
              <a:latin typeface="Arial Narrow" panose="020B0606020202030204" pitchFamily="34" charset="0"/>
            </a:rPr>
            <a:t>визначається</a:t>
          </a:r>
          <a:r>
            <a:rPr lang="ru-RU" sz="2000" i="1" kern="1200" dirty="0" smtClean="0">
              <a:latin typeface="Arial Narrow" panose="020B0606020202030204" pitchFamily="34" charset="0"/>
            </a:rPr>
            <a:t> основною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послідовністю</a:t>
          </a:r>
          <a:r>
            <a:rPr lang="ru-RU" sz="2000" i="1" kern="1200" dirty="0" smtClean="0">
              <a:latin typeface="Arial Narrow" panose="020B0606020202030204" pitchFamily="34" charset="0"/>
            </a:rPr>
            <a:t> переходу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між</a:t>
          </a:r>
          <a:r>
            <a:rPr lang="ru-RU" sz="2000" i="1" kern="1200" dirty="0" smtClean="0">
              <a:latin typeface="Arial Narrow" panose="020B0606020202030204" pitchFamily="34" charset="0"/>
            </a:rPr>
            <a:t> слайдами);</a:t>
          </a:r>
          <a:endParaRPr lang="ru-RU" sz="2000" i="1" kern="1200" dirty="0">
            <a:latin typeface="Arial Narrow" panose="020B0606020202030204" pitchFamily="34" charset="0"/>
          </a:endParaRPr>
        </a:p>
      </dsp:txBody>
      <dsp:txXfrm>
        <a:off x="1132099" y="1903415"/>
        <a:ext cx="9516306" cy="813815"/>
      </dsp:txXfrm>
    </dsp:sp>
    <dsp:sp modelId="{56EBD6EB-96D7-487C-A5D6-E6758BBD32B5}">
      <dsp:nvSpPr>
        <dsp:cNvPr id="0" name=""/>
        <dsp:cNvSpPr/>
      </dsp:nvSpPr>
      <dsp:spPr>
        <a:xfrm>
          <a:off x="771094" y="1949317"/>
          <a:ext cx="722010" cy="722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6355F-FDCD-43DD-AA3D-257CB075AA6C}">
      <dsp:nvSpPr>
        <dsp:cNvPr id="0" name=""/>
        <dsp:cNvSpPr/>
      </dsp:nvSpPr>
      <dsp:spPr>
        <a:xfrm>
          <a:off x="1132099" y="2769168"/>
          <a:ext cx="9516306" cy="8138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8476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noProof="0" dirty="0" smtClean="0">
              <a:latin typeface="Arial Narrow" panose="020B0606020202030204" pitchFamily="34" charset="0"/>
            </a:rPr>
            <a:t>Проектування способів закріплення набутих ЗУН, здійснення зворотного зв’язку, підбір задач, контрольних питань, завдань для моделювання, розробка способів аналізу відповідей, реплік на типові неправильні відповіді, складання підказок;</a:t>
          </a:r>
          <a:endParaRPr lang="uk-UA" sz="2000" i="1" kern="1200" noProof="0" dirty="0">
            <a:latin typeface="Arial Narrow" panose="020B0606020202030204" pitchFamily="34" charset="0"/>
          </a:endParaRPr>
        </a:p>
      </dsp:txBody>
      <dsp:txXfrm>
        <a:off x="1132099" y="2769168"/>
        <a:ext cx="9516306" cy="813815"/>
      </dsp:txXfrm>
    </dsp:sp>
    <dsp:sp modelId="{B0CB1B80-898F-45AD-97C2-FA2735F88AAB}">
      <dsp:nvSpPr>
        <dsp:cNvPr id="0" name=""/>
        <dsp:cNvSpPr/>
      </dsp:nvSpPr>
      <dsp:spPr>
        <a:xfrm>
          <a:off x="771094" y="2815071"/>
          <a:ext cx="722010" cy="722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34940-0545-45F2-89CB-08E4A3940944}">
      <dsp:nvSpPr>
        <dsp:cNvPr id="0" name=""/>
        <dsp:cNvSpPr/>
      </dsp:nvSpPr>
      <dsp:spPr>
        <a:xfrm>
          <a:off x="914837" y="3635471"/>
          <a:ext cx="9733567" cy="8138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8476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noProof="0" dirty="0" smtClean="0">
              <a:latin typeface="Arial Narrow" panose="020B0606020202030204" pitchFamily="34" charset="0"/>
            </a:rPr>
            <a:t>Складання текстів, розробка малюнків, таблиць, схем, креслень, відеоряду, згідно вимогам ергономіки;</a:t>
          </a:r>
          <a:endParaRPr lang="uk-UA" sz="2000" i="1" kern="1200" noProof="0" dirty="0">
            <a:latin typeface="Arial Narrow" panose="020B0606020202030204" pitchFamily="34" charset="0"/>
          </a:endParaRPr>
        </a:p>
      </dsp:txBody>
      <dsp:txXfrm>
        <a:off x="914837" y="3635471"/>
        <a:ext cx="9733567" cy="813815"/>
      </dsp:txXfrm>
    </dsp:sp>
    <dsp:sp modelId="{EDE77F02-2196-408D-924B-4ABB7B70ACBC}">
      <dsp:nvSpPr>
        <dsp:cNvPr id="0" name=""/>
        <dsp:cNvSpPr/>
      </dsp:nvSpPr>
      <dsp:spPr>
        <a:xfrm>
          <a:off x="553832" y="3681373"/>
          <a:ext cx="722010" cy="722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415C5-1D8A-47AB-A227-DF9003F0CC7D}">
      <dsp:nvSpPr>
        <dsp:cNvPr id="0" name=""/>
        <dsp:cNvSpPr/>
      </dsp:nvSpPr>
      <dsp:spPr>
        <a:xfrm>
          <a:off x="439715" y="4501773"/>
          <a:ext cx="10208689" cy="8138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8476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err="1" smtClean="0">
              <a:latin typeface="Arial Narrow" panose="020B0606020202030204" pitchFamily="34" charset="0"/>
            </a:rPr>
            <a:t>Компонування</a:t>
          </a:r>
          <a:r>
            <a:rPr lang="ru-RU" sz="2000" i="1" kern="1200" dirty="0" smtClean="0">
              <a:latin typeface="Arial Narrow" panose="020B0606020202030204" pitchFamily="34" charset="0"/>
            </a:rPr>
            <a:t>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модулів</a:t>
          </a:r>
          <a:r>
            <a:rPr lang="ru-RU" sz="2000" i="1" kern="1200" dirty="0" smtClean="0">
              <a:latin typeface="Arial Narrow" panose="020B0606020202030204" pitchFamily="34" charset="0"/>
            </a:rPr>
            <a:t> кожного </a:t>
          </a:r>
          <a:r>
            <a:rPr lang="ru-RU" sz="2000" i="1" kern="1200" dirty="0" err="1" smtClean="0">
              <a:latin typeface="Arial Narrow" panose="020B0606020202030204" pitchFamily="34" charset="0"/>
            </a:rPr>
            <a:t>розділу</a:t>
          </a:r>
          <a:r>
            <a:rPr lang="ru-RU" sz="2000" i="1" kern="1200" dirty="0" smtClean="0">
              <a:latin typeface="Arial Narrow" panose="020B0606020202030204" pitchFamily="34" charset="0"/>
            </a:rPr>
            <a:t> уроку з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ергономічної</a:t>
          </a:r>
          <a:r>
            <a:rPr lang="ru-RU" sz="2000" i="1" kern="1200" dirty="0" smtClean="0">
              <a:latin typeface="Arial Narrow" panose="020B0606020202030204" pitchFamily="34" charset="0"/>
            </a:rPr>
            <a:t> точки </a:t>
          </a:r>
          <a:r>
            <a:rPr lang="ru-RU" sz="2000" i="1" kern="1200" dirty="0" err="1" smtClean="0">
              <a:latin typeface="Arial Narrow" panose="020B0606020202030204" pitchFamily="34" charset="0"/>
            </a:rPr>
            <a:t>зору</a:t>
          </a:r>
          <a:r>
            <a:rPr lang="ru-RU" sz="2000" i="1" kern="1200" dirty="0" smtClean="0">
              <a:latin typeface="Arial Narrow" panose="020B0606020202030204" pitchFamily="34" charset="0"/>
            </a:rPr>
            <a:t>.</a:t>
          </a:r>
          <a:endParaRPr lang="ru-RU" sz="2000" i="1" kern="1200" dirty="0">
            <a:latin typeface="Arial Narrow" panose="020B0606020202030204" pitchFamily="34" charset="0"/>
          </a:endParaRPr>
        </a:p>
      </dsp:txBody>
      <dsp:txXfrm>
        <a:off x="439715" y="4501773"/>
        <a:ext cx="10208689" cy="813815"/>
      </dsp:txXfrm>
    </dsp:sp>
    <dsp:sp modelId="{C9A0895F-3644-4752-99FF-5D606D629720}">
      <dsp:nvSpPr>
        <dsp:cNvPr id="0" name=""/>
        <dsp:cNvSpPr/>
      </dsp:nvSpPr>
      <dsp:spPr>
        <a:xfrm>
          <a:off x="78710" y="4547676"/>
          <a:ext cx="722010" cy="722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0D719-2A5A-4F1C-99BB-3C4DDEA11888}">
      <dsp:nvSpPr>
        <dsp:cNvPr id="0" name=""/>
        <dsp:cNvSpPr/>
      </dsp:nvSpPr>
      <dsp:spPr>
        <a:xfrm>
          <a:off x="5053332" y="-61501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Arial Narrow" panose="020B0606020202030204" pitchFamily="34" charset="0"/>
            </a:rPr>
            <a:t>Структурно-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логічну</a:t>
          </a:r>
          <a:r>
            <a:rPr lang="ru-RU" sz="2400" b="0" i="0" kern="1200" dirty="0" smtClean="0">
              <a:latin typeface="Arial Narrow" panose="020B0606020202030204" pitchFamily="34" charset="0"/>
            </a:rPr>
            <a:t> схему модуля;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5104433" y="-10400"/>
        <a:ext cx="2387792" cy="944615"/>
      </dsp:txXfrm>
    </dsp:sp>
    <dsp:sp modelId="{14B21631-D43D-4148-923E-7DCC1C8B4759}">
      <dsp:nvSpPr>
        <dsp:cNvPr id="0" name=""/>
        <dsp:cNvSpPr/>
      </dsp:nvSpPr>
      <dsp:spPr>
        <a:xfrm>
          <a:off x="6037448" y="753678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1455824" y="227599"/>
              </a:moveTo>
              <a:arcTo wR="2497480" hR="2497480" stAng="14720967" swAng="130917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194305-9561-4BA2-8016-457FAF911755}">
      <dsp:nvSpPr>
        <dsp:cNvPr id="0" name=""/>
        <dsp:cNvSpPr/>
      </dsp:nvSpPr>
      <dsp:spPr>
        <a:xfrm>
          <a:off x="7531396" y="756268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err="1" smtClean="0">
              <a:latin typeface="Arial Narrow" panose="020B0606020202030204" pitchFamily="34" charset="0"/>
            </a:rPr>
            <a:t>Кращі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роботи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учнів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минулих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літ</a:t>
          </a:r>
          <a:r>
            <a:rPr lang="ru-RU" sz="2400" b="0" i="0" kern="1200" dirty="0" smtClean="0">
              <a:latin typeface="Arial Narrow" panose="020B0606020202030204" pitchFamily="34" charset="0"/>
            </a:rPr>
            <a:t>;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7582497" y="807369"/>
        <a:ext cx="2387792" cy="944615"/>
      </dsp:txXfrm>
    </dsp:sp>
    <dsp:sp modelId="{51DF1B36-4992-4668-9CE4-C91DD372D8A2}">
      <dsp:nvSpPr>
        <dsp:cNvPr id="0" name=""/>
        <dsp:cNvSpPr/>
      </dsp:nvSpPr>
      <dsp:spPr>
        <a:xfrm>
          <a:off x="7097132" y="1731786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1914933" y="68891"/>
              </a:moveTo>
              <a:arcTo wR="2497480" hR="2497480" stAng="15390676" swAng="139086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E6B38-5811-4E12-81CC-26D79E78981A}">
      <dsp:nvSpPr>
        <dsp:cNvPr id="0" name=""/>
        <dsp:cNvSpPr/>
      </dsp:nvSpPr>
      <dsp:spPr>
        <a:xfrm>
          <a:off x="8878105" y="1769179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err="1" smtClean="0">
              <a:latin typeface="Arial Narrow" panose="020B0606020202030204" pitchFamily="34" charset="0"/>
            </a:rPr>
            <a:t>Нові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роботи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учнів</a:t>
          </a:r>
          <a:r>
            <a:rPr lang="ru-RU" sz="2400" b="0" i="0" kern="1200" dirty="0" smtClean="0">
              <a:latin typeface="Arial Narrow" panose="020B0606020202030204" pitchFamily="34" charset="0"/>
            </a:rPr>
            <a:t>;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8929206" y="1820280"/>
        <a:ext cx="2387792" cy="944615"/>
      </dsp:txXfrm>
    </dsp:sp>
    <dsp:sp modelId="{A4C1A3E2-C135-4C9A-88C0-420E8B45BC34}">
      <dsp:nvSpPr>
        <dsp:cNvPr id="0" name=""/>
        <dsp:cNvSpPr/>
      </dsp:nvSpPr>
      <dsp:spPr>
        <a:xfrm>
          <a:off x="5357109" y="-656926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4796311" y="3473589"/>
              </a:moveTo>
              <a:arcTo wR="2497480" hR="2497480" stAng="1380397" swAng="97594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782B4-E4DD-451A-B8DE-CFEA9F030BC7}">
      <dsp:nvSpPr>
        <dsp:cNvPr id="0" name=""/>
        <dsp:cNvSpPr/>
      </dsp:nvSpPr>
      <dsp:spPr>
        <a:xfrm>
          <a:off x="8835566" y="2882179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Arial Narrow" panose="020B0606020202030204" pitchFamily="34" charset="0"/>
            </a:rPr>
            <a:t>Набор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ключових</a:t>
          </a:r>
          <a:r>
            <a:rPr lang="ru-RU" sz="2400" b="0" i="0" kern="1200" dirty="0" smtClean="0">
              <a:latin typeface="Arial Narrow" panose="020B0606020202030204" pitchFamily="34" charset="0"/>
            </a:rPr>
            <a:t> проблем по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темі</a:t>
          </a:r>
          <a:r>
            <a:rPr lang="ru-RU" sz="2400" b="0" i="0" kern="1200" dirty="0" smtClean="0">
              <a:latin typeface="Arial Narrow" panose="020B0606020202030204" pitchFamily="34" charset="0"/>
            </a:rPr>
            <a:t>  </a:t>
          </a:r>
          <a:r>
            <a:rPr lang="ru-RU" sz="2400" b="0" i="0" kern="1200" dirty="0" smtClean="0">
              <a:latin typeface="Arial Narrow" panose="020B0606020202030204" pitchFamily="34" charset="0"/>
            </a:rPr>
            <a:t>модуля;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8886667" y="2933280"/>
        <a:ext cx="2387792" cy="944615"/>
      </dsp:txXfrm>
    </dsp:sp>
    <dsp:sp modelId="{C97BB2BF-FDAE-42B8-BE38-E44FA2B097BC}">
      <dsp:nvSpPr>
        <dsp:cNvPr id="0" name=""/>
        <dsp:cNvSpPr/>
      </dsp:nvSpPr>
      <dsp:spPr>
        <a:xfrm>
          <a:off x="7178515" y="-1048821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2780179" y="4978910"/>
              </a:moveTo>
              <a:arcTo wR="2497480" hR="2497480" stAng="5010033" swAng="128761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0A6D7-D73D-4C87-9F27-C124F1E2219C}">
      <dsp:nvSpPr>
        <dsp:cNvPr id="0" name=""/>
        <dsp:cNvSpPr/>
      </dsp:nvSpPr>
      <dsp:spPr>
        <a:xfrm>
          <a:off x="7540545" y="3859016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err="1" smtClean="0">
              <a:latin typeface="Arial Narrow" panose="020B0606020202030204" pitchFamily="34" charset="0"/>
            </a:rPr>
            <a:t>Запитання</a:t>
          </a:r>
          <a:r>
            <a:rPr lang="ru-RU" sz="2000" b="0" i="0" kern="1200" dirty="0" smtClean="0">
              <a:latin typeface="Arial Narrow" panose="020B0606020202030204" pitchFamily="34" charset="0"/>
            </a:rPr>
            <a:t> </a:t>
          </a:r>
          <a:r>
            <a:rPr lang="ru-RU" sz="2000" b="0" i="0" kern="1200" dirty="0" smtClean="0">
              <a:latin typeface="Arial Narrow" panose="020B0606020202030204" pitchFamily="34" charset="0"/>
            </a:rPr>
            <a:t>для </a:t>
          </a:r>
          <a:r>
            <a:rPr lang="ru-RU" sz="2000" b="0" i="0" kern="1200" dirty="0" err="1" smtClean="0">
              <a:latin typeface="Arial Narrow" panose="020B0606020202030204" pitchFamily="34" charset="0"/>
            </a:rPr>
            <a:t>самоперевірки</a:t>
          </a:r>
          <a:r>
            <a:rPr lang="ru-RU" sz="2000" b="0" i="0" kern="1200" dirty="0" smtClean="0">
              <a:latin typeface="Arial Narrow" panose="020B0606020202030204" pitchFamily="34" charset="0"/>
            </a:rPr>
            <a:t> та </a:t>
          </a:r>
          <a:r>
            <a:rPr lang="ru-RU" sz="2000" b="0" i="0" kern="1200" dirty="0" err="1" smtClean="0">
              <a:latin typeface="Arial Narrow" panose="020B0606020202030204" pitchFamily="34" charset="0"/>
            </a:rPr>
            <a:t>рефлексії</a:t>
          </a:r>
          <a:r>
            <a:rPr lang="ru-RU" sz="2000" b="0" i="0" kern="1200" dirty="0" smtClean="0">
              <a:latin typeface="Arial Narrow" panose="020B0606020202030204" pitchFamily="34" charset="0"/>
            </a:rPr>
            <a:t> </a:t>
          </a:r>
          <a:endParaRPr lang="ru-RU" sz="2000" b="0" i="0" kern="1200" dirty="0">
            <a:latin typeface="Arial Narrow" panose="020B0606020202030204" pitchFamily="34" charset="0"/>
          </a:endParaRPr>
        </a:p>
      </dsp:txBody>
      <dsp:txXfrm>
        <a:off x="7591646" y="3910117"/>
        <a:ext cx="2387792" cy="944615"/>
      </dsp:txXfrm>
    </dsp:sp>
    <dsp:sp modelId="{8B79D330-A0E1-44FA-A382-C5BD21449409}">
      <dsp:nvSpPr>
        <dsp:cNvPr id="0" name=""/>
        <dsp:cNvSpPr/>
      </dsp:nvSpPr>
      <dsp:spPr>
        <a:xfrm>
          <a:off x="6451743" y="-31844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1954972" y="4935327"/>
              </a:moveTo>
              <a:arcTo wR="2497480" hR="2497480" stAng="6152756" swAng="148694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721EF-4F8D-4C6D-8255-8CE38DF49405}">
      <dsp:nvSpPr>
        <dsp:cNvPr id="0" name=""/>
        <dsp:cNvSpPr/>
      </dsp:nvSpPr>
      <dsp:spPr>
        <a:xfrm>
          <a:off x="5053329" y="4444918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Arial Narrow" panose="020B0606020202030204" pitchFamily="34" charset="0"/>
            </a:rPr>
            <a:t>Список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літератури</a:t>
          </a:r>
          <a:r>
            <a:rPr lang="ru-RU" sz="2400" b="0" i="0" kern="1200" dirty="0" smtClean="0">
              <a:latin typeface="Arial Narrow" panose="020B0606020202030204" pitchFamily="34" charset="0"/>
            </a:rPr>
            <a:t> до модуля та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посилання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5104430" y="4496019"/>
        <a:ext cx="2387792" cy="944615"/>
      </dsp:txXfrm>
    </dsp:sp>
    <dsp:sp modelId="{24C7B7E3-B63D-4438-8692-F8C50E255936}">
      <dsp:nvSpPr>
        <dsp:cNvPr id="0" name=""/>
        <dsp:cNvSpPr/>
      </dsp:nvSpPr>
      <dsp:spPr>
        <a:xfrm>
          <a:off x="1799207" y="-89012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3247067" y="4879818"/>
              </a:moveTo>
              <a:arcTo wR="2497480" hR="2497480" stAng="4352050" swAng="100187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16891-5C1B-4D1F-BF36-239D61E3F988}">
      <dsp:nvSpPr>
        <dsp:cNvPr id="0" name=""/>
        <dsp:cNvSpPr/>
      </dsp:nvSpPr>
      <dsp:spPr>
        <a:xfrm>
          <a:off x="2570939" y="3858995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Arial Narrow" panose="020B0606020202030204" pitchFamily="34" charset="0"/>
            </a:rPr>
            <a:t>Текст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щодо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психологічного</a:t>
          </a:r>
          <a:r>
            <a:rPr lang="ru-RU" sz="2400" b="0" i="0" kern="1200" dirty="0" smtClean="0">
              <a:latin typeface="Arial Narrow" panose="020B0606020202030204" pitchFamily="34" charset="0"/>
            </a:rPr>
            <a:t> настрою;</a:t>
          </a:r>
          <a:endParaRPr lang="uk-UA" sz="2400" kern="1200" dirty="0">
            <a:latin typeface="Arial Narrow" panose="020B0606020202030204" pitchFamily="34" charset="0"/>
          </a:endParaRPr>
        </a:p>
      </dsp:txBody>
      <dsp:txXfrm>
        <a:off x="2622040" y="3910096"/>
        <a:ext cx="2387792" cy="944615"/>
      </dsp:txXfrm>
    </dsp:sp>
    <dsp:sp modelId="{3911DD72-D686-466B-8446-405EBF6F1AB0}">
      <dsp:nvSpPr>
        <dsp:cNvPr id="0" name=""/>
        <dsp:cNvSpPr/>
      </dsp:nvSpPr>
      <dsp:spPr>
        <a:xfrm>
          <a:off x="394997" y="-1056834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3110804" y="4918481"/>
              </a:moveTo>
              <a:arcTo wR="2497480" hR="2497480" stAng="4547044" swAng="145591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D9FC1-B2B4-4050-BCCE-5E84FF8949F5}">
      <dsp:nvSpPr>
        <dsp:cNvPr id="0" name=""/>
        <dsp:cNvSpPr/>
      </dsp:nvSpPr>
      <dsp:spPr>
        <a:xfrm>
          <a:off x="1078917" y="2851102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Arial Narrow" panose="020B0606020202030204" pitchFamily="34" charset="0"/>
            </a:rPr>
            <a:t>Мету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вивчення</a:t>
          </a:r>
          <a:r>
            <a:rPr lang="ru-RU" sz="2400" b="0" i="0" kern="1200" dirty="0" smtClean="0">
              <a:latin typeface="Arial Narrow" panose="020B0606020202030204" pitchFamily="34" charset="0"/>
            </a:rPr>
            <a:t> модуля;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1130018" y="2902203"/>
        <a:ext cx="2387792" cy="944615"/>
      </dsp:txXfrm>
    </dsp:sp>
    <dsp:sp modelId="{56D3C994-8AE3-4AB3-9706-784101F4C8B6}">
      <dsp:nvSpPr>
        <dsp:cNvPr id="0" name=""/>
        <dsp:cNvSpPr/>
      </dsp:nvSpPr>
      <dsp:spPr>
        <a:xfrm>
          <a:off x="1041572" y="2509946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1237827" y="340936"/>
              </a:moveTo>
              <a:arcTo wR="2497480" hR="2497480" stAng="14382629" swAng="5870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A995C-6B6E-4E67-81A4-256604D2A2AF}">
      <dsp:nvSpPr>
        <dsp:cNvPr id="0" name=""/>
        <dsp:cNvSpPr/>
      </dsp:nvSpPr>
      <dsp:spPr>
        <a:xfrm>
          <a:off x="1104815" y="1782657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err="1" smtClean="0">
              <a:latin typeface="Arial Narrow" panose="020B0606020202030204" pitchFamily="34" charset="0"/>
            </a:rPr>
            <a:t>Навчальні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питання</a:t>
          </a:r>
          <a:r>
            <a:rPr lang="ru-RU" sz="2400" b="0" i="0" kern="1200" dirty="0" smtClean="0">
              <a:latin typeface="Arial Narrow" panose="020B0606020202030204" pitchFamily="34" charset="0"/>
            </a:rPr>
            <a:t>;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1155916" y="1833758"/>
        <a:ext cx="2387792" cy="944615"/>
      </dsp:txXfrm>
    </dsp:sp>
    <dsp:sp modelId="{77555E07-0BBF-4636-A1C9-A63B722DF56B}">
      <dsp:nvSpPr>
        <dsp:cNvPr id="0" name=""/>
        <dsp:cNvSpPr/>
      </dsp:nvSpPr>
      <dsp:spPr>
        <a:xfrm>
          <a:off x="439338" y="1736759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2032124" y="43738"/>
              </a:moveTo>
              <a:arcTo wR="2497480" hR="2497480" stAng="15555677" swAng="155943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3995C-F158-4881-9112-B9A628FE538C}">
      <dsp:nvSpPr>
        <dsp:cNvPr id="0" name=""/>
        <dsp:cNvSpPr/>
      </dsp:nvSpPr>
      <dsp:spPr>
        <a:xfrm>
          <a:off x="2649359" y="780944"/>
          <a:ext cx="2489994" cy="10468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err="1" smtClean="0">
              <a:latin typeface="Arial Narrow" panose="020B0606020202030204" pitchFamily="34" charset="0"/>
            </a:rPr>
            <a:t>Навчальний</a:t>
          </a:r>
          <a:r>
            <a:rPr lang="ru-RU" sz="2400" b="0" i="0" kern="1200" dirty="0" smtClean="0">
              <a:latin typeface="Arial Narrow" panose="020B0606020202030204" pitchFamily="34" charset="0"/>
            </a:rPr>
            <a:t> </a:t>
          </a:r>
          <a:r>
            <a:rPr lang="ru-RU" sz="2400" b="0" i="0" kern="1200" dirty="0" err="1" smtClean="0">
              <a:latin typeface="Arial Narrow" panose="020B0606020202030204" pitchFamily="34" charset="0"/>
            </a:rPr>
            <a:t>матеріал</a:t>
          </a:r>
          <a:r>
            <a:rPr lang="ru-RU" sz="2400" b="0" i="0" kern="1200" dirty="0" smtClean="0">
              <a:latin typeface="Arial Narrow" panose="020B0606020202030204" pitchFamily="34" charset="0"/>
            </a:rPr>
            <a:t>;</a:t>
          </a:r>
          <a:endParaRPr lang="ru-RU" sz="2400" b="0" i="0" kern="1200" dirty="0">
            <a:latin typeface="Arial Narrow" panose="020B0606020202030204" pitchFamily="34" charset="0"/>
          </a:endParaRPr>
        </a:p>
      </dsp:txBody>
      <dsp:txXfrm>
        <a:off x="2700460" y="832045"/>
        <a:ext cx="2387792" cy="944615"/>
      </dsp:txXfrm>
    </dsp:sp>
    <dsp:sp modelId="{4E76F13E-2E43-4B2F-9557-F67F6D441EBD}">
      <dsp:nvSpPr>
        <dsp:cNvPr id="0" name=""/>
        <dsp:cNvSpPr/>
      </dsp:nvSpPr>
      <dsp:spPr>
        <a:xfrm>
          <a:off x="2788193" y="617112"/>
          <a:ext cx="4994961" cy="4994961"/>
        </a:xfrm>
        <a:custGeom>
          <a:avLst/>
          <a:gdLst/>
          <a:ahLst/>
          <a:cxnLst/>
          <a:rect l="0" t="0" r="0" b="0"/>
          <a:pathLst>
            <a:path>
              <a:moveTo>
                <a:pt x="1614130" y="161436"/>
              </a:moveTo>
              <a:arcTo wR="2497480" hR="2497480" stAng="14957185" swAng="91324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68EFA-2F95-401A-82BE-98662A29E5EE}">
      <dsp:nvSpPr>
        <dsp:cNvPr id="0" name=""/>
        <dsp:cNvSpPr/>
      </dsp:nvSpPr>
      <dsp:spPr>
        <a:xfrm>
          <a:off x="-6241095" y="-954759"/>
          <a:ext cx="7429048" cy="7429048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2FCF5-1CE2-4063-972D-183CC1BD0361}">
      <dsp:nvSpPr>
        <dsp:cNvPr id="0" name=""/>
        <dsp:cNvSpPr/>
      </dsp:nvSpPr>
      <dsp:spPr>
        <a:xfrm>
          <a:off x="442316" y="223225"/>
          <a:ext cx="9607657" cy="7159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124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noProof="0" dirty="0" smtClean="0">
              <a:latin typeface="Arial Narrow" panose="020B0606020202030204" pitchFamily="34" charset="0"/>
            </a:rPr>
            <a:t>Перш ніж приступити до роботи над презентацією, слід добитись повного розуміння того, про що ви збираєтесь розповідати;</a:t>
          </a:r>
          <a:endParaRPr lang="uk-UA" sz="2000" i="1" kern="1200" noProof="0" dirty="0">
            <a:latin typeface="Arial Narrow" panose="020B0606020202030204" pitchFamily="34" charset="0"/>
          </a:endParaRPr>
        </a:p>
      </dsp:txBody>
      <dsp:txXfrm>
        <a:off x="442316" y="223225"/>
        <a:ext cx="9607657" cy="715962"/>
      </dsp:txXfrm>
    </dsp:sp>
    <dsp:sp modelId="{7F3AE14C-B714-4CB6-A278-DF87EA1DC05E}">
      <dsp:nvSpPr>
        <dsp:cNvPr id="0" name=""/>
        <dsp:cNvSpPr/>
      </dsp:nvSpPr>
      <dsp:spPr>
        <a:xfrm>
          <a:off x="79131" y="218021"/>
          <a:ext cx="726370" cy="72637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C22DA-D4CC-4D75-8093-19F0E3DA76B6}">
      <dsp:nvSpPr>
        <dsp:cNvPr id="0" name=""/>
        <dsp:cNvSpPr/>
      </dsp:nvSpPr>
      <dsp:spPr>
        <a:xfrm>
          <a:off x="920307" y="1094758"/>
          <a:ext cx="9129666" cy="7159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124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noProof="0" dirty="0" smtClean="0">
              <a:latin typeface="Arial Narrow" panose="020B0606020202030204" pitchFamily="34" charset="0"/>
            </a:rPr>
            <a:t>У презентації не повинно бути нічого зайвого. Кожний слайд має бути необхідною ланкою вивчення нового матеріалу та працювати на загальну ідею презентації; </a:t>
          </a:r>
          <a:endParaRPr lang="uk-UA" sz="2000" b="0" i="1" kern="1200" noProof="0" dirty="0">
            <a:latin typeface="Arial Narrow" panose="020B0606020202030204" pitchFamily="34" charset="0"/>
          </a:endParaRPr>
        </a:p>
      </dsp:txBody>
      <dsp:txXfrm>
        <a:off x="920307" y="1094758"/>
        <a:ext cx="9129666" cy="715962"/>
      </dsp:txXfrm>
    </dsp:sp>
    <dsp:sp modelId="{C6F06C94-4434-450A-94D6-7C7EF718DC3A}">
      <dsp:nvSpPr>
        <dsp:cNvPr id="0" name=""/>
        <dsp:cNvSpPr/>
      </dsp:nvSpPr>
      <dsp:spPr>
        <a:xfrm>
          <a:off x="557122" y="1089555"/>
          <a:ext cx="726370" cy="72637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D66A7-0E82-4F7F-86FE-A2176720B622}">
      <dsp:nvSpPr>
        <dsp:cNvPr id="0" name=""/>
        <dsp:cNvSpPr/>
      </dsp:nvSpPr>
      <dsp:spPr>
        <a:xfrm>
          <a:off x="1138881" y="1966292"/>
          <a:ext cx="8911092" cy="7159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124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noProof="0" dirty="0" smtClean="0">
              <a:latin typeface="Arial Narrow" panose="020B0606020202030204" pitchFamily="34" charset="0"/>
            </a:rPr>
            <a:t>Користуйтесь готовими шаблонами при виборі стилю символів і кольору фону;</a:t>
          </a:r>
          <a:endParaRPr lang="uk-UA" sz="2000" b="0" i="1" kern="1200" noProof="0" dirty="0">
            <a:latin typeface="Arial Narrow" panose="020B0606020202030204" pitchFamily="34" charset="0"/>
          </a:endParaRPr>
        </a:p>
      </dsp:txBody>
      <dsp:txXfrm>
        <a:off x="1138881" y="1966292"/>
        <a:ext cx="8911092" cy="715962"/>
      </dsp:txXfrm>
    </dsp:sp>
    <dsp:sp modelId="{F9DF5CAD-7257-40DC-83A1-45DA2570A46C}">
      <dsp:nvSpPr>
        <dsp:cNvPr id="0" name=""/>
        <dsp:cNvSpPr/>
      </dsp:nvSpPr>
      <dsp:spPr>
        <a:xfrm>
          <a:off x="775696" y="1961089"/>
          <a:ext cx="726370" cy="72637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4DCA2D-1692-408C-8083-10AE88EF3BF5}">
      <dsp:nvSpPr>
        <dsp:cNvPr id="0" name=""/>
        <dsp:cNvSpPr/>
      </dsp:nvSpPr>
      <dsp:spPr>
        <a:xfrm>
          <a:off x="1138881" y="2837274"/>
          <a:ext cx="8911092" cy="7159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124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noProof="0" dirty="0" smtClean="0">
              <a:latin typeface="Arial Narrow" panose="020B0606020202030204" pitchFamily="34" charset="0"/>
            </a:rPr>
            <a:t>Не стороніться творчого підходу. Експериментуйте при розміщенні графіки та створенні спец ефектів;</a:t>
          </a:r>
          <a:endParaRPr lang="uk-UA" sz="2000" b="0" i="1" kern="1200" noProof="0" dirty="0">
            <a:latin typeface="Arial Narrow" panose="020B0606020202030204" pitchFamily="34" charset="0"/>
          </a:endParaRPr>
        </a:p>
      </dsp:txBody>
      <dsp:txXfrm>
        <a:off x="1138881" y="2837274"/>
        <a:ext cx="8911092" cy="715962"/>
      </dsp:txXfrm>
    </dsp:sp>
    <dsp:sp modelId="{05EA816F-3AA1-4696-87A7-FDBA61067916}">
      <dsp:nvSpPr>
        <dsp:cNvPr id="0" name=""/>
        <dsp:cNvSpPr/>
      </dsp:nvSpPr>
      <dsp:spPr>
        <a:xfrm>
          <a:off x="775696" y="2832070"/>
          <a:ext cx="726370" cy="72637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6F6DF-21D7-48FE-9283-F2006B2E1A6C}">
      <dsp:nvSpPr>
        <dsp:cNvPr id="0" name=""/>
        <dsp:cNvSpPr/>
      </dsp:nvSpPr>
      <dsp:spPr>
        <a:xfrm>
          <a:off x="920307" y="3708808"/>
          <a:ext cx="9129666" cy="7159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124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noProof="0" dirty="0" smtClean="0">
              <a:latin typeface="Arial Narrow" panose="020B0606020202030204" pitchFamily="34" charset="0"/>
            </a:rPr>
            <a:t>Не перенавантажуйте слайди зайвими деталями;</a:t>
          </a:r>
          <a:endParaRPr lang="uk-UA" sz="2000" b="0" i="1" kern="1200" noProof="0" dirty="0">
            <a:latin typeface="Arial Narrow" panose="020B0606020202030204" pitchFamily="34" charset="0"/>
          </a:endParaRPr>
        </a:p>
      </dsp:txBody>
      <dsp:txXfrm>
        <a:off x="920307" y="3708808"/>
        <a:ext cx="9129666" cy="715962"/>
      </dsp:txXfrm>
    </dsp:sp>
    <dsp:sp modelId="{B9069E23-E5F6-474C-AF51-3EDBC33BACF0}">
      <dsp:nvSpPr>
        <dsp:cNvPr id="0" name=""/>
        <dsp:cNvSpPr/>
      </dsp:nvSpPr>
      <dsp:spPr>
        <a:xfrm>
          <a:off x="557122" y="3703604"/>
          <a:ext cx="726370" cy="72637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F6543-8EC6-480A-B182-E8B09D63E550}">
      <dsp:nvSpPr>
        <dsp:cNvPr id="0" name=""/>
        <dsp:cNvSpPr/>
      </dsp:nvSpPr>
      <dsp:spPr>
        <a:xfrm>
          <a:off x="442316" y="4580342"/>
          <a:ext cx="9607657" cy="7159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124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noProof="0" dirty="0" smtClean="0">
              <a:latin typeface="Arial Narrow" panose="020B0606020202030204" pitchFamily="34" charset="0"/>
            </a:rPr>
            <a:t>Додаткові ефекти не повинні перетворюватись на самоціль. Їх слід звести до мінімуму й використати, тільки щоби привернути увагу глядача до ключових моментів демонстрації. </a:t>
          </a:r>
          <a:endParaRPr lang="uk-UA" sz="2000" b="0" i="1" kern="1200" noProof="0" dirty="0">
            <a:latin typeface="Arial Narrow" panose="020B0606020202030204" pitchFamily="34" charset="0"/>
          </a:endParaRPr>
        </a:p>
      </dsp:txBody>
      <dsp:txXfrm>
        <a:off x="442316" y="4580342"/>
        <a:ext cx="9607657" cy="715962"/>
      </dsp:txXfrm>
    </dsp:sp>
    <dsp:sp modelId="{15359DBE-2E63-4AD2-B7DB-2250587CCC7C}">
      <dsp:nvSpPr>
        <dsp:cNvPr id="0" name=""/>
        <dsp:cNvSpPr/>
      </dsp:nvSpPr>
      <dsp:spPr>
        <a:xfrm>
          <a:off x="79131" y="4575138"/>
          <a:ext cx="726370" cy="72637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1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2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4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5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8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0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3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6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8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0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2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6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7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9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0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2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4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7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9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2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3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6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8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075" y="54102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1EB76-88EB-46A1-B365-FCD57475A0E6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0"/>
            <a:ext cx="51244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475" y="5410200"/>
            <a:ext cx="771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C53CF-FEFC-4DA3-A0BB-DEA29ADA3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55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E6876-F7CB-4BE8-ADEA-E7F9F291BD8E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0E7EC-8353-4155-BEE1-EB3592272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3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AFAAC-EB39-46A0-84F8-48481C4478FE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B4F74-23EB-4F45-8182-94226F0DEA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3288" y="7318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37825" y="2765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D7055-999A-43AA-8A2E-6725F5570806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8C987-DAB4-47D8-83B5-B255F0FE3C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08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69AF4-CFB2-44CE-91CB-383BAD7C1BCF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47F78-C70F-428A-8F25-D1C13266C2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6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135A9-15CE-4834-A891-D0FD532DCC22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A0A20-FAED-462A-AA13-1FF2CC2ECF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79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8FDB-6FBA-4B67-A8E2-F44D52CCAD7F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2BEBC-3A4C-43C0-B772-9777A72E7D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90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B74D7-9C10-4B49-96F0-023CB028AA1A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D743-9B53-4609-8D0A-480DB1DE96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6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B8D8F-5796-444C-9B2D-0AF8FF04FE9B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510AB-1ACD-4860-85B3-E5FB22C471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3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7875E-CBC0-45CF-B032-49EE043BDE98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F3B7-90DF-4AAB-896F-156E427A86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4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F98BE-65DC-4866-AD03-442F9EEBABA8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2FE66-10BE-4A3A-A762-656961C3E6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0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F421B-BC96-428F-B7B3-4D2CB56289C0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45F30-6BB8-4552-845F-29B2C8F3D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8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AD85F-56CD-4279-98D5-7C64BFAF5A5F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3A0F3-A37B-4E19-B190-3534FBFA0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5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2B049-A48B-4449-93C1-BB3B704FE4C2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EAAD-10E1-475A-87F0-F1B91AB7AF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5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97F0-3F2D-4B16-885B-EEE805D77A83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6DFCE-35B7-4A17-8AA7-B2ED946B2E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AC66C-AD7F-43A1-BDAA-3E286EFC701E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0492A-7ABE-4382-B688-1772F997E0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2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6ADE-C9E3-4CF3-A3F2-DA60DBDDD2F2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3FD0E-9D3C-4D9E-A198-F90FD95AB1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9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14288" y="0"/>
            <a:ext cx="12053888" cy="6858000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9125"/>
            <a:ext cx="99060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1413" y="2249488"/>
            <a:ext cx="99060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48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CBAE19-43A3-4D88-B7C3-BFB0F23444F5}" type="datetimeFigureOut">
              <a:rPr lang="en-US"/>
              <a:pPr>
                <a:defRPr/>
              </a:pPr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3" y="5883275"/>
            <a:ext cx="623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5888" y="5883275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B2CCFC-9D97-4DA1-8420-0234CDBFC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9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5.gi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8.gi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8.jpe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4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1"/>
          <p:cNvGrpSpPr>
            <a:grpSpLocks/>
          </p:cNvGrpSpPr>
          <p:nvPr/>
        </p:nvGrpSpPr>
        <p:grpSpPr bwMode="auto">
          <a:xfrm>
            <a:off x="296863" y="0"/>
            <a:ext cx="10739437" cy="4930775"/>
            <a:chOff x="-489858" y="-543022"/>
            <a:chExt cx="13355204" cy="6671016"/>
          </a:xfrm>
        </p:grpSpPr>
        <p:graphicFrame>
          <p:nvGraphicFramePr>
            <p:cNvPr id="7" name="Схема 6"/>
            <p:cNvGraphicFramePr/>
            <p:nvPr/>
          </p:nvGraphicFramePr>
          <p:xfrm>
            <a:off x="-489858" y="721895"/>
            <a:ext cx="9555291" cy="48397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4102" name="Picture 4" descr="http://www.step21success.com/education/wp-content/uploads/2016/09/Man-With-Monitor-0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986" y="-543022"/>
              <a:ext cx="11118360" cy="667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7123113" y="4930775"/>
            <a:ext cx="46672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uk-UA" altLang="ru-RU">
                <a:latin typeface="Arial Narrow" panose="020B0606020202030204" pitchFamily="34" charset="0"/>
              </a:rPr>
              <a:t>Кошелець Марина Миколаївна, учитель інформатики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uk-UA" altLang="ru-RU">
                <a:latin typeface="Arial Narrow" panose="020B0606020202030204" pitchFamily="34" charset="0"/>
              </a:rPr>
              <a:t>Дмитрівської ЗОШ І-ІІ ступенів Волноваської РДА Донецької обл.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5454650" y="6270625"/>
            <a:ext cx="1668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uk-UA" altLang="ru-RU">
                <a:latin typeface="Arial Narrow" panose="020B0606020202030204" pitchFamily="34" charset="0"/>
              </a:rPr>
              <a:t>2018 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60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3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Мультимедійна презентація повинна </a:t>
            </a:r>
            <a:br>
              <a:rPr lang="uk-UA" b="1" dirty="0" smtClean="0">
                <a:effectLst>
                  <a:glow rad="101600">
                    <a:srgbClr val="13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</a:br>
            <a:r>
              <a:rPr lang="uk-UA" b="1" dirty="0" smtClean="0">
                <a:effectLst>
                  <a:glow rad="101600">
                    <a:srgbClr val="13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мати такі якості:</a:t>
            </a:r>
            <a:endParaRPr lang="uk-UA" b="1" dirty="0">
              <a:effectLst>
                <a:glow rad="101600">
                  <a:srgbClr val="13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964809" y="1179441"/>
          <a:ext cx="10227191" cy="567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4" name="Picture 17" descr="http://4.bp.blogspot.com/-KKl69VxkQro/VnmVFeVmw2I/AAAAAAAAHRo/mFQz3yMoIuA/s1600/figure_looking_observing_300_clr_1376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765300"/>
            <a:ext cx="210502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038" y="-119063"/>
            <a:ext cx="99060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347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Етапи підготовки мультимедійної презентації:</a:t>
            </a:r>
            <a:endParaRPr lang="uk-UA" b="1" dirty="0">
              <a:effectLst>
                <a:glow rad="101600">
                  <a:srgbClr val="1347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pic>
        <p:nvPicPr>
          <p:cNvPr id="1126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2706688"/>
            <a:ext cx="61039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65113" y="1229110"/>
          <a:ext cx="8285329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60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Методи використання мультимедійних презентацій</a:t>
            </a:r>
            <a:endParaRPr lang="uk-UA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177317" y="1477963"/>
          <a:ext cx="11834191" cy="5280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Picture 7" descr="https://3.imimg.com/data3/UW/NW/MY-15498954/img-trainingrecruit_service-250x2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75038"/>
            <a:ext cx="2381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6476" y="1295331"/>
          <a:ext cx="11616254" cy="556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141413" y="0"/>
            <a:ext cx="9906000" cy="14779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Методи використання мультимедійних презентацій</a:t>
            </a:r>
            <a:endParaRPr lang="uk-UA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pic>
        <p:nvPicPr>
          <p:cNvPr id="13316" name="Picture 5" descr="https://advancingyourpotential.com/wp-content/uploads/2017/05/take_a_walk_150_clr_8169-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814388"/>
            <a:ext cx="11318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60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74674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Вимоги до мультимедійної </a:t>
            </a:r>
            <a:r>
              <a:rPr lang="uk-UA" b="1" dirty="0" smtClean="0">
                <a:effectLst>
                  <a:glow rad="101600">
                    <a:srgbClr val="174674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презентації</a:t>
            </a:r>
            <a:endParaRPr lang="uk-UA" b="1" dirty="0">
              <a:effectLst>
                <a:glow rad="101600">
                  <a:srgbClr val="174674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89758731"/>
              </p:ext>
            </p:extLst>
          </p:nvPr>
        </p:nvGraphicFramePr>
        <p:xfrm>
          <a:off x="160422" y="1311965"/>
          <a:ext cx="11779787" cy="541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41" name="Picture 5" descr="http://weclipart.com/gimg/D2CCEBB109AC1BB3/0ccce8fe-2025-4595-b32c-733e3c14e89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643" y="3391915"/>
            <a:ext cx="1318373" cy="12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3048000" y="2136775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uk-UA" altLang="ru-RU" sz="1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61109230"/>
              </p:ext>
            </p:extLst>
          </p:nvPr>
        </p:nvGraphicFramePr>
        <p:xfrm>
          <a:off x="206106" y="1332776"/>
          <a:ext cx="11779787" cy="541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21641" y="284445"/>
            <a:ext cx="9348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cap="all" dirty="0">
                <a:solidFill>
                  <a:prstClr val="white"/>
                </a:solidFill>
                <a:effectLst>
                  <a:glow rad="101600">
                    <a:srgbClr val="174674">
                      <a:alpha val="60000"/>
                    </a:srgbClr>
                  </a:glow>
                </a:effectLst>
                <a:latin typeface="Arial Narrow" panose="020B0606020202030204" pitchFamily="34" charset="0"/>
                <a:ea typeface="+mj-ea"/>
                <a:cs typeface="+mj-cs"/>
              </a:rPr>
              <a:t>Вимоги до мультимедійної </a:t>
            </a:r>
            <a:r>
              <a:rPr lang="uk-UA" sz="3600" b="1" cap="all" dirty="0" smtClean="0">
                <a:solidFill>
                  <a:prstClr val="white"/>
                </a:solidFill>
                <a:effectLst>
                  <a:glow rad="101600">
                    <a:srgbClr val="174674">
                      <a:alpha val="60000"/>
                    </a:srgbClr>
                  </a:glow>
                </a:effectLst>
                <a:latin typeface="Arial Narrow" panose="020B0606020202030204" pitchFamily="34" charset="0"/>
                <a:ea typeface="+mj-ea"/>
                <a:cs typeface="+mj-cs"/>
              </a:rPr>
              <a:t>презентації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60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7466B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Форми застосування комп’ютера</a:t>
            </a:r>
            <a:endParaRPr lang="uk-UA" b="1" dirty="0">
              <a:effectLst>
                <a:glow rad="101600">
                  <a:srgbClr val="17466B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atin typeface="Arial Narrow" panose="020B0606020202030204" pitchFamily="34" charset="0"/>
              </a:rPr>
              <a:t> 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0962403"/>
              </p:ext>
            </p:extLst>
          </p:nvPr>
        </p:nvGraphicFramePr>
        <p:xfrm>
          <a:off x="885592" y="1477963"/>
          <a:ext cx="10794623" cy="532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3813" y="3121025"/>
            <a:ext cx="3978275" cy="3530600"/>
          </a:xfrm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807523" y="553871"/>
            <a:ext cx="10601325" cy="22467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defRPr/>
            </a:pPr>
            <a:r>
              <a:rPr lang="uk-UA" alt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Мультимедіа </a:t>
            </a:r>
            <a:endParaRPr lang="uk-UA" alt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C0066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uk-UA" altLang="ru-RU" sz="2800" i="1" dirty="0" smtClean="0">
                <a:ln/>
                <a:latin typeface="Arial Narrow" panose="020B0606020202030204" pitchFamily="34" charset="0"/>
              </a:rPr>
              <a:t>– це система комплексної взаємодії візуальних і </a:t>
            </a:r>
            <a:r>
              <a:rPr lang="uk-UA" altLang="ru-RU" sz="2800" i="1" dirty="0" err="1" smtClean="0">
                <a:ln/>
                <a:latin typeface="Arial Narrow" panose="020B0606020202030204" pitchFamily="34" charset="0"/>
              </a:rPr>
              <a:t>аудіоефектів</a:t>
            </a:r>
            <a:r>
              <a:rPr lang="uk-UA" altLang="ru-RU" sz="2800" i="1" dirty="0" smtClean="0">
                <a:ln/>
                <a:latin typeface="Arial Narrow" panose="020B0606020202030204" pitchFamily="34" charset="0"/>
              </a:rPr>
              <a:t> під управлінням інтерактивного програмного забезпечення з використанням сучасних технічних і програмних засобів, які об’єднують текст, звук, графіку, фото, відео тощо в одному цифровому відтворенні.</a:t>
            </a: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807523" y="3764788"/>
            <a:ext cx="6596062" cy="22467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defRPr/>
            </a:pPr>
            <a:r>
              <a:rPr lang="uk-UA" altLang="ru-RU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Гіпермедіа</a:t>
            </a:r>
            <a:r>
              <a:rPr lang="uk-UA" alt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uk-UA" altLang="ru-RU" sz="2800" b="1" dirty="0" smtClean="0">
              <a:ln/>
              <a:solidFill>
                <a:schemeClr val="accent4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uk-UA" altLang="ru-RU" sz="2800" i="1" dirty="0" smtClean="0">
                <a:ln/>
                <a:latin typeface="Arial Narrow" panose="020B0606020202030204" pitchFamily="34" charset="0"/>
              </a:rPr>
              <a:t>– це комп’ютерні файли, що зв’язані за допомогою гіпертекстових посилань для переміщення між мультимедійними об’єктами.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488" y="0"/>
            <a:ext cx="99060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Використання мультимедіа-технологій</a:t>
            </a:r>
            <a:endParaRPr lang="uk-UA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-1349304" y="1164064"/>
          <a:ext cx="15072864" cy="528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69" y="4339148"/>
            <a:ext cx="3067317" cy="2300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89089"/>
              </p:ext>
            </p:extLst>
          </p:nvPr>
        </p:nvGraphicFramePr>
        <p:xfrm>
          <a:off x="459024" y="1358106"/>
          <a:ext cx="11469119" cy="485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470" y="0"/>
            <a:ext cx="9906000" cy="14779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err="1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Послідовніть</a:t>
            </a:r>
            <a:r>
              <a:rPr lang="uk-UA" sz="4000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 створення</a:t>
            </a:r>
            <a:br>
              <a:rPr lang="uk-UA" sz="4000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</a:br>
            <a:r>
              <a:rPr lang="uk-UA" sz="4000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мультимедійних презентацій</a:t>
            </a:r>
            <a:endParaRPr lang="uk-UA" sz="4000" b="1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" y="4868245"/>
            <a:ext cx="3084120" cy="198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245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488" y="0"/>
            <a:ext cx="99060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Особливості </a:t>
            </a:r>
            <a:r>
              <a:rPr lang="uk-UA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підготовки навчальних мультимедіа-презентацій</a:t>
            </a:r>
            <a:endParaRPr lang="uk-UA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13760" y="1472897"/>
          <a:ext cx="11805961" cy="5285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11" descr="http://www.earlstreet.co.uk/blog/wp-content/uploads/2017/01/eTMAKzEAc-1024x10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94225"/>
            <a:ext cx="198913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68275"/>
            <a:ext cx="99060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Розробка сценарію мультимедійної презентації</a:t>
            </a:r>
            <a:endParaRPr lang="uk-UA" b="1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47500" y="1646514"/>
          <a:ext cx="11872222" cy="4900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236" y="0"/>
            <a:ext cx="9906000" cy="14779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При </a:t>
            </a:r>
            <a:r>
              <a:rPr lang="ru-RU" b="1" dirty="0" err="1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створенні</a:t>
            </a:r>
            <a:r>
              <a:rPr lang="ru-RU" b="1" dirty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 </a:t>
            </a:r>
            <a:r>
              <a:rPr lang="ru-RU" b="1" dirty="0" err="1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мультимедійної</a:t>
            </a:r>
            <a:r>
              <a:rPr lang="ru-RU" b="1" dirty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/>
            </a:r>
            <a:br>
              <a:rPr lang="ru-RU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</a:br>
            <a:r>
              <a:rPr lang="ru-RU" b="1" dirty="0" err="1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презентації</a:t>
            </a:r>
            <a:r>
              <a:rPr lang="ru-RU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 </a:t>
            </a:r>
            <a:r>
              <a:rPr lang="ru-RU" b="1" dirty="0" err="1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необхідно</a:t>
            </a:r>
            <a:r>
              <a:rPr lang="ru-RU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:</a:t>
            </a:r>
            <a:endParaRPr lang="uk-UA" b="1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652931"/>
              </p:ext>
            </p:extLst>
          </p:nvPr>
        </p:nvGraphicFramePr>
        <p:xfrm>
          <a:off x="1349828" y="1371601"/>
          <a:ext cx="10726057" cy="54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8" y="3018972"/>
            <a:ext cx="16696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39216025"/>
              </p:ext>
            </p:extLst>
          </p:nvPr>
        </p:nvGraphicFramePr>
        <p:xfrm>
          <a:off x="-106017" y="0"/>
          <a:ext cx="1258956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137" y="3167742"/>
            <a:ext cx="3309256" cy="213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42813430"/>
              </p:ext>
            </p:extLst>
          </p:nvPr>
        </p:nvGraphicFramePr>
        <p:xfrm>
          <a:off x="-106017" y="1262743"/>
          <a:ext cx="11952515" cy="5595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34251" y="308206"/>
            <a:ext cx="510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СКЛАДОВІ МОДУЛЯ</a:t>
            </a:r>
            <a:endParaRPr lang="uk-UA" sz="3600" b="1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effectLst>
                  <a:glow rad="101600">
                    <a:srgbClr val="124670">
                      <a:alpha val="60000"/>
                    </a:srgbClr>
                  </a:glow>
                </a:effectLst>
                <a:latin typeface="Arial Narrow" panose="020B0606020202030204" pitchFamily="34" charset="0"/>
              </a:rPr>
              <a:t>Указівки щодо створення ефективної презентації</a:t>
            </a:r>
            <a:endParaRPr lang="uk-UA" dirty="0">
              <a:effectLst>
                <a:glow rad="101600">
                  <a:srgbClr val="124670">
                    <a:alpha val="60000"/>
                  </a:srgbClr>
                </a:glo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59052" y="1258955"/>
          <a:ext cx="10128149" cy="551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0" name="Picture 11" descr="https://ministerioinfantilusa.files.wordpress.com/2015/06/stick_figure_write_with_pen_500_clr_670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1477963"/>
            <a:ext cx="3571876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685</TotalTime>
  <Words>1043</Words>
  <Application>Microsoft Office PowerPoint</Application>
  <PresentationFormat>Широкоэкранный</PresentationFormat>
  <Paragraphs>112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Tw Cen MT</vt:lpstr>
      <vt:lpstr>Arial</vt:lpstr>
      <vt:lpstr>Calibri</vt:lpstr>
      <vt:lpstr>Trebuchet MS</vt:lpstr>
      <vt:lpstr>Arial Narrow</vt:lpstr>
      <vt:lpstr>Контур</vt:lpstr>
      <vt:lpstr>Презентация PowerPoint</vt:lpstr>
      <vt:lpstr>Презентация PowerPoint</vt:lpstr>
      <vt:lpstr>Використання мультимедіа-технологій</vt:lpstr>
      <vt:lpstr>Послідовніть створення мультимедійних презентацій</vt:lpstr>
      <vt:lpstr>Особливості підготовки навчальних мультимедіа-презентацій</vt:lpstr>
      <vt:lpstr>Розробка сценарію мультимедійної презентації</vt:lpstr>
      <vt:lpstr>При створенні мультимедійної  презентації необхідно:</vt:lpstr>
      <vt:lpstr>Презентация PowerPoint</vt:lpstr>
      <vt:lpstr>Указівки щодо створення ефективної презентації</vt:lpstr>
      <vt:lpstr>Мультимедійна презентація повинна  мати такі якості:</vt:lpstr>
      <vt:lpstr>Етапи підготовки мультимедійної презентації:</vt:lpstr>
      <vt:lpstr>Методи використання мультимедійних презентацій</vt:lpstr>
      <vt:lpstr>Презентация PowerPoint</vt:lpstr>
      <vt:lpstr>Вимоги до мультимедійної презентації</vt:lpstr>
      <vt:lpstr>Презентация PowerPoint</vt:lpstr>
      <vt:lpstr>Форми застосування комп’ютера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Кошелец</dc:creator>
  <cp:lastModifiedBy>Марина Кошелец</cp:lastModifiedBy>
  <cp:revision>46</cp:revision>
  <dcterms:created xsi:type="dcterms:W3CDTF">2018-01-05T12:05:17Z</dcterms:created>
  <dcterms:modified xsi:type="dcterms:W3CDTF">2018-01-06T18:41:50Z</dcterms:modified>
</cp:coreProperties>
</file>