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8083587-37BD-4DCD-B181-79A7D4BA9C7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A8987E1-8B73-4DF6-8240-4CEAB90A6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500306"/>
            <a:ext cx="7406640" cy="1472184"/>
          </a:xfrm>
        </p:spPr>
        <p:txBody>
          <a:bodyPr>
            <a:noAutofit/>
          </a:bodyPr>
          <a:lstStyle/>
          <a:p>
            <a:r>
              <a:rPr lang="uk-UA" sz="7200" dirty="0">
                <a:latin typeface="Calibri" pitchFamily="34" charset="0"/>
                <a:cs typeface="Calibri" pitchFamily="34" charset="0"/>
              </a:rPr>
              <a:t>Створення рекламного буклету</a:t>
            </a:r>
            <a:endParaRPr lang="ru-RU" sz="7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429132"/>
            <a:ext cx="7406640" cy="17526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Картинки по запросу я на верши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2977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Morning waits at the end of the world,</a:t>
            </a:r>
            <a:br>
              <a:rPr lang="en-US" dirty="0" smtClean="0"/>
            </a:br>
            <a:r>
              <a:rPr lang="en-US" dirty="0" smtClean="0"/>
              <a:t>And the world is all at our feet!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428736"/>
            <a:ext cx="4329114" cy="118585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r>
              <a:rPr lang="en-US" dirty="0"/>
              <a:t>Joseph Rudyard Kipling</a:t>
            </a:r>
            <a:endParaRPr lang="ru-RU" dirty="0"/>
          </a:p>
          <a:p>
            <a:endParaRPr lang="ru-RU" dirty="0"/>
          </a:p>
        </p:txBody>
      </p:sp>
      <p:sp>
        <p:nvSpPr>
          <p:cNvPr id="15362" name="AutoShape 2" descr="Картинки по запросу край земл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Картинки по запросу край земл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Картинки по запросу край земл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Картинки по запросу маршру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86602"/>
          </a:xfrm>
          <a:prstGeom prst="rect">
            <a:avLst/>
          </a:prstGeom>
          <a:noFill/>
        </p:spPr>
      </p:pic>
      <p:pic>
        <p:nvPicPr>
          <p:cNvPr id="14340" name="Picture 4" descr="Картинки по запросу груп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857628"/>
            <a:ext cx="3328456" cy="3428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0"/>
            <a:ext cx="4071934" cy="1143000"/>
          </a:xfrm>
        </p:spPr>
        <p:txBody>
          <a:bodyPr/>
          <a:lstStyle/>
          <a:p>
            <a:r>
              <a:rPr lang="uk-UA" dirty="0"/>
              <a:t>Морський бій</a:t>
            </a:r>
            <a:endParaRPr lang="ru-RU" dirty="0"/>
          </a:p>
        </p:txBody>
      </p:sp>
      <p:pic>
        <p:nvPicPr>
          <p:cNvPr id="13314" name="Picture 2" descr="Картинки по запросу морской бой"/>
          <p:cNvPicPr>
            <a:picLocks noChangeAspect="1" noChangeArrowheads="1"/>
          </p:cNvPicPr>
          <p:nvPr/>
        </p:nvPicPr>
        <p:blipFill>
          <a:blip r:embed="rId2" cstate="print"/>
          <a:srcRect l="52478"/>
          <a:stretch>
            <a:fillRect/>
          </a:stretch>
        </p:blipFill>
        <p:spPr bwMode="auto">
          <a:xfrm>
            <a:off x="0" y="0"/>
            <a:ext cx="5479830" cy="5429264"/>
          </a:xfrm>
          <a:prstGeom prst="rect">
            <a:avLst/>
          </a:prstGeom>
          <a:noFill/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500662" y="1127596"/>
            <a:ext cx="36433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Д1:З2 Що таке</a:t>
            </a:r>
            <a:r>
              <a:rPr kumimoji="0" lang="uk-UA" sz="22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верстка?</a:t>
            </a:r>
            <a:endParaRPr kumimoji="0" lang="uk-UA" sz="2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072066" y="1643050"/>
            <a:ext cx="421481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А3:Г4 Як створити нову публікацію з</a:t>
            </a:r>
            <a:r>
              <a:rPr kumimoji="0" lang="uk-UA" sz="22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використанням </a:t>
            </a: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шаблону?</a:t>
            </a:r>
            <a:endParaRPr kumimoji="0" lang="uk-UA" sz="2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5572132" y="2857496"/>
            <a:ext cx="335758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Е4:И5 Як додати новий напис до публікації?</a:t>
            </a:r>
            <a:endParaRPr kumimoji="0" lang="uk-UA" sz="2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5357818" y="3714752"/>
            <a:ext cx="400052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В6:Е7 Як змінити розміри або перемістити колонку на інше місце в публікації?</a:t>
            </a:r>
            <a:endParaRPr kumimoji="0" lang="uk-UA" sz="2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0" y="5214950"/>
            <a:ext cx="972767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Ж8:К9 Що таке перетікання тексту </a:t>
            </a: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та </a:t>
            </a: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як установити або </a:t>
            </a: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відмінити</a:t>
            </a:r>
          </a:p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перетікання</a:t>
            </a:r>
            <a:r>
              <a:rPr kumimoji="0" lang="uk-UA" sz="22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тексту </a:t>
            </a: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з одної колонки до іншої?</a:t>
            </a:r>
            <a:endParaRPr kumimoji="0" lang="uk-UA" sz="2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428596" y="5929330"/>
            <a:ext cx="842965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Б9:Д10 Які </a:t>
            </a:r>
            <a:r>
              <a:rPr kumimoji="0" lang="uk-UA" sz="22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відміності</a:t>
            </a:r>
            <a:r>
              <a:rPr kumimoji="0" lang="uk-UA" sz="2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в роботі з графічними об’єктами в програмі створення публікацій порівняно з текстовим процесором?</a:t>
            </a:r>
            <a:endParaRPr kumimoji="0" lang="uk-UA" sz="22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23" name="Рисунок 1" descr="Картинки по запросу корабль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9987">
            <a:off x="2570216" y="589395"/>
            <a:ext cx="1724025" cy="882650"/>
          </a:xfrm>
          <a:prstGeom prst="rect">
            <a:avLst/>
          </a:prstGeom>
          <a:noFill/>
        </p:spPr>
      </p:pic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25" name="Рисунок 1" descr="Картинки по запросу корабль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9987">
            <a:off x="712828" y="1518089"/>
            <a:ext cx="1724025" cy="882650"/>
          </a:xfrm>
          <a:prstGeom prst="rect">
            <a:avLst/>
          </a:prstGeom>
          <a:noFill/>
        </p:spPr>
      </p:pic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27" name="Рисунок 1" descr="Картинки по запросу корабль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9987">
            <a:off x="2570216" y="2018155"/>
            <a:ext cx="1724025" cy="882650"/>
          </a:xfrm>
          <a:prstGeom prst="rect">
            <a:avLst/>
          </a:prstGeom>
          <a:noFill/>
        </p:spPr>
      </p:pic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29" name="Рисунок 1" descr="Картинки по запросу корабль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9987">
            <a:off x="1712960" y="2875412"/>
            <a:ext cx="1724025" cy="882650"/>
          </a:xfrm>
          <a:prstGeom prst="rect">
            <a:avLst/>
          </a:prstGeom>
          <a:noFill/>
        </p:spPr>
      </p:pic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31" name="Рисунок 1" descr="Картинки по запросу корабль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9987">
            <a:off x="3498910" y="3875542"/>
            <a:ext cx="1724025" cy="882650"/>
          </a:xfrm>
          <a:prstGeom prst="rect">
            <a:avLst/>
          </a:prstGeom>
          <a:noFill/>
        </p:spPr>
      </p:pic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333" name="Рисунок 1" descr="Картинки по запросу корабль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9987">
            <a:off x="1212893" y="4304171"/>
            <a:ext cx="1724025" cy="88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3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3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3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3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3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3"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  <p:bldP spid="13319" grpId="0"/>
      <p:bldP spid="13320" grpId="0"/>
      <p:bldP spid="13321" grpId="0"/>
      <p:bldP spid="133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Критерії оцінювання</a:t>
            </a:r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Структура публікації – 1 бал</a:t>
            </a:r>
            <a:endParaRPr lang="ru-RU" dirty="0"/>
          </a:p>
          <a:p>
            <a:r>
              <a:rPr lang="uk-UA" dirty="0"/>
              <a:t>Зміст публікації – 2 бали</a:t>
            </a:r>
            <a:endParaRPr lang="ru-RU" dirty="0"/>
          </a:p>
          <a:p>
            <a:r>
              <a:rPr lang="uk-UA" dirty="0"/>
              <a:t>Коректність </a:t>
            </a:r>
            <a:r>
              <a:rPr lang="uk-UA" dirty="0" err="1"/>
              <a:t>тексту–</a:t>
            </a:r>
            <a:r>
              <a:rPr lang="uk-UA" dirty="0"/>
              <a:t> 2 бали</a:t>
            </a:r>
            <a:endParaRPr lang="ru-RU" dirty="0"/>
          </a:p>
          <a:p>
            <a:r>
              <a:rPr lang="uk-UA" dirty="0"/>
              <a:t>Оформлення </a:t>
            </a:r>
            <a:r>
              <a:rPr lang="uk-UA" dirty="0" err="1"/>
              <a:t>публікації–</a:t>
            </a:r>
            <a:r>
              <a:rPr lang="uk-UA" dirty="0"/>
              <a:t> 2 бали</a:t>
            </a:r>
            <a:endParaRPr lang="ru-RU" dirty="0"/>
          </a:p>
          <a:p>
            <a:r>
              <a:rPr lang="uk-UA" dirty="0"/>
              <a:t>Ефект публікації – 1 бал</a:t>
            </a:r>
            <a:endParaRPr lang="ru-RU" dirty="0"/>
          </a:p>
          <a:p>
            <a:r>
              <a:rPr lang="uk-UA" dirty="0" err="1"/>
              <a:t>Захист–</a:t>
            </a:r>
            <a:r>
              <a:rPr lang="uk-UA" dirty="0"/>
              <a:t> 2 бали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12296" name="Picture 8" descr="Картинки по запросу оцінюванн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214818"/>
            <a:ext cx="36195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Не порушуйте правила безпечної роботи за </a:t>
            </a:r>
            <a:r>
              <a:rPr lang="uk-UA" dirty="0" err="1" smtClean="0"/>
              <a:t>компьютером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тб за компьютером"/>
          <p:cNvPicPr>
            <a:picLocks noChangeAspect="1" noChangeArrowheads="1"/>
          </p:cNvPicPr>
          <p:nvPr/>
        </p:nvPicPr>
        <p:blipFill>
          <a:blip r:embed="rId2" cstate="print"/>
          <a:srcRect l="5623" t="14062" r="73993" b="53125"/>
          <a:stretch>
            <a:fillRect/>
          </a:stretch>
        </p:blipFill>
        <p:spPr bwMode="auto">
          <a:xfrm>
            <a:off x="357159" y="2000240"/>
            <a:ext cx="2571768" cy="31038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Картинки по запросу тб за компьютером"/>
          <p:cNvPicPr>
            <a:picLocks noChangeAspect="1" noChangeArrowheads="1"/>
          </p:cNvPicPr>
          <p:nvPr/>
        </p:nvPicPr>
        <p:blipFill>
          <a:blip r:embed="rId2" cstate="print"/>
          <a:srcRect l="4217" t="58125" r="77507" b="10000"/>
          <a:stretch>
            <a:fillRect/>
          </a:stretch>
        </p:blipFill>
        <p:spPr bwMode="auto">
          <a:xfrm>
            <a:off x="3357554" y="3500438"/>
            <a:ext cx="2357454" cy="30827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6" descr="Картинки по запросу тб за компьютером"/>
          <p:cNvPicPr>
            <a:picLocks noChangeAspect="1" noChangeArrowheads="1"/>
          </p:cNvPicPr>
          <p:nvPr/>
        </p:nvPicPr>
        <p:blipFill>
          <a:blip r:embed="rId2" cstate="print"/>
          <a:srcRect l="28116" t="58125" r="52905" b="10000"/>
          <a:stretch>
            <a:fillRect/>
          </a:stretch>
        </p:blipFill>
        <p:spPr bwMode="auto">
          <a:xfrm>
            <a:off x="6357950" y="1928802"/>
            <a:ext cx="2357454" cy="29686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Презентація робіт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3666" name="Picture 2" descr="Картинки по запросу захист проект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785926"/>
            <a:ext cx="4572032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щоден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5698"/>
            <a:ext cx="9144000" cy="68836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3929066"/>
            <a:ext cx="5786478" cy="2054221"/>
          </a:xfrm>
        </p:spPr>
        <p:txBody>
          <a:bodyPr/>
          <a:lstStyle/>
          <a:p>
            <a:pPr algn="ctr">
              <a:buNone/>
            </a:pPr>
            <a:r>
              <a:rPr lang="uk-UA" b="1" dirty="0"/>
              <a:t>Скласти есе на тему «Чому треба </a:t>
            </a:r>
            <a:r>
              <a:rPr lang="uk-UA" b="1" dirty="0" smtClean="0"/>
              <a:t>вивчати інформатику</a:t>
            </a:r>
            <a:r>
              <a:rPr lang="uk-UA" b="1" dirty="0"/>
              <a:t>».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130</TotalTime>
  <Words>139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Створення рекламного буклету</vt:lpstr>
      <vt:lpstr>Morning waits at the end of the world, And the world is all at our feet!</vt:lpstr>
      <vt:lpstr>Слайд 3</vt:lpstr>
      <vt:lpstr>Морський бій</vt:lpstr>
      <vt:lpstr>Критерії оцінювання:</vt:lpstr>
      <vt:lpstr>Не порушуйте правила безпечної роботи за компьютером</vt:lpstr>
      <vt:lpstr>Презентація робіт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Створення рекламного буклету</dc:title>
  <dc:creator>Наташа</dc:creator>
  <cp:lastModifiedBy>Наташа</cp:lastModifiedBy>
  <cp:revision>18</cp:revision>
  <dcterms:created xsi:type="dcterms:W3CDTF">2018-01-27T12:27:53Z</dcterms:created>
  <dcterms:modified xsi:type="dcterms:W3CDTF">2018-01-27T18:30:47Z</dcterms:modified>
</cp:coreProperties>
</file>