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5" r:id="rId3"/>
    <p:sldId id="264" r:id="rId4"/>
    <p:sldId id="258" r:id="rId5"/>
    <p:sldId id="257" r:id="rId6"/>
    <p:sldId id="259" r:id="rId7"/>
    <p:sldId id="260" r:id="rId8"/>
    <p:sldId id="261" r:id="rId9"/>
    <p:sldId id="262" r:id="rId10"/>
    <p:sldId id="263" r:id="rId11"/>
    <p:sldId id="268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34" y="-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F2A7-EF20-4238-8D37-EC71E32BA55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9E5F-82FB-4738-A84D-52EA241D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F2A7-EF20-4238-8D37-EC71E32BA55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9E5F-82FB-4738-A84D-52EA241D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F2A7-EF20-4238-8D37-EC71E32BA55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9E5F-82FB-4738-A84D-52EA241D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F2A7-EF20-4238-8D37-EC71E32BA55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9E5F-82FB-4738-A84D-52EA241D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F2A7-EF20-4238-8D37-EC71E32BA55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9E5F-82FB-4738-A84D-52EA241D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F2A7-EF20-4238-8D37-EC71E32BA55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9E5F-82FB-4738-A84D-52EA241D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F2A7-EF20-4238-8D37-EC71E32BA55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9E5F-82FB-4738-A84D-52EA241D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F2A7-EF20-4238-8D37-EC71E32BA55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9E5F-82FB-4738-A84D-52EA241D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F2A7-EF20-4238-8D37-EC71E32BA55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9E5F-82FB-4738-A84D-52EA241D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F2A7-EF20-4238-8D37-EC71E32BA55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9E5F-82FB-4738-A84D-52EA241D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F2A7-EF20-4238-8D37-EC71E32BA55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9E5F-82FB-4738-A84D-52EA241D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6F2A7-EF20-4238-8D37-EC71E32BA55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59E5F-82FB-4738-A84D-52EA241D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71472" y="928670"/>
          <a:ext cx="8001060" cy="4929218"/>
        </p:xfrm>
        <a:graphic>
          <a:graphicData uri="http://schemas.openxmlformats.org/drawingml/2006/table">
            <a:tbl>
              <a:tblPr firstRow="1" bandRow="1">
                <a:effectLst>
                  <a:outerShdw blurRad="292100" dist="139700" dir="2700000" algn="ctr" rotWithShape="0">
                    <a:srgbClr val="000000">
                      <a:alpha val="65000"/>
                    </a:srgbClr>
                  </a:outerShdw>
                </a:effectLst>
                <a:tableStyleId>{5940675A-B579-460E-94D1-54222C63F5DA}</a:tableStyleId>
              </a:tblPr>
              <a:tblGrid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</a:tblGrid>
              <a:tr h="704174"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Ї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анирование0001.jpg"/>
          <p:cNvPicPr>
            <a:picLocks noChangeAspect="1"/>
          </p:cNvPicPr>
          <p:nvPr/>
        </p:nvPicPr>
        <p:blipFill>
          <a:blip r:embed="rId2" cstate="print"/>
          <a:srcRect l="9322" t="3963" r="3672" b="8855"/>
          <a:stretch>
            <a:fillRect/>
          </a:stretch>
        </p:blipFill>
        <p:spPr>
          <a:xfrm>
            <a:off x="0" y="0"/>
            <a:ext cx="2000264" cy="1571636"/>
          </a:xfrm>
          <a:prstGeom prst="rect">
            <a:avLst/>
          </a:prstGeom>
        </p:spPr>
      </p:pic>
      <p:pic>
        <p:nvPicPr>
          <p:cNvPr id="6" name="Рисунок 5" descr="сканирование0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5500702"/>
            <a:ext cx="1857388" cy="1191676"/>
          </a:xfrm>
          <a:prstGeom prst="rect">
            <a:avLst/>
          </a:prstGeom>
        </p:spPr>
      </p:pic>
      <p:pic>
        <p:nvPicPr>
          <p:cNvPr id="7" name="Рисунок 6" descr="сканирование0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286124"/>
            <a:ext cx="1643074" cy="1914011"/>
          </a:xfrm>
          <a:prstGeom prst="rect">
            <a:avLst/>
          </a:prstGeom>
        </p:spPr>
      </p:pic>
      <p:pic>
        <p:nvPicPr>
          <p:cNvPr id="8" name="Рисунок 7" descr="сканирование0011.jpg"/>
          <p:cNvPicPr>
            <a:picLocks noChangeAspect="1"/>
          </p:cNvPicPr>
          <p:nvPr/>
        </p:nvPicPr>
        <p:blipFill>
          <a:blip r:embed="rId5" cstate="print"/>
          <a:srcRect l="11905" t="3985" r="2380" b="8339"/>
          <a:stretch>
            <a:fillRect/>
          </a:stretch>
        </p:blipFill>
        <p:spPr>
          <a:xfrm>
            <a:off x="0" y="5429264"/>
            <a:ext cx="2000264" cy="1222384"/>
          </a:xfrm>
          <a:prstGeom prst="rect">
            <a:avLst/>
          </a:prstGeom>
        </p:spPr>
      </p:pic>
      <p:pic>
        <p:nvPicPr>
          <p:cNvPr id="9" name="Рисунок 8" descr="сканирование00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29322" y="0"/>
            <a:ext cx="2714644" cy="1527333"/>
          </a:xfrm>
          <a:prstGeom prst="rect">
            <a:avLst/>
          </a:prstGeom>
        </p:spPr>
      </p:pic>
      <p:pic>
        <p:nvPicPr>
          <p:cNvPr id="10" name="Рисунок 9" descr="сканирование000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32348" y="1643050"/>
            <a:ext cx="3311652" cy="1845564"/>
          </a:xfrm>
          <a:prstGeom prst="rect">
            <a:avLst/>
          </a:prstGeom>
        </p:spPr>
      </p:pic>
      <p:pic>
        <p:nvPicPr>
          <p:cNvPr id="11" name="Рисунок 10" descr="сканирование001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43570" y="3571876"/>
            <a:ext cx="2071670" cy="1453313"/>
          </a:xfrm>
          <a:prstGeom prst="rect">
            <a:avLst/>
          </a:prstGeom>
        </p:spPr>
      </p:pic>
      <p:pic>
        <p:nvPicPr>
          <p:cNvPr id="12" name="Рисунок 11" descr="сканирование000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774761" y="4643446"/>
            <a:ext cx="1369239" cy="2000264"/>
          </a:xfrm>
          <a:prstGeom prst="rect">
            <a:avLst/>
          </a:prstGeom>
        </p:spPr>
      </p:pic>
      <p:pic>
        <p:nvPicPr>
          <p:cNvPr id="13" name="Рисунок 12" descr="сканирование001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572132" y="5143512"/>
            <a:ext cx="2163519" cy="1531480"/>
          </a:xfrm>
          <a:prstGeom prst="rect">
            <a:avLst/>
          </a:prstGeom>
        </p:spPr>
      </p:pic>
      <p:pic>
        <p:nvPicPr>
          <p:cNvPr id="5" name="Рисунок 4" descr="сканирование0003.jpg"/>
          <p:cNvPicPr>
            <a:picLocks noChangeAspect="1"/>
          </p:cNvPicPr>
          <p:nvPr/>
        </p:nvPicPr>
        <p:blipFill>
          <a:blip r:embed="rId11" cstate="print"/>
          <a:srcRect l="8282" t="15496" r="6139" b="14772"/>
          <a:stretch>
            <a:fillRect/>
          </a:stretch>
        </p:blipFill>
        <p:spPr>
          <a:xfrm>
            <a:off x="0" y="1785926"/>
            <a:ext cx="2214578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214422"/>
            <a:ext cx="8286808" cy="4071966"/>
          </a:xfrm>
        </p:spPr>
        <p:txBody>
          <a:bodyPr>
            <a:normAutofit/>
          </a:bodyPr>
          <a:lstStyle/>
          <a:p>
            <a:r>
              <a:rPr lang="uk-UA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Слухаємо – уважно!</a:t>
            </a:r>
          </a:p>
          <a:p>
            <a:r>
              <a:rPr lang="uk-UA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Міркуємо – швидко!</a:t>
            </a:r>
          </a:p>
          <a:p>
            <a:r>
              <a:rPr lang="uk-UA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Відповідаємо – правильно!</a:t>
            </a:r>
          </a:p>
          <a:p>
            <a:r>
              <a:rPr lang="uk-UA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Пишемо – охайно!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71472" y="928670"/>
          <a:ext cx="8001060" cy="4929218"/>
        </p:xfrm>
        <a:graphic>
          <a:graphicData uri="http://schemas.openxmlformats.org/drawingml/2006/table">
            <a:tbl>
              <a:tblPr firstRow="1" bandRow="1">
                <a:effectLst>
                  <a:outerShdw blurRad="292100" dist="139700" dir="2700000" algn="ctr" rotWithShape="0">
                    <a:srgbClr val="000000">
                      <a:alpha val="65000"/>
                    </a:srgbClr>
                  </a:outerShdw>
                </a:effectLst>
                <a:tableStyleId>{5940675A-B579-460E-94D1-54222C63F5DA}</a:tableStyleId>
              </a:tblPr>
              <a:tblGrid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</a:tblGrid>
              <a:tr h="704174"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71472" y="928670"/>
          <a:ext cx="8001060" cy="4929218"/>
        </p:xfrm>
        <a:graphic>
          <a:graphicData uri="http://schemas.openxmlformats.org/drawingml/2006/table">
            <a:tbl>
              <a:tblPr firstRow="1" bandRow="1">
                <a:effectLst>
                  <a:outerShdw blurRad="292100" dist="139700" dir="2700000" algn="ctr" rotWithShape="0">
                    <a:srgbClr val="000000">
                      <a:alpha val="65000"/>
                    </a:srgbClr>
                  </a:outerShdw>
                </a:effectLst>
                <a:tableStyleId>{5940675A-B579-460E-94D1-54222C63F5DA}</a:tableStyleId>
              </a:tblPr>
              <a:tblGrid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</a:tblGrid>
              <a:tr h="704174"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71472" y="928670"/>
          <a:ext cx="8001060" cy="4929218"/>
        </p:xfrm>
        <a:graphic>
          <a:graphicData uri="http://schemas.openxmlformats.org/drawingml/2006/table">
            <a:tbl>
              <a:tblPr firstRow="1" bandRow="1">
                <a:effectLst>
                  <a:outerShdw blurRad="292100" dist="139700" dir="2700000" algn="ctr" rotWithShape="0">
                    <a:srgbClr val="000000">
                      <a:alpha val="65000"/>
                    </a:srgbClr>
                  </a:outerShdw>
                </a:effectLst>
                <a:tableStyleId>{5940675A-B579-460E-94D1-54222C63F5DA}</a:tableStyleId>
              </a:tblPr>
              <a:tblGrid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</a:tblGrid>
              <a:tr h="704174"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71472" y="928670"/>
          <a:ext cx="8001060" cy="4929218"/>
        </p:xfrm>
        <a:graphic>
          <a:graphicData uri="http://schemas.openxmlformats.org/drawingml/2006/table">
            <a:tbl>
              <a:tblPr firstRow="1" bandRow="1">
                <a:effectLst>
                  <a:outerShdw blurRad="292100" dist="139700" dir="2700000" algn="ctr" rotWithShape="0">
                    <a:srgbClr val="000000">
                      <a:alpha val="65000"/>
                    </a:srgbClr>
                  </a:outerShdw>
                </a:effectLst>
                <a:tableStyleId>{5940675A-B579-460E-94D1-54222C63F5DA}</a:tableStyleId>
              </a:tblPr>
              <a:tblGrid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</a:tblGrid>
              <a:tr h="704174"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71472" y="928670"/>
          <a:ext cx="8001060" cy="4929218"/>
        </p:xfrm>
        <a:graphic>
          <a:graphicData uri="http://schemas.openxmlformats.org/drawingml/2006/table">
            <a:tbl>
              <a:tblPr firstRow="1" bandRow="1">
                <a:effectLst>
                  <a:outerShdw blurRad="292100" dist="139700" dir="2700000" algn="ctr" rotWithShape="0">
                    <a:srgbClr val="000000">
                      <a:alpha val="65000"/>
                    </a:srgbClr>
                  </a:outerShdw>
                </a:effectLst>
                <a:tableStyleId>{5940675A-B579-460E-94D1-54222C63F5DA}</a:tableStyleId>
              </a:tblPr>
              <a:tblGrid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</a:tblGrid>
              <a:tr h="704174"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Ї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71472" y="928670"/>
          <a:ext cx="8001060" cy="4929218"/>
        </p:xfrm>
        <a:graphic>
          <a:graphicData uri="http://schemas.openxmlformats.org/drawingml/2006/table">
            <a:tbl>
              <a:tblPr firstRow="1" bandRow="1">
                <a:effectLst>
                  <a:outerShdw blurRad="292100" dist="139700" dir="2700000" algn="ctr" rotWithShape="0">
                    <a:srgbClr val="000000">
                      <a:alpha val="65000"/>
                    </a:srgbClr>
                  </a:outerShdw>
                </a:effectLst>
                <a:tableStyleId>{5940675A-B579-460E-94D1-54222C63F5DA}</a:tableStyleId>
              </a:tblPr>
              <a:tblGrid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</a:tblGrid>
              <a:tr h="704174"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Ї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71472" y="928670"/>
          <a:ext cx="8001060" cy="4929218"/>
        </p:xfrm>
        <a:graphic>
          <a:graphicData uri="http://schemas.openxmlformats.org/drawingml/2006/table">
            <a:tbl>
              <a:tblPr firstRow="1" bandRow="1">
                <a:effectLst>
                  <a:outerShdw blurRad="292100" dist="139700" dir="2700000" algn="ctr" rotWithShape="0">
                    <a:srgbClr val="000000">
                      <a:alpha val="65000"/>
                    </a:srgbClr>
                  </a:outerShdw>
                </a:effectLst>
                <a:tableStyleId>{5940675A-B579-460E-94D1-54222C63F5DA}</a:tableStyleId>
              </a:tblPr>
              <a:tblGrid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  <a:gridCol w="800106"/>
              </a:tblGrid>
              <a:tr h="704174"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Ї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04174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143</Words>
  <Application>Microsoft Office PowerPoint</Application>
  <PresentationFormat>Экран (4:3)</PresentationFormat>
  <Paragraphs>131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Vlad</dc:creator>
  <cp:lastModifiedBy>Admin</cp:lastModifiedBy>
  <cp:revision>6</cp:revision>
  <dcterms:created xsi:type="dcterms:W3CDTF">2013-04-14T09:49:14Z</dcterms:created>
  <dcterms:modified xsi:type="dcterms:W3CDTF">2013-11-12T18:23:15Z</dcterms:modified>
</cp:coreProperties>
</file>