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60" r:id="rId4"/>
    <p:sldId id="261" r:id="rId5"/>
    <p:sldId id="262" r:id="rId6"/>
    <p:sldId id="263" r:id="rId7"/>
    <p:sldId id="264" r:id="rId8"/>
    <p:sldId id="265" r:id="rId9"/>
    <p:sldId id="272" r:id="rId10"/>
    <p:sldId id="267" r:id="rId11"/>
    <p:sldId id="273" r:id="rId12"/>
    <p:sldId id="268" r:id="rId13"/>
    <p:sldId id="269" r:id="rId14"/>
    <p:sldId id="270" r:id="rId15"/>
    <p:sldId id="276" r:id="rId16"/>
    <p:sldId id="275" r:id="rId17"/>
    <p:sldId id="274" r:id="rId18"/>
    <p:sldId id="277" r:id="rId19"/>
    <p:sldId id="281" r:id="rId20"/>
    <p:sldId id="279" r:id="rId21"/>
    <p:sldId id="278" r:id="rId22"/>
    <p:sldId id="289" r:id="rId23"/>
    <p:sldId id="284" r:id="rId24"/>
    <p:sldId id="283" r:id="rId25"/>
    <p:sldId id="286" r:id="rId26"/>
    <p:sldId id="292" r:id="rId27"/>
    <p:sldId id="282" r:id="rId28"/>
    <p:sldId id="293" r:id="rId29"/>
    <p:sldId id="287" r:id="rId30"/>
    <p:sldId id="288" r:id="rId31"/>
    <p:sldId id="290" r:id="rId32"/>
    <p:sldId id="266" r:id="rId33"/>
    <p:sldId id="291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CC0099"/>
    <a:srgbClr val="009644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26" autoAdjust="0"/>
    <p:restoredTop sz="94576" autoAdjust="0"/>
  </p:normalViewPr>
  <p:slideViewPr>
    <p:cSldViewPr>
      <p:cViewPr>
        <p:scale>
          <a:sx n="42" d="100"/>
          <a:sy n="42" d="100"/>
        </p:scale>
        <p:origin x="-2220" y="-6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87;&#1086;&#1083;&#1100;&#1079;&#1086;&#1074;&#1072;&#1090;&#1077;&#1083;&#1100;\Desktop\&#1060;&#1080;&#1082;&#1089;&#1080;&#1082;&#1080;%20(fixiki.ru)%20-%20&#1058;&#1099;&#1076;&#1099;&#1097;!%20%20(&#1089;&#1086;&#1074;&#1088;&#1077;&#1084;&#1077;&#1085;&#1085;&#1099;&#1077;%20&#1087;&#1077;&#1089;&#1085;&#1080;%20&#1076;&#1083;&#1103;%20&#1076;&#1077;&#1090;&#1077;&#1081;).mp3" TargetMode="External"/><Relationship Id="rId6" Type="http://schemas.openxmlformats.org/officeDocument/2006/relationships/image" Target="../media/image4.gi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5" Type="http://schemas.microsoft.com/office/2007/relationships/hdphoto" Target="../media/hdphoto5.wdp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microsoft.com/office/2007/relationships/hdphoto" Target="../media/hdphoto6.wdp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5" Type="http://schemas.microsoft.com/office/2007/relationships/hdphoto" Target="../media/hdphoto8.wdp"/><Relationship Id="rId4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microsoft.com/office/2007/relationships/hdphoto" Target="../media/hdphoto9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1.wdp"/><Relationship Id="rId4" Type="http://schemas.openxmlformats.org/officeDocument/2006/relationships/image" Target="../media/image4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hdphoto" Target="../media/hdphoto14.wdp"/><Relationship Id="rId3" Type="http://schemas.microsoft.com/office/2007/relationships/hdphoto" Target="../media/hdphoto12.wdp"/><Relationship Id="rId7" Type="http://schemas.openxmlformats.org/officeDocument/2006/relationships/image" Target="../media/image45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3.wdp"/><Relationship Id="rId5" Type="http://schemas.openxmlformats.org/officeDocument/2006/relationships/image" Target="../media/image44.png"/><Relationship Id="rId10" Type="http://schemas.microsoft.com/office/2007/relationships/hdphoto" Target="../media/hdphoto15.wdp"/><Relationship Id="rId4" Type="http://schemas.openxmlformats.org/officeDocument/2006/relationships/image" Target="../media/image38.png"/><Relationship Id="rId9" Type="http://schemas.openxmlformats.org/officeDocument/2006/relationships/image" Target="../media/image46.png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6.wdp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7.wdp"/><Relationship Id="rId4" Type="http://schemas.openxmlformats.org/officeDocument/2006/relationships/image" Target="../media/image4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1.png"/><Relationship Id="rId5" Type="http://schemas.openxmlformats.org/officeDocument/2006/relationships/image" Target="../media/image50.jpeg"/><Relationship Id="rId4" Type="http://schemas.openxmlformats.org/officeDocument/2006/relationships/image" Target="../media/image4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microsoft.com/office/2007/relationships/hdphoto" Target="../media/hdphoto18.wdp"/><Relationship Id="rId7" Type="http://schemas.microsoft.com/office/2007/relationships/hdphoto" Target="../media/hdphoto20.wdp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11" Type="http://schemas.microsoft.com/office/2007/relationships/hdphoto" Target="../media/hdphoto21.wdp"/><Relationship Id="rId5" Type="http://schemas.microsoft.com/office/2007/relationships/hdphoto" Target="../media/hdphoto19.wdp"/><Relationship Id="rId10" Type="http://schemas.openxmlformats.org/officeDocument/2006/relationships/image" Target="../media/image59.png"/><Relationship Id="rId4" Type="http://schemas.openxmlformats.org/officeDocument/2006/relationships/image" Target="../media/image55.png"/><Relationship Id="rId9" Type="http://schemas.openxmlformats.org/officeDocument/2006/relationships/image" Target="../media/image58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gif"/><Relationship Id="rId5" Type="http://schemas.openxmlformats.org/officeDocument/2006/relationships/image" Target="../media/image8.gif"/><Relationship Id="rId4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gif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5.gif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gif"/><Relationship Id="rId5" Type="http://schemas.openxmlformats.org/officeDocument/2006/relationships/image" Target="../media/image11.gif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gif"/><Relationship Id="rId5" Type="http://schemas.openxmlformats.org/officeDocument/2006/relationships/image" Target="../media/image13.gif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gif"/><Relationship Id="rId5" Type="http://schemas.openxmlformats.org/officeDocument/2006/relationships/image" Target="../media/image16.gif"/><Relationship Id="rId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gif"/><Relationship Id="rId5" Type="http://schemas.openxmlformats.org/officeDocument/2006/relationships/image" Target="../media/image19.gif"/><Relationship Id="rId4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gif"/><Relationship Id="rId5" Type="http://schemas.openxmlformats.org/officeDocument/2006/relationships/image" Target="../media/image22.gif"/><Relationship Id="rId4" Type="http://schemas.openxmlformats.org/officeDocument/2006/relationships/slide" Target="slide3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пользователь\Desktop\330026694634_8cdcb249980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8" name="Picture 4" descr="C:\Users\пользователь\Desktop\fix5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252536" y="3479567"/>
            <a:ext cx="3643338" cy="3414122"/>
          </a:xfrm>
          <a:prstGeom prst="rect">
            <a:avLst/>
          </a:prstGeom>
          <a:noFill/>
        </p:spPr>
      </p:pic>
      <p:pic>
        <p:nvPicPr>
          <p:cNvPr id="1029" name="Picture 5" descr="C:\Users\пользователь\Desktop\fix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00674" y="3193898"/>
            <a:ext cx="3743326" cy="3664102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1569132" y="617623"/>
            <a:ext cx="653125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СЛОВА – НАЗВИ ПОБУТОВОЇ ТЕХНІКИ</a:t>
            </a:r>
            <a:endParaRPr lang="ru-RU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6146" name="Picture 2" descr="C:\Users\пользователь\Desktop\abd87dfc426d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643174" y="2285992"/>
            <a:ext cx="495300" cy="438150"/>
          </a:xfrm>
          <a:prstGeom prst="rect">
            <a:avLst/>
          </a:prstGeom>
          <a:noFill/>
        </p:spPr>
      </p:pic>
      <p:pic>
        <p:nvPicPr>
          <p:cNvPr id="6147" name="Picture 3" descr="C:\Users\пользователь\Desktop\abd87dfc426d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8596" y="4572008"/>
            <a:ext cx="495300" cy="438150"/>
          </a:xfrm>
          <a:prstGeom prst="rect">
            <a:avLst/>
          </a:prstGeom>
          <a:noFill/>
        </p:spPr>
      </p:pic>
      <p:pic>
        <p:nvPicPr>
          <p:cNvPr id="6148" name="Picture 4" descr="C:\Users\пользователь\Desktop\abd87dfc426d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47381" y="357166"/>
            <a:ext cx="495300" cy="438150"/>
          </a:xfrm>
          <a:prstGeom prst="rect">
            <a:avLst/>
          </a:prstGeom>
          <a:noFill/>
        </p:spPr>
      </p:pic>
      <p:pic>
        <p:nvPicPr>
          <p:cNvPr id="6149" name="Picture 5" descr="C:\Users\пользователь\Desktop\abd87dfc426d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0" y="5143512"/>
            <a:ext cx="495300" cy="438150"/>
          </a:xfrm>
          <a:prstGeom prst="rect">
            <a:avLst/>
          </a:prstGeom>
          <a:noFill/>
        </p:spPr>
      </p:pic>
      <p:pic>
        <p:nvPicPr>
          <p:cNvPr id="6150" name="Picture 6" descr="C:\Users\пользователь\Desktop\abd87dfc426d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643702" y="2857496"/>
            <a:ext cx="495300" cy="438150"/>
          </a:xfrm>
          <a:prstGeom prst="rect">
            <a:avLst/>
          </a:prstGeom>
          <a:noFill/>
        </p:spPr>
      </p:pic>
      <p:pic>
        <p:nvPicPr>
          <p:cNvPr id="27" name="Фиксики (fixiki.ru) - Тыдыщ!  (современные песни для детей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357158" y="6215082"/>
            <a:ext cx="304800" cy="3048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23896" y="2371949"/>
            <a:ext cx="76805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УРОК РОЗВИТКУ ЗВ’ЯЗНОГО МОВЛЕННЯ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8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freeppt4u.com/u/storage/ppt_22377/14e09-1407294062-3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54" t="21045" r="6500" b="15246"/>
          <a:stretch/>
        </p:blipFill>
        <p:spPr bwMode="auto">
          <a:xfrm>
            <a:off x="323528" y="1166289"/>
            <a:ext cx="3927376" cy="2188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4572000" y="2964145"/>
            <a:ext cx="39604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4572000" y="3645024"/>
            <a:ext cx="39604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4572000" y="4077072"/>
            <a:ext cx="39604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H="1">
            <a:off x="5508104" y="2420888"/>
            <a:ext cx="1179004" cy="23042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H="1">
            <a:off x="7524328" y="2420888"/>
            <a:ext cx="1008112" cy="23042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0" name="Picture 6" descr="http://best-klip.ru/uploads/images/f/i/k/fiksiki_fixiki_ru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763" b="99199" l="5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808" y="2615360"/>
            <a:ext cx="1784648" cy="2141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1560" y="476672"/>
            <a:ext cx="79208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РОБОТА В ЗОШИТІ</a:t>
            </a:r>
            <a:endParaRPr lang="ru-RU" sz="40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 descr="http://www.karusel-toys.ru/images/catalog/20120109174228s_97497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1288" y="4323106"/>
            <a:ext cx="3600488" cy="2532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8449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00200"/>
            <a:ext cx="8435280" cy="4525963"/>
          </a:xfrm>
        </p:spPr>
        <p:txBody>
          <a:bodyPr/>
          <a:lstStyle/>
          <a:p>
            <a:pPr marL="0" indent="0">
              <a:buNone/>
            </a:pPr>
            <a:endParaRPr lang="uk-UA" dirty="0" smtClean="0"/>
          </a:p>
          <a:p>
            <a:pPr marL="0" indent="0">
              <a:buNone/>
            </a:pPr>
            <a:r>
              <a:rPr lang="uk-UA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Тато сидить на дивані.</a:t>
            </a:r>
            <a:endParaRPr lang="ru-RU" sz="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 descr="http://cs410725.vk.me/v410725304/afd/ylnl5Azwcfg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125" b="98750" l="417" r="9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0"/>
            <a:ext cx="2526581" cy="2526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467544" y="3717032"/>
            <a:ext cx="792088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467544" y="4365104"/>
            <a:ext cx="792088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467544" y="4797152"/>
            <a:ext cx="792088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H="1">
            <a:off x="1331640" y="3284984"/>
            <a:ext cx="1656184" cy="20882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H="1">
            <a:off x="3923928" y="3284984"/>
            <a:ext cx="1656184" cy="20882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H="1">
            <a:off x="6734002" y="3320988"/>
            <a:ext cx="1656184" cy="20882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3275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9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CC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ЗАГАДКИ</a:t>
            </a:r>
            <a:endParaRPr lang="ru-RU" sz="96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00CC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2050" name="Picture 2" descr="http://spanch-bob.org/uploads/posts/2014-08/1409490150_fiksiki2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887" b="95053" l="9777" r="8966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28" y="2996952"/>
            <a:ext cx="4138681" cy="3271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9406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620688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uk-UA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нашій кухні кілька літ,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uk-UA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Він воркоче, наче кіт,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uk-UA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 ховає справжню зиму </a:t>
            </a:r>
            <a:endParaRPr lang="uk-UA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uk-UA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</a:t>
            </a:r>
            <a:r>
              <a:rPr lang="uk-UA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надійними дверима. </a:t>
            </a:r>
            <a:endParaRPr lang="uk-UA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uk-UA" dirty="0"/>
          </a:p>
          <a:p>
            <a:pPr marL="0" indent="0">
              <a:buNone/>
            </a:pPr>
            <a:endParaRPr lang="uk-UA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3076" name="Picture 4" descr="http://thumbs.dreamstime.com/z/refrigerator-2259246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2663" l="615" r="9915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7266"/>
          <a:stretch/>
        </p:blipFill>
        <p:spPr bwMode="auto">
          <a:xfrm>
            <a:off x="5508104" y="3212976"/>
            <a:ext cx="3359745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://static.sakh.com/market/files/b/b/2015/11/17/078a0759da16eba680332f6ae88d9a3d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212976"/>
            <a:ext cx="2798118" cy="3730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3168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764704"/>
            <a:ext cx="6996434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4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Є </a:t>
            </a:r>
            <a:r>
              <a:rPr lang="uk-UA" sz="4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 нас в квартирі </a:t>
            </a:r>
            <a:r>
              <a:rPr lang="uk-UA" sz="44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робот,</a:t>
            </a:r>
            <a:endParaRPr lang="ru-RU" sz="44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uk-UA" sz="44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Має він великий хобот.</a:t>
            </a:r>
            <a:endParaRPr lang="ru-RU" sz="44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uk-UA" sz="44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Любить робот </a:t>
            </a:r>
            <a:r>
              <a:rPr lang="uk-UA" sz="4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чистоту</a:t>
            </a:r>
          </a:p>
          <a:p>
            <a:r>
              <a:rPr lang="uk-UA" sz="4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sz="44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 гуде, як лайнер: «У-у-у!»</a:t>
            </a:r>
            <a:endParaRPr lang="ru-RU" sz="44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2" name="Picture 2" descr="http://player.myshared.ru/1218437/data/images/img13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6717" y="3284984"/>
            <a:ext cx="3324225" cy="3114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cs625218.vk.me/v625218413/469e6/OBm2k2TIvVU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732" b="92450" l="13055" r="8224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5925" y="1634462"/>
            <a:ext cx="3648075" cy="5676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9813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79512" y="332656"/>
            <a:ext cx="84969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8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CC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Ось так дім </a:t>
            </a:r>
            <a:r>
              <a:rPr lang="uk-UA" sz="4800" b="1" dirty="0" err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CC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—  од</a:t>
            </a:r>
            <a:r>
              <a:rPr lang="uk-UA" sz="48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CC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не вікно,</a:t>
            </a:r>
            <a:endParaRPr lang="ru-RU" sz="48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00CC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r>
              <a:rPr lang="uk-UA" sz="48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CC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Кожен день у нім кіно.</a:t>
            </a:r>
            <a:endParaRPr lang="ru-RU" sz="48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00CC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6148" name="Picture 4" descr="http://www.orion.ua/assets/images/old_images/STP1452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500" b="945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902316"/>
            <a:ext cx="4953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cs628317.vk.me/v628317792/212f7/sRSyMngYIJ0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892" b="98108" l="5556" r="978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087" y="2924944"/>
            <a:ext cx="3600450" cy="3524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2879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39552" y="476672"/>
            <a:ext cx="756084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Вітя вірші прочитав,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uk-UA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 з Сергійком заспівав.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uk-UA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Слово в слово, тон у тон Повторив... 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170" name="Picture 2" descr="http://www.clipartsfree.net/vector/large/Machovka_radio_1_Vector_Clipar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584188"/>
            <a:ext cx="3614272" cy="39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cs622218.vk.me/v622218727/1bd0e/3HVsg4vDpKE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2000" l="7167" r="938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429000"/>
            <a:ext cx="3536745" cy="3536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6447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79512" y="260648"/>
            <a:ext cx="770485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8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Через поле і лісок </a:t>
            </a:r>
            <a:endParaRPr lang="uk-UA" sz="4800" b="1" dirty="0" smtClean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uk-UA" sz="48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Подається </a:t>
            </a:r>
            <a:r>
              <a:rPr lang="uk-UA" sz="48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голосок.</a:t>
            </a:r>
            <a:endParaRPr lang="ru-RU" sz="48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uk-UA" sz="48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Він біжить по проводах:</a:t>
            </a:r>
            <a:endParaRPr lang="ru-RU" sz="48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uk-UA" sz="48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Скажеш тут, а чути там. </a:t>
            </a:r>
            <a:endParaRPr lang="ru-RU" sz="48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194" name="Picture 2" descr="http://pravovedcomp.w.pw/pic/icon/te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6861" y="3140968"/>
            <a:ext cx="2942456" cy="2942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://spanch-bob.org/uploads/posts/2014-08/1409490150_fiksiki2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594" b="96466" l="8101" r="9050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990" y="3403958"/>
            <a:ext cx="3805994" cy="3008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396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best-klip.ru/uploads/images/f/i/k/fiksiki_fixiki_ru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36" b="99359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45991"/>
            <a:ext cx="2741921" cy="3290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187624" y="392957"/>
            <a:ext cx="655272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8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 вперед, то назад </a:t>
            </a:r>
            <a:endParaRPr lang="uk-UA" sz="4800" b="1" dirty="0" smtClean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uk-UA" sz="48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Плаває </a:t>
            </a:r>
            <a:r>
              <a:rPr lang="uk-UA" sz="48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морю чайка!</a:t>
            </a:r>
            <a:endParaRPr lang="ru-RU" sz="48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uk-UA" sz="48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Зупиниться </a:t>
            </a:r>
            <a:r>
              <a:rPr lang="uk-UA" sz="48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sz="4800" b="1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</a:t>
            </a:r>
            <a:r>
              <a:rPr lang="uk-UA" sz="4800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 го</a:t>
            </a:r>
            <a:r>
              <a:rPr lang="uk-UA" sz="48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ре,</a:t>
            </a:r>
            <a:endParaRPr lang="ru-RU" sz="48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uk-UA" sz="48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Зробить дірку в морі. </a:t>
            </a:r>
            <a:endParaRPr lang="ru-RU" sz="48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220" name="Picture 4" descr="http://progress-torg.ru/upload/iblock/f15/f15a83822aa724d050c29989f58eecec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416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524293"/>
            <a:ext cx="3810000" cy="2933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5992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39552" y="404664"/>
            <a:ext cx="8136904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 Як можна назвати всі ці предмети? </a:t>
            </a:r>
            <a:endParaRPr lang="uk-UA" sz="5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uk-UA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ПОБУТОВІ ПРИЛАДИ</a:t>
            </a:r>
            <a:endParaRPr lang="ru-RU" sz="5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uk-UA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 </a:t>
            </a:r>
            <a:r>
              <a:rPr lang="uk-UA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чого потрібні побутові </a:t>
            </a:r>
            <a:r>
              <a:rPr lang="uk-UA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прилади?</a:t>
            </a:r>
          </a:p>
          <a:p>
            <a:r>
              <a:rPr lang="uk-UA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 </a:t>
            </a:r>
            <a:r>
              <a:rPr lang="uk-UA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Які побутові прилади ви знаєте? </a:t>
            </a:r>
            <a:endParaRPr lang="ru-RU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314" name="Picture 2" descr="http://www.youloveit.ru/uploads/gallery/main/791/youloveit_ru_fixiki_kartinki0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5271869"/>
            <a:ext cx="2722786" cy="1310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7853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11560" y="692696"/>
            <a:ext cx="770485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МЕТА:</a:t>
            </a:r>
            <a:r>
              <a:rPr lang="uk-UA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r>
              <a:rPr lang="uk-UA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розширити </a:t>
            </a:r>
            <a:r>
              <a:rPr lang="uk-UA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й </a:t>
            </a:r>
            <a:r>
              <a:rPr lang="uk-UA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уточнити </a:t>
            </a:r>
            <a:r>
              <a:rPr lang="uk-UA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знання учнів про побутову техніку; </a:t>
            </a:r>
            <a:r>
              <a:rPr lang="uk-UA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поповнити </a:t>
            </a:r>
            <a:r>
              <a:rPr lang="uk-UA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словниковий запас учнів; розвивати мовленнєві уміння і навички, </a:t>
            </a:r>
            <a:r>
              <a:rPr lang="uk-UA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мислення</a:t>
            </a:r>
            <a:r>
              <a:rPr lang="uk-UA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пам’ять; прищеплювати навички безпечного користування предметами побутової </a:t>
            </a:r>
            <a:r>
              <a:rPr lang="uk-UA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техніки; виховувати бережливе ставлення до побутових приладів, любов до рідного слова.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32784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48225" y="-45072"/>
            <a:ext cx="8640960" cy="66479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ЧИСТОМОВКА</a:t>
            </a:r>
          </a:p>
          <a:p>
            <a:endParaRPr lang="uk-UA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50000"/>
              </a:lnSpc>
            </a:pPr>
            <a:r>
              <a:rPr lang="uk-UA" sz="4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ОС, </a:t>
            </a:r>
            <a:r>
              <a:rPr lang="uk-UA" sz="4400" b="1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</a:t>
            </a:r>
            <a:r>
              <a:rPr lang="uk-UA" sz="4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uk-UA" sz="4400" b="1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</a:t>
            </a:r>
            <a:r>
              <a:rPr lang="uk-UA" sz="4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sz="4400" dirty="0" smtClean="0">
                <a:solidFill>
                  <a:srgbClr val="0000CC"/>
                </a:solidFill>
              </a:rPr>
              <a:t>—</a:t>
            </a:r>
            <a:r>
              <a:rPr lang="uk-UA" sz="4400" dirty="0">
                <a:solidFill>
                  <a:srgbClr val="0000CC"/>
                </a:solidFill>
              </a:rPr>
              <a:t>  пил збирає</a:t>
            </a:r>
            <a:r>
              <a:rPr lang="uk-UA" sz="4400" dirty="0" smtClean="0">
                <a:solidFill>
                  <a:srgbClr val="0000CC"/>
                </a:solidFill>
              </a:rPr>
              <a:t>...</a:t>
            </a:r>
            <a:endParaRPr lang="ru-RU" sz="4400" dirty="0">
              <a:solidFill>
                <a:srgbClr val="0000CC"/>
              </a:solidFill>
            </a:endParaRPr>
          </a:p>
          <a:p>
            <a:pPr>
              <a:lnSpc>
                <a:spcPct val="150000"/>
              </a:lnSpc>
            </a:pPr>
            <a:r>
              <a:rPr lang="uk-UA" sz="4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ОН, </a:t>
            </a:r>
            <a:r>
              <a:rPr lang="uk-UA" sz="4400" b="1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ОН</a:t>
            </a:r>
            <a:r>
              <a:rPr lang="uk-UA" sz="4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uk-UA" sz="4400" b="1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ОН</a:t>
            </a:r>
            <a:r>
              <a:rPr lang="uk-UA" sz="4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sz="4400" dirty="0" err="1" smtClean="0">
                <a:solidFill>
                  <a:srgbClr val="0000CC"/>
                </a:solidFill>
              </a:rPr>
              <a:t>—</a:t>
            </a:r>
            <a:r>
              <a:rPr lang="uk-UA" sz="4400" dirty="0" err="1">
                <a:solidFill>
                  <a:srgbClr val="0000CC"/>
                </a:solidFill>
              </a:rPr>
              <a:t>  задзвен</a:t>
            </a:r>
            <a:r>
              <a:rPr lang="uk-UA" sz="4400" dirty="0">
                <a:solidFill>
                  <a:srgbClr val="0000CC"/>
                </a:solidFill>
              </a:rPr>
              <a:t>ів... </a:t>
            </a:r>
            <a:endParaRPr lang="ru-RU" sz="4400" dirty="0">
              <a:solidFill>
                <a:srgbClr val="0000CC"/>
              </a:solidFill>
            </a:endParaRPr>
          </a:p>
          <a:p>
            <a:pPr>
              <a:lnSpc>
                <a:spcPct val="150000"/>
              </a:lnSpc>
            </a:pPr>
            <a:r>
              <a:rPr lang="uk-UA" sz="4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ИНА, </a:t>
            </a:r>
            <a:r>
              <a:rPr lang="uk-UA" sz="4400" b="1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ИНА</a:t>
            </a:r>
            <a:r>
              <a:rPr lang="uk-UA" sz="4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uk-UA" sz="4400" b="1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ИНА</a:t>
            </a:r>
            <a:r>
              <a:rPr lang="uk-UA" sz="4400" dirty="0" smtClean="0">
                <a:solidFill>
                  <a:srgbClr val="0000CC"/>
                </a:solidFill>
              </a:rPr>
              <a:t> </a:t>
            </a:r>
            <a:r>
              <a:rPr lang="uk-UA" sz="4400" dirty="0" err="1">
                <a:solidFill>
                  <a:srgbClr val="0000CC"/>
                </a:solidFill>
              </a:rPr>
              <a:t>—  пе</a:t>
            </a:r>
            <a:r>
              <a:rPr lang="uk-UA" sz="4400" dirty="0">
                <a:solidFill>
                  <a:srgbClr val="0000CC"/>
                </a:solidFill>
              </a:rPr>
              <a:t>ре... </a:t>
            </a:r>
            <a:endParaRPr lang="ru-RU" sz="4400" dirty="0">
              <a:solidFill>
                <a:srgbClr val="0000CC"/>
              </a:solidFill>
            </a:endParaRPr>
          </a:p>
          <a:p>
            <a:pPr>
              <a:lnSpc>
                <a:spcPct val="150000"/>
              </a:lnSpc>
            </a:pPr>
            <a:r>
              <a:rPr lang="uk-UA" sz="4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ИК, </a:t>
            </a:r>
            <a:r>
              <a:rPr lang="uk-UA" sz="4400" b="1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ИК</a:t>
            </a:r>
            <a:r>
              <a:rPr lang="uk-UA" sz="4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uk-UA" sz="4400" b="1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ИК</a:t>
            </a:r>
            <a:r>
              <a:rPr lang="uk-UA" sz="4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sz="4400" dirty="0" smtClean="0">
                <a:solidFill>
                  <a:srgbClr val="0000CC"/>
                </a:solidFill>
              </a:rPr>
              <a:t>—</a:t>
            </a:r>
            <a:r>
              <a:rPr lang="uk-UA" sz="4400" dirty="0">
                <a:solidFill>
                  <a:srgbClr val="0000CC"/>
                </a:solidFill>
              </a:rPr>
              <a:t>  у </a:t>
            </a:r>
            <a:r>
              <a:rPr lang="uk-UA" sz="4400" dirty="0" smtClean="0">
                <a:solidFill>
                  <a:srgbClr val="0000CC"/>
                </a:solidFill>
              </a:rPr>
              <a:t>кухні…</a:t>
            </a:r>
            <a:endParaRPr lang="ru-RU" sz="4400" dirty="0">
              <a:solidFill>
                <a:srgbClr val="0000CC"/>
              </a:solidFill>
            </a:endParaRPr>
          </a:p>
          <a:p>
            <a:pPr>
              <a:lnSpc>
                <a:spcPct val="150000"/>
              </a:lnSpc>
            </a:pPr>
            <a:r>
              <a:rPr lang="uk-UA" sz="4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ІЗОР, </a:t>
            </a:r>
            <a:r>
              <a:rPr lang="uk-UA" sz="4400" b="1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ІЗОР</a:t>
            </a:r>
            <a:r>
              <a:rPr lang="uk-UA" sz="4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uk-UA" sz="4400" b="1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ІЗОР</a:t>
            </a:r>
            <a:r>
              <a:rPr lang="uk-UA" sz="4400" dirty="0" smtClean="0">
                <a:solidFill>
                  <a:srgbClr val="0000CC"/>
                </a:solidFill>
              </a:rPr>
              <a:t> </a:t>
            </a:r>
            <a:r>
              <a:rPr lang="uk-UA" sz="4400" dirty="0">
                <a:solidFill>
                  <a:srgbClr val="0000CC"/>
                </a:solidFill>
              </a:rPr>
              <a:t>—  ми дивились... </a:t>
            </a:r>
            <a:endParaRPr lang="ru-RU" sz="4400" dirty="0">
              <a:solidFill>
                <a:srgbClr val="0000CC"/>
              </a:solidFill>
            </a:endParaRPr>
          </a:p>
        </p:txBody>
      </p:sp>
      <p:pic>
        <p:nvPicPr>
          <p:cNvPr id="6" name="Picture 4" descr="http://cs625218.vk.me/v625218413/469e6/OBm2k2TIvVU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732" b="92450" l="13055" r="8224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9844" y="942185"/>
            <a:ext cx="1334396" cy="2076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pravovedcomp.w.pw/pic/icon/tel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6650" y="2687568"/>
            <a:ext cx="1212981" cy="1212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://milam.ru/wa-data/public/shop/products/96/17/1796/images/679/679.750x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143" b="99286" l="429" r="9314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7604" y="3278915"/>
            <a:ext cx="1694284" cy="1694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thumbs.dreamstime.com/z/refrigerator-22592466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2663" l="615" r="9915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7266"/>
          <a:stretch/>
        </p:blipFill>
        <p:spPr bwMode="auto">
          <a:xfrm>
            <a:off x="6012160" y="4591191"/>
            <a:ext cx="1210807" cy="1141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://www.orion.ua/assets/images/old_images/STP1452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5500" b="945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5316274"/>
            <a:ext cx="1470544" cy="1131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2778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95536" y="1052736"/>
            <a:ext cx="880454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СКОРОМОВКА</a:t>
            </a:r>
            <a:r>
              <a:rPr lang="uk-UA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r>
              <a:rPr lang="uk-UA" sz="6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 </a:t>
            </a:r>
            <a:r>
              <a:rPr lang="uk-UA" sz="60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Параски гарна праска,</a:t>
            </a:r>
            <a:endParaRPr lang="ru-RU" sz="60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uk-UA" sz="60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Попрасує все Параска.</a:t>
            </a:r>
            <a:endParaRPr lang="ru-RU" sz="60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42" name="Picture 2" descr="http://f1.mylove.ru/D_3ciC3fIH1IdPcgK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8701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0584" y="3706819"/>
            <a:ext cx="1739288" cy="3151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 descr="http://www.pupsu.ru/published/publicdata/DBRUBINSPB14/attachments/SC/products_pictures/www.pupsu.ru%2024583_en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731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5546" y="4427295"/>
            <a:ext cx="2486614" cy="2402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399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Dryc-tyc33--Fiksiki-mp3hostru(muzofon.com)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557588"/>
            <a:ext cx="609600" cy="609600"/>
          </a:xfrm>
        </p:spPr>
      </p:pic>
      <p:sp>
        <p:nvSpPr>
          <p:cNvPr id="5" name="TextBox 4"/>
          <p:cNvSpPr txBox="1"/>
          <p:nvPr/>
        </p:nvSpPr>
        <p:spPr>
          <a:xfrm>
            <a:off x="876772" y="620688"/>
            <a:ext cx="76328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ФІЗКУЛЬТХВИЛИНКА</a:t>
            </a:r>
            <a:endParaRPr lang="ru-RU" sz="60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12290" name="Picture 2" descr="http://lphoto3.ask.fm/020/325/790/-329996974-1t509qn-4ic0f729lrd8epp/original/maxresdefault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581" y="2233646"/>
            <a:ext cx="7471817" cy="4209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Dryc-tyc33--Fiksiki-mp3hostru(muzofon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56850" y="576975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534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3078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3078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10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13792" y="332656"/>
            <a:ext cx="8316416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ГРА </a:t>
            </a:r>
          </a:p>
          <a:p>
            <a:pPr algn="ctr"/>
            <a:r>
              <a:rPr lang="uk-UA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«МАГАЗИН ПОБУТОВОЇ ТЕХНІКИ»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362" name="Picture 2" descr="http://cs624221.vk.me/v624221545/4d9f/-rxZsulLrM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5530" y="2924944"/>
            <a:ext cx="4312940" cy="3791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2748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988840"/>
            <a:ext cx="8229600" cy="1143000"/>
          </a:xfrm>
        </p:spPr>
        <p:txBody>
          <a:bodyPr>
            <a:noAutofit/>
          </a:bodyPr>
          <a:lstStyle/>
          <a:p>
            <a:r>
              <a:rPr lang="uk-UA" sz="8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Гра </a:t>
            </a:r>
            <a:r>
              <a:rPr lang="uk-UA" sz="8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uk-UA" sz="8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8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uk-UA" sz="8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Упізнай мене»</a:t>
            </a:r>
            <a:r>
              <a:rPr lang="ru-RU" sz="8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8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8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6386" name="Picture 2" descr="http://jimede.com/images/560842d0824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3068960"/>
            <a:ext cx="3762469" cy="3525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6470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 txBox="1">
            <a:spLocks/>
          </p:cNvSpPr>
          <p:nvPr/>
        </p:nvSpPr>
        <p:spPr>
          <a:xfrm>
            <a:off x="0" y="0"/>
            <a:ext cx="9036496" cy="6858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uk-UA" dirty="0" smtClean="0"/>
              <a:t>Показую новини, кіно, мультфільми. </a:t>
            </a:r>
          </a:p>
          <a:p>
            <a:pPr marL="0" indent="0">
              <a:buFont typeface="Arial" pitchFamily="34" charset="0"/>
              <a:buNone/>
            </a:pPr>
            <a:endParaRPr lang="uk-UA" dirty="0"/>
          </a:p>
          <a:p>
            <a:pPr marL="0" indent="0">
              <a:buFont typeface="Arial" pitchFamily="34" charset="0"/>
              <a:buNone/>
            </a:pPr>
            <a:r>
              <a:rPr lang="uk-UA" dirty="0" smtClean="0"/>
              <a:t>Зберігаю продукти. </a:t>
            </a:r>
          </a:p>
          <a:p>
            <a:pPr marL="0" indent="0">
              <a:buFont typeface="Arial" pitchFamily="34" charset="0"/>
              <a:buNone/>
            </a:pPr>
            <a:r>
              <a:rPr lang="uk-UA" dirty="0" smtClean="0"/>
              <a:t>					</a:t>
            </a:r>
          </a:p>
          <a:p>
            <a:pPr marL="0" indent="0">
              <a:buFont typeface="Arial" pitchFamily="34" charset="0"/>
              <a:buNone/>
            </a:pPr>
            <a:r>
              <a:rPr lang="uk-UA" dirty="0" smtClean="0"/>
              <a:t>Прибираю в кімнаті. </a:t>
            </a:r>
          </a:p>
          <a:p>
            <a:pPr marL="0" indent="0">
              <a:buFont typeface="Arial" pitchFamily="34" charset="0"/>
              <a:buNone/>
            </a:pPr>
            <a:endParaRPr lang="uk-UA" dirty="0" smtClean="0"/>
          </a:p>
          <a:p>
            <a:pPr marL="0" indent="0">
              <a:buFont typeface="Arial" pitchFamily="34" charset="0"/>
              <a:buNone/>
            </a:pPr>
            <a:r>
              <a:rPr lang="uk-UA" dirty="0" smtClean="0"/>
              <a:t>Допомагаю розмовляти на відстані. </a:t>
            </a:r>
          </a:p>
          <a:p>
            <a:pPr marL="0" indent="0">
              <a:buFont typeface="Arial" pitchFamily="34" charset="0"/>
              <a:buNone/>
            </a:pPr>
            <a:r>
              <a:rPr lang="uk-UA" dirty="0" smtClean="0"/>
              <a:t>				</a:t>
            </a:r>
          </a:p>
          <a:p>
            <a:pPr marL="0" indent="0">
              <a:buFont typeface="Arial" pitchFamily="34" charset="0"/>
              <a:buNone/>
            </a:pPr>
            <a:r>
              <a:rPr lang="uk-UA" dirty="0" smtClean="0"/>
              <a:t>Готую обід. </a:t>
            </a:r>
          </a:p>
          <a:p>
            <a:pPr marL="0" indent="0">
              <a:buFont typeface="Arial" pitchFamily="34" charset="0"/>
              <a:buNone/>
            </a:pPr>
            <a:r>
              <a:rPr lang="uk-UA" dirty="0" smtClean="0"/>
              <a:t>Доглядаю за одягом. </a:t>
            </a:r>
            <a:endParaRPr lang="ru-RU" dirty="0" smtClean="0"/>
          </a:p>
          <a:p>
            <a:pPr marL="0" indent="0">
              <a:buFont typeface="Arial" pitchFamily="34" charset="0"/>
              <a:buNone/>
            </a:pPr>
            <a:endParaRPr lang="ru-RU" dirty="0"/>
          </a:p>
        </p:txBody>
      </p:sp>
      <p:pic>
        <p:nvPicPr>
          <p:cNvPr id="5" name="Picture 4" descr="http://www.orion.ua/assets/images/old_images/STP145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500" b="945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8248" y="5733574"/>
            <a:ext cx="1210266" cy="930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://thumbs.dreamstime.com/z/refrigerator-22592466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2663" l="615" r="9915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7266"/>
          <a:stretch/>
        </p:blipFill>
        <p:spPr bwMode="auto">
          <a:xfrm>
            <a:off x="6588224" y="4874401"/>
            <a:ext cx="1066791" cy="1006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://cs625218.vk.me/v625218413/469e6/OBm2k2TIvVU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732" b="92450" l="13055" r="8224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0794" y="5540122"/>
            <a:ext cx="846892" cy="1317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://pravovedcomp.w.pw/pic/icon/tel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5802154"/>
            <a:ext cx="931407" cy="931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4" name="Picture 2" descr="http://baza-snab.ru/upload/iblock/004/00405ad9c92f020896a8b36b8d0702f2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58" y="5956795"/>
            <a:ext cx="1109461" cy="713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progress-torg.ru/upload/iblock/f15/f15a83822aa724d050c29989f58eecec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9416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671862"/>
            <a:ext cx="1371517" cy="1056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2407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3.33333E-6 L 0.2599 -0.7405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986" y="-370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22222E-6 L -0.23941 -0.5465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79" y="-273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4.81481E-6 L -0.41024 -0.466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521" y="-233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1.11111E-6 L 0.37447 -0.3719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715" y="-186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1.85185E-6 L -0.28108 -0.23171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63" y="-115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4.81481E-6 L 0.36615 -0.09954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99" y="-49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60648"/>
            <a:ext cx="8229600" cy="1143000"/>
          </a:xfrm>
        </p:spPr>
        <p:txBody>
          <a:bodyPr>
            <a:normAutofit/>
          </a:bodyPr>
          <a:lstStyle/>
          <a:p>
            <a:r>
              <a:rPr lang="uk-UA" sz="48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ВСТАВ ПРОПУЩЕНІ БУКВИ</a:t>
            </a:r>
            <a:endParaRPr lang="ru-RU" sz="48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8560" y="1124744"/>
            <a:ext cx="8697144" cy="551723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uk-UA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ХОЛО…ИЛЬНИК</a:t>
            </a:r>
          </a:p>
          <a:p>
            <a:pPr marL="0" indent="0">
              <a:buNone/>
            </a:pPr>
            <a:r>
              <a:rPr lang="uk-UA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		ТЕЛЕ…ІЗОР</a:t>
            </a:r>
          </a:p>
          <a:p>
            <a:pPr marL="0" indent="0">
              <a:buNone/>
            </a:pPr>
            <a:r>
              <a:rPr lang="uk-UA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…ЕЛЕФОН</a:t>
            </a:r>
          </a:p>
          <a:p>
            <a:pPr marL="0" indent="0">
              <a:buNone/>
            </a:pPr>
            <a:r>
              <a:rPr lang="uk-UA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		МІК…ЕР</a:t>
            </a:r>
          </a:p>
          <a:p>
            <a:pPr marL="0" indent="0">
              <a:buNone/>
            </a:pPr>
            <a:r>
              <a:rPr lang="uk-UA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Ф…Н</a:t>
            </a:r>
          </a:p>
          <a:p>
            <a:pPr marL="0" indent="0">
              <a:buNone/>
            </a:pPr>
            <a:r>
              <a:rPr lang="uk-UA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		МАГНІТОФ…Н</a:t>
            </a:r>
          </a:p>
          <a:p>
            <a:pPr marL="0" indent="0">
              <a:buNone/>
            </a:pPr>
            <a:r>
              <a:rPr lang="uk-UA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П…АСКА</a:t>
            </a:r>
            <a:endParaRPr lang="ru-RU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76997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756592" y="332656"/>
            <a:ext cx="10873208" cy="2448272"/>
          </a:xfrm>
        </p:spPr>
        <p:txBody>
          <a:bodyPr>
            <a:noAutofit/>
          </a:bodyPr>
          <a:lstStyle/>
          <a:p>
            <a:r>
              <a:rPr lang="uk-UA" sz="4800" b="1" dirty="0" smtClean="0">
                <a:solidFill>
                  <a:srgbClr val="009644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ГРА </a:t>
            </a:r>
            <a:br>
              <a:rPr lang="uk-UA" sz="4800" b="1" dirty="0" smtClean="0">
                <a:solidFill>
                  <a:srgbClr val="009644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4800" b="1" dirty="0" smtClean="0">
                <a:solidFill>
                  <a:srgbClr val="009644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«ЧОМУ МЕНЕ ТАК НАЗИВАЮТЬ»</a:t>
            </a:r>
            <a:r>
              <a:rPr lang="ru-RU" sz="4800" dirty="0" smtClean="0">
                <a:solidFill>
                  <a:srgbClr val="009644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800" dirty="0" smtClean="0">
                <a:solidFill>
                  <a:srgbClr val="009644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4800" dirty="0">
              <a:solidFill>
                <a:srgbClr val="009644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357209"/>
            <a:ext cx="8229600" cy="4525963"/>
          </a:xfrm>
        </p:spPr>
        <p:txBody>
          <a:bodyPr>
            <a:normAutofit/>
          </a:bodyPr>
          <a:lstStyle/>
          <a:p>
            <a:r>
              <a:rPr lang="uk-UA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Пилосос </a:t>
            </a:r>
            <a:r>
              <a:rPr lang="uk-UA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 </a:t>
            </a:r>
            <a:endParaRPr lang="uk-UA" sz="5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uk-UA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Холодильник </a:t>
            </a:r>
            <a:r>
              <a:rPr lang="uk-UA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  </a:t>
            </a:r>
            <a:endParaRPr lang="uk-UA" sz="5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uk-UA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Пральна </a:t>
            </a:r>
            <a:r>
              <a:rPr lang="uk-UA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машина —  </a:t>
            </a:r>
            <a:endParaRPr lang="uk-UA" sz="5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uk-UA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Газова </a:t>
            </a:r>
            <a:r>
              <a:rPr lang="uk-UA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піч —  </a:t>
            </a:r>
            <a:endParaRPr lang="ru-RU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7410" name="Picture 2" descr="http://cs628317.vk.me/v628317792/212f7/sRSyMngYIJ0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973" b="98649" l="794" r="9973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844824"/>
            <a:ext cx="2942596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7487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СКЛАДИ РЕЧЕННЯ ЗА СХЕМОЮ</a:t>
            </a:r>
            <a:endParaRPr lang="ru-RU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827584" y="1844824"/>
            <a:ext cx="0" cy="576064"/>
          </a:xfrm>
          <a:prstGeom prst="line">
            <a:avLst/>
          </a:prstGeom>
          <a:ln w="7620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827584" y="2420888"/>
            <a:ext cx="432048" cy="0"/>
          </a:xfrm>
          <a:prstGeom prst="line">
            <a:avLst/>
          </a:prstGeom>
          <a:ln w="7620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1475656" y="2420888"/>
            <a:ext cx="2088232" cy="0"/>
          </a:xfrm>
          <a:prstGeom prst="line">
            <a:avLst/>
          </a:prstGeom>
          <a:ln w="7620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3923928" y="2420888"/>
            <a:ext cx="2088232" cy="0"/>
          </a:xfrm>
          <a:prstGeom prst="line">
            <a:avLst/>
          </a:prstGeom>
          <a:ln w="7620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6372200" y="2420888"/>
            <a:ext cx="2088232" cy="0"/>
          </a:xfrm>
          <a:prstGeom prst="line">
            <a:avLst/>
          </a:prstGeom>
          <a:ln w="7620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2" name="Овал 11"/>
          <p:cNvSpPr/>
          <p:nvPr/>
        </p:nvSpPr>
        <p:spPr>
          <a:xfrm flipH="1" flipV="1">
            <a:off x="8654750" y="2375168"/>
            <a:ext cx="45719" cy="4571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827584" y="3645024"/>
            <a:ext cx="0" cy="576064"/>
          </a:xfrm>
          <a:prstGeom prst="line">
            <a:avLst/>
          </a:prstGeom>
          <a:ln w="7620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827584" y="4221088"/>
            <a:ext cx="2088232" cy="0"/>
          </a:xfrm>
          <a:prstGeom prst="line">
            <a:avLst/>
          </a:prstGeom>
          <a:ln w="7620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3563888" y="4234056"/>
            <a:ext cx="2088232" cy="0"/>
          </a:xfrm>
          <a:prstGeom prst="line">
            <a:avLst/>
          </a:prstGeom>
          <a:ln w="7620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6012160" y="4234056"/>
            <a:ext cx="2088232" cy="0"/>
          </a:xfrm>
          <a:prstGeom prst="line">
            <a:avLst/>
          </a:prstGeom>
          <a:ln w="7620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3716288" y="2573288"/>
            <a:ext cx="0" cy="0"/>
          </a:xfrm>
          <a:prstGeom prst="line">
            <a:avLst/>
          </a:prstGeom>
          <a:ln w="7620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2" name="Овал 21"/>
          <p:cNvSpPr/>
          <p:nvPr/>
        </p:nvSpPr>
        <p:spPr>
          <a:xfrm flipH="1">
            <a:off x="8460432" y="4198228"/>
            <a:ext cx="45719" cy="4571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4" name="Picture 2" descr="http://www.youloveit.ru/uploads/gallery/main/791/youloveit_ru_fixiki_kartinki0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8518" y="4474446"/>
            <a:ext cx="4997797" cy="2108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6894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6522" y="64374"/>
            <a:ext cx="8435280" cy="1786210"/>
          </a:xfrm>
        </p:spPr>
        <p:txBody>
          <a:bodyPr>
            <a:normAutofit/>
          </a:bodyPr>
          <a:lstStyle/>
          <a:p>
            <a:r>
              <a:rPr lang="uk-UA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ПРАВИЛА БЕЗПЕЧНОГО КОРИСТУВАННЯ ПОБУТОВИМИ ПРИЛАДАМИ</a:t>
            </a:r>
            <a:endParaRPr 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9458" name="Picture 2" descr="http://ptr-vlad.ru/uploads/posts/2014-01/1389488812_0420hsandxyvkpqz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884" y="1844824"/>
            <a:ext cx="7956556" cy="4827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1350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3" name="Picture 5" descr="C:\Users\пользователь\Desktop\9d5828f5f5bc7dc7d19e1281a1a46e0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90518" y="0"/>
            <a:ext cx="9234518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 rot="20471160">
            <a:off x="0" y="714356"/>
            <a:ext cx="4786346" cy="121444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00CC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9600" dirty="0" smtClean="0">
                <a:solidFill>
                  <a:srgbClr val="0000CC"/>
                </a:solidFill>
                <a:latin typeface="Comic Sans MS" pitchFamily="66" charset="0"/>
              </a:rPr>
              <a:t>Н</a:t>
            </a:r>
            <a:r>
              <a:rPr lang="uk-UA" sz="9600" dirty="0" smtClean="0">
                <a:solidFill>
                  <a:srgbClr val="FF0000"/>
                </a:solidFill>
                <a:latin typeface="Comic Sans MS" pitchFamily="66" charset="0"/>
              </a:rPr>
              <a:t>О</a:t>
            </a:r>
            <a:r>
              <a:rPr lang="uk-UA" sz="9600" dirty="0" smtClean="0">
                <a:solidFill>
                  <a:srgbClr val="0000CC"/>
                </a:solidFill>
                <a:latin typeface="Comic Sans MS" pitchFamily="66" charset="0"/>
              </a:rPr>
              <a:t>Л</a:t>
            </a:r>
            <a:r>
              <a:rPr lang="uk-UA" sz="9600" dirty="0" smtClean="0">
                <a:solidFill>
                  <a:srgbClr val="FF0000"/>
                </a:solidFill>
                <a:latin typeface="Comic Sans MS" pitchFamily="66" charset="0"/>
              </a:rPr>
              <a:t>И</a:t>
            </a:r>
            <a:r>
              <a:rPr lang="uk-UA" sz="9600" dirty="0" smtClean="0">
                <a:solidFill>
                  <a:srgbClr val="0000CC"/>
                </a:solidFill>
                <a:latin typeface="Comic Sans MS" pitchFamily="66" charset="0"/>
              </a:rPr>
              <a:t>К</a:t>
            </a:r>
            <a:endParaRPr lang="ru-RU" sz="9600" dirty="0">
              <a:solidFill>
                <a:srgbClr val="0000CC"/>
              </a:solidFill>
              <a:latin typeface="Comic Sans MS" pitchFamily="66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rot="16200000" flipH="1">
            <a:off x="1500166" y="1285860"/>
            <a:ext cx="1143008" cy="285752"/>
          </a:xfrm>
          <a:prstGeom prst="line">
            <a:avLst/>
          </a:prstGeom>
          <a:ln>
            <a:solidFill>
              <a:srgbClr val="0000CC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2" name="Полилиния 11"/>
          <p:cNvSpPr/>
          <p:nvPr/>
        </p:nvSpPr>
        <p:spPr>
          <a:xfrm rot="20419224">
            <a:off x="382531" y="2247473"/>
            <a:ext cx="1978215" cy="493804"/>
          </a:xfrm>
          <a:custGeom>
            <a:avLst/>
            <a:gdLst>
              <a:gd name="connsiteX0" fmla="*/ 0 w 2011680"/>
              <a:gd name="connsiteY0" fmla="*/ 0 h 415835"/>
              <a:gd name="connsiteX1" fmla="*/ 940525 w 2011680"/>
              <a:gd name="connsiteY1" fmla="*/ 404949 h 415835"/>
              <a:gd name="connsiteX2" fmla="*/ 2011680 w 2011680"/>
              <a:gd name="connsiteY2" fmla="*/ 65315 h 415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11680" h="415835">
                <a:moveTo>
                  <a:pt x="0" y="0"/>
                </a:moveTo>
                <a:cubicBezTo>
                  <a:pt x="302622" y="197031"/>
                  <a:pt x="605245" y="394063"/>
                  <a:pt x="940525" y="404949"/>
                </a:cubicBezTo>
                <a:cubicBezTo>
                  <a:pt x="1275805" y="415835"/>
                  <a:pt x="1643742" y="240575"/>
                  <a:pt x="2011680" y="65315"/>
                </a:cubicBezTo>
              </a:path>
            </a:pathLst>
          </a:custGeom>
          <a:ln>
            <a:solidFill>
              <a:srgbClr val="0000CC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олилиния 12"/>
          <p:cNvSpPr/>
          <p:nvPr/>
        </p:nvSpPr>
        <p:spPr>
          <a:xfrm rot="20389413">
            <a:off x="2215287" y="1524752"/>
            <a:ext cx="2714644" cy="487273"/>
          </a:xfrm>
          <a:custGeom>
            <a:avLst/>
            <a:gdLst>
              <a:gd name="connsiteX0" fmla="*/ 0 w 2011680"/>
              <a:gd name="connsiteY0" fmla="*/ 0 h 415835"/>
              <a:gd name="connsiteX1" fmla="*/ 940525 w 2011680"/>
              <a:gd name="connsiteY1" fmla="*/ 404949 h 415835"/>
              <a:gd name="connsiteX2" fmla="*/ 2011680 w 2011680"/>
              <a:gd name="connsiteY2" fmla="*/ 65315 h 415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11680" h="415835">
                <a:moveTo>
                  <a:pt x="0" y="0"/>
                </a:moveTo>
                <a:cubicBezTo>
                  <a:pt x="302622" y="197031"/>
                  <a:pt x="605245" y="394063"/>
                  <a:pt x="940525" y="404949"/>
                </a:cubicBezTo>
                <a:cubicBezTo>
                  <a:pt x="1275805" y="415835"/>
                  <a:pt x="1643742" y="240575"/>
                  <a:pt x="2011680" y="65315"/>
                </a:cubicBezTo>
              </a:path>
            </a:pathLst>
          </a:custGeom>
          <a:ln>
            <a:solidFill>
              <a:srgbClr val="0000CC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7" name="WordArt 3"/>
          <p:cNvSpPr>
            <a:spLocks noChangeArrowheads="1" noChangeShapeType="1" noTextEdit="1"/>
          </p:cNvSpPr>
          <p:nvPr/>
        </p:nvSpPr>
        <p:spPr bwMode="auto">
          <a:xfrm>
            <a:off x="0" y="0"/>
            <a:ext cx="990600" cy="1343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endParaRPr lang="ru-RU" sz="3600" kern="10" spc="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/>
              <a:latin typeface="Arial Black"/>
            </a:endParaRPr>
          </a:p>
        </p:txBody>
      </p:sp>
      <p:sp>
        <p:nvSpPr>
          <p:cNvPr id="1028" name="WordArt 4"/>
          <p:cNvSpPr>
            <a:spLocks noChangeArrowheads="1" noChangeShapeType="1" noTextEdit="1"/>
          </p:cNvSpPr>
          <p:nvPr/>
        </p:nvSpPr>
        <p:spPr bwMode="auto">
          <a:xfrm>
            <a:off x="0" y="5072074"/>
            <a:ext cx="1071570" cy="178592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/>
                <a:latin typeface="Arial Black"/>
              </a:rPr>
              <a:t>1</a:t>
            </a:r>
            <a:endParaRPr lang="ru-RU" sz="3600" kern="10" spc="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/>
              <a:latin typeface="Arial Black"/>
            </a:endParaRPr>
          </a:p>
        </p:txBody>
      </p:sp>
      <p:sp>
        <p:nvSpPr>
          <p:cNvPr id="1029" name="WordArt 5"/>
          <p:cNvSpPr>
            <a:spLocks noChangeArrowheads="1" noChangeShapeType="1" noTextEdit="1"/>
          </p:cNvSpPr>
          <p:nvPr/>
        </p:nvSpPr>
        <p:spPr bwMode="auto">
          <a:xfrm>
            <a:off x="1428728" y="5014909"/>
            <a:ext cx="1143008" cy="184309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/>
                <a:latin typeface="Arial Black"/>
              </a:rPr>
              <a:t>2</a:t>
            </a:r>
            <a:endParaRPr lang="ru-RU" sz="3600" kern="10" spc="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/>
              <a:latin typeface="Arial Black"/>
            </a:endParaRPr>
          </a:p>
        </p:txBody>
      </p:sp>
      <p:sp>
        <p:nvSpPr>
          <p:cNvPr id="1030" name="WordArt 6"/>
          <p:cNvSpPr>
            <a:spLocks noChangeArrowheads="1" noChangeShapeType="1" noTextEdit="1"/>
          </p:cNvSpPr>
          <p:nvPr/>
        </p:nvSpPr>
        <p:spPr bwMode="auto">
          <a:xfrm>
            <a:off x="2928926" y="4933948"/>
            <a:ext cx="1071570" cy="192405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/>
                <a:latin typeface="Arial Black"/>
              </a:rPr>
              <a:t>3</a:t>
            </a:r>
            <a:endParaRPr lang="ru-RU" sz="3600" kern="10" spc="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/>
              <a:latin typeface="Arial Black"/>
            </a:endParaRPr>
          </a:p>
        </p:txBody>
      </p:sp>
      <p:pic>
        <p:nvPicPr>
          <p:cNvPr id="1031" name="Picture 7" descr="C:\Users\пользователь\Desktop\icon220x220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768" y="4857768"/>
            <a:ext cx="2000232" cy="2000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2" name="Picture 4" descr="C:\Users\пользователь\Desktop\0_90ecb_f7f88944_S.jpg">
            <a:hlinkClick r:id="rId4" action="ppaction://hlinksldjump"/>
          </p:cNvPr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43736" y="5000636"/>
            <a:ext cx="2000264" cy="1357322"/>
          </a:xfrm>
          <a:prstGeom prst="rect">
            <a:avLst/>
          </a:prstGeom>
          <a:noFill/>
        </p:spPr>
      </p:pic>
      <p:pic>
        <p:nvPicPr>
          <p:cNvPr id="6146" name="Picture 2" descr="C:\Users\пользователь\Desktop\0_90f06_2c8a015b_S.jpg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500958" y="1071546"/>
            <a:ext cx="828675" cy="800100"/>
          </a:xfrm>
          <a:prstGeom prst="rect">
            <a:avLst/>
          </a:prstGeom>
          <a:noFill/>
        </p:spPr>
      </p:pic>
      <p:pic>
        <p:nvPicPr>
          <p:cNvPr id="6147" name="Picture 3" descr="C:\Users\пользователь\Desktop\0_90f06_2c8a015b_S.jpg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43108" y="3143248"/>
            <a:ext cx="828675" cy="800100"/>
          </a:xfrm>
          <a:prstGeom prst="rect">
            <a:avLst/>
          </a:prstGeom>
          <a:noFill/>
        </p:spPr>
      </p:pic>
      <p:pic>
        <p:nvPicPr>
          <p:cNvPr id="6148" name="Picture 4" descr="C:\Users\пользователь\Desktop\0_90f06_2c8a015b_S.jpg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5720" y="142852"/>
            <a:ext cx="828675" cy="800100"/>
          </a:xfrm>
          <a:prstGeom prst="rect">
            <a:avLst/>
          </a:prstGeom>
          <a:noFill/>
        </p:spPr>
      </p:pic>
      <p:pic>
        <p:nvPicPr>
          <p:cNvPr id="6149" name="Picture 5" descr="C:\Users\пользователь\Desktop\0_90f06_2c8a015b_S.jpg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86446" y="6057900"/>
            <a:ext cx="828675" cy="800100"/>
          </a:xfrm>
          <a:prstGeom prst="rect">
            <a:avLst/>
          </a:prstGeom>
          <a:noFill/>
        </p:spPr>
      </p:pic>
    </p:spTree>
  </p:cSld>
  <p:clrMapOvr>
    <a:masterClrMapping/>
  </p:clrMapOvr>
  <p:transition advClick="0">
    <p:newsflash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9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0"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028" grpId="0"/>
      <p:bldP spid="103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okartinkah.ru/img/dom-kartinki-dlya-detey-1741/dom-kartinki-dlya-detey-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386392" cy="6236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9715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476672"/>
            <a:ext cx="8229600" cy="5544616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uk-UA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C00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ПІДСУМОК УРОКУ</a:t>
            </a:r>
            <a:endParaRPr lang="ru-RU" sz="40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C0099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</a:t>
            </a:r>
            <a:r>
              <a:rPr lang="uk-UA" dirty="0" smtClean="0"/>
              <a:t> </a:t>
            </a:r>
            <a:r>
              <a:rPr lang="uk-UA" sz="5400" b="1" dirty="0"/>
              <a:t>Які нові слова ви запам’ятали?</a:t>
            </a:r>
            <a:endParaRPr lang="ru-RU" sz="5400" b="1" dirty="0"/>
          </a:p>
          <a:p>
            <a:pPr marL="0" indent="0">
              <a:buNone/>
            </a:pPr>
            <a:r>
              <a:rPr lang="uk-UA" sz="5400" b="1" dirty="0"/>
              <a:t>— Що вони означають?</a:t>
            </a:r>
            <a:endParaRPr lang="ru-RU" sz="5400" b="1" dirty="0"/>
          </a:p>
          <a:p>
            <a:pPr marL="0" indent="0">
              <a:buNone/>
            </a:pPr>
            <a:r>
              <a:rPr lang="uk-UA" sz="5400" b="1" dirty="0"/>
              <a:t>— Для чого люди винайшли предмети побутової техніки?</a:t>
            </a:r>
            <a:endParaRPr lang="ru-RU" sz="5400" b="1" dirty="0"/>
          </a:p>
          <a:p>
            <a:pPr marL="0" indent="0">
              <a:buNone/>
            </a:pPr>
            <a:endParaRPr lang="ru-RU" sz="5400" b="1" dirty="0"/>
          </a:p>
        </p:txBody>
      </p:sp>
    </p:spTree>
    <p:extLst>
      <p:ext uri="{BB962C8B-B14F-4D97-AF65-F5344CB8AC3E}">
        <p14:creationId xmlns:p14="http://schemas.microsoft.com/office/powerpoint/2010/main" val="49094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пользователь\Desktop\1352050403_fiksiki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20939204">
            <a:off x="-1046344" y="290645"/>
            <a:ext cx="7772400" cy="2509552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FF00"/>
                </a:solidFill>
                <a:latin typeface="Comic Sans MS" pitchFamily="66" charset="0"/>
              </a:rPr>
              <a:t>МОЛОДЦІ!!!</a:t>
            </a:r>
            <a:br>
              <a:rPr lang="ru-RU" b="1" dirty="0" smtClean="0">
                <a:solidFill>
                  <a:srgbClr val="FFFF00"/>
                </a:solidFill>
                <a:latin typeface="Comic Sans MS" pitchFamily="66" charset="0"/>
              </a:rPr>
            </a:br>
            <a:r>
              <a:rPr lang="ru-RU" b="1" dirty="0" smtClean="0">
                <a:solidFill>
                  <a:srgbClr val="FFFF00"/>
                </a:solidFill>
                <a:latin typeface="Comic Sans MS" pitchFamily="66" charset="0"/>
              </a:rPr>
              <a:t/>
            </a:r>
            <a:br>
              <a:rPr lang="ru-RU" b="1" dirty="0" smtClean="0">
                <a:solidFill>
                  <a:srgbClr val="FFFF00"/>
                </a:solidFill>
                <a:latin typeface="Comic Sans MS" pitchFamily="66" charset="0"/>
              </a:rPr>
            </a:br>
            <a:endParaRPr lang="ru-RU" b="1" dirty="0">
              <a:solidFill>
                <a:srgbClr val="FFFF00"/>
              </a:solidFill>
              <a:latin typeface="Comic Sans MS" pitchFamily="66" charset="0"/>
            </a:endParaRPr>
          </a:p>
        </p:txBody>
      </p:sp>
      <p:pic>
        <p:nvPicPr>
          <p:cNvPr id="5123" name="Picture 3" descr="C:\Users\пользователь\Desktop\0_90f0d_73c559f1_S.jpg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86710" y="-119096"/>
            <a:ext cx="1000132" cy="1666887"/>
          </a:xfrm>
          <a:prstGeom prst="rect">
            <a:avLst/>
          </a:prstGeom>
          <a:noFill/>
        </p:spPr>
      </p:pic>
      <p:pic>
        <p:nvPicPr>
          <p:cNvPr id="5124" name="Picture 4" descr="C:\Users\пользователь\Desktop\0_90f0d_73c559f1_S.jpg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-261972"/>
            <a:ext cx="1000132" cy="1666887"/>
          </a:xfrm>
          <a:prstGeom prst="rect">
            <a:avLst/>
          </a:prstGeom>
          <a:noFill/>
        </p:spPr>
      </p:pic>
      <p:pic>
        <p:nvPicPr>
          <p:cNvPr id="5125" name="Picture 5" descr="C:\Users\пользователь\Desktop\0_90f29_c3acedf8_S.jpg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16" y="3071810"/>
            <a:ext cx="2000232" cy="2000232"/>
          </a:xfrm>
          <a:prstGeom prst="rect">
            <a:avLst/>
          </a:prstGeom>
          <a:noFill/>
        </p:spPr>
      </p:pic>
      <p:pic>
        <p:nvPicPr>
          <p:cNvPr id="5126" name="Picture 6" descr="C:\Users\пользователь\Desktop\0_90f29_c3acedf8_S.jpg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3286124"/>
            <a:ext cx="2071702" cy="2071702"/>
          </a:xfrm>
          <a:prstGeom prst="rect">
            <a:avLst/>
          </a:prstGeom>
          <a:noFill/>
        </p:spPr>
      </p:pic>
      <p:sp>
        <p:nvSpPr>
          <p:cNvPr id="3" name="Управляющая кнопка: домой 2">
            <a:hlinkClick r:id="" action="ppaction://hlinkshowjump?jump=firstslide" highlightClick="1"/>
          </p:cNvPr>
          <p:cNvSpPr/>
          <p:nvPr/>
        </p:nvSpPr>
        <p:spPr>
          <a:xfrm>
            <a:off x="8335753" y="6266546"/>
            <a:ext cx="749720" cy="591454"/>
          </a:xfrm>
          <a:prstGeom prst="actionButtonHome">
            <a:avLst/>
          </a:prstGeom>
          <a:gradFill>
            <a:gsLst>
              <a:gs pos="0">
                <a:srgbClr val="A603AB"/>
              </a:gs>
              <a:gs pos="21001">
                <a:srgbClr val="0819FB"/>
              </a:gs>
              <a:gs pos="35001">
                <a:srgbClr val="1A8D48"/>
              </a:gs>
              <a:gs pos="52000">
                <a:srgbClr val="FFFF00"/>
              </a:gs>
              <a:gs pos="73000">
                <a:srgbClr val="EE3F17"/>
              </a:gs>
              <a:gs pos="88000">
                <a:srgbClr val="E81766"/>
              </a:gs>
              <a:gs pos="100000">
                <a:srgbClr val="A603AB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>
    <p:newsflash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764704"/>
            <a:ext cx="8229600" cy="1143000"/>
          </a:xfrm>
        </p:spPr>
        <p:txBody>
          <a:bodyPr>
            <a:noAutofit/>
          </a:bodyPr>
          <a:lstStyle/>
          <a:p>
            <a:r>
              <a:rPr lang="uk-UA" sz="8000" b="1" dirty="0" smtClean="0">
                <a:solidFill>
                  <a:srgbClr val="0000CC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ДЯКУЮ ЗА УВАГУ!</a:t>
            </a:r>
            <a:endParaRPr lang="ru-RU" sz="8000" b="1" dirty="0">
              <a:solidFill>
                <a:srgbClr val="0000CC"/>
              </a:soli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1508" name="Picture 4" descr="http://iolga.my1.ru/aplodismenty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2420888"/>
            <a:ext cx="2304256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6893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5" name="Picture 7" descr="C:\Users\пользователь\Desktop\fiksiki.s02e05.avi.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50" name="WordArt 2"/>
          <p:cNvSpPr>
            <a:spLocks noChangeArrowheads="1" noChangeShapeType="1" noTextEdit="1"/>
          </p:cNvSpPr>
          <p:nvPr/>
        </p:nvSpPr>
        <p:spPr bwMode="auto">
          <a:xfrm>
            <a:off x="0" y="0"/>
            <a:ext cx="1104900" cy="16383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 rtl="0"/>
            <a:endParaRPr lang="ru-RU" sz="3600" kern="10" spc="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2051" name="WordArt 3"/>
          <p:cNvSpPr>
            <a:spLocks noChangeArrowheads="1" noChangeShapeType="1" noTextEdit="1"/>
          </p:cNvSpPr>
          <p:nvPr/>
        </p:nvSpPr>
        <p:spPr bwMode="auto">
          <a:xfrm>
            <a:off x="3286116" y="4357694"/>
            <a:ext cx="1285884" cy="2071702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3</a:t>
            </a:r>
            <a:endParaRPr lang="ru-RU" sz="3600" kern="10" spc="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2052" name="WordArt 4"/>
          <p:cNvSpPr>
            <a:spLocks noChangeArrowheads="1" noChangeShapeType="1" noTextEdit="1"/>
          </p:cNvSpPr>
          <p:nvPr/>
        </p:nvSpPr>
        <p:spPr bwMode="auto">
          <a:xfrm>
            <a:off x="1643042" y="4357694"/>
            <a:ext cx="1214446" cy="214314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 rtl="0"/>
            <a:r>
              <a:rPr lang="uk-UA" sz="3600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2</a:t>
            </a:r>
            <a:endParaRPr lang="ru-RU" sz="3600" kern="10" spc="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2053" name="WordArt 5"/>
          <p:cNvSpPr>
            <a:spLocks noChangeArrowheads="1" noChangeShapeType="1" noTextEdit="1"/>
          </p:cNvSpPr>
          <p:nvPr/>
        </p:nvSpPr>
        <p:spPr bwMode="auto">
          <a:xfrm>
            <a:off x="0" y="4357694"/>
            <a:ext cx="1285852" cy="2286016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 rtl="0"/>
            <a:r>
              <a:rPr lang="uk-UA" sz="3600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1</a:t>
            </a:r>
            <a:endParaRPr lang="ru-RU" sz="3600" kern="10" spc="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1071546"/>
            <a:ext cx="4786346" cy="1214446"/>
          </a:xfrm>
          <a:prstGeom prst="rect">
            <a:avLst/>
          </a:prstGeom>
          <a:ln w="57150"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9600" dirty="0" smtClean="0">
                <a:solidFill>
                  <a:srgbClr val="0000CC"/>
                </a:solidFill>
                <a:latin typeface="Comic Sans MS" pitchFamily="66" charset="0"/>
              </a:rPr>
              <a:t>С</a:t>
            </a:r>
            <a:r>
              <a:rPr lang="uk-UA" sz="9600" dirty="0" smtClean="0">
                <a:solidFill>
                  <a:srgbClr val="FF0000"/>
                </a:solidFill>
                <a:latin typeface="Comic Sans MS" pitchFamily="66" charset="0"/>
              </a:rPr>
              <a:t>І</a:t>
            </a:r>
            <a:r>
              <a:rPr lang="uk-UA" sz="9600" dirty="0" smtClean="0">
                <a:solidFill>
                  <a:srgbClr val="0000CC"/>
                </a:solidFill>
                <a:latin typeface="Comic Sans MS" pitchFamily="66" charset="0"/>
              </a:rPr>
              <a:t>МК</a:t>
            </a:r>
            <a:r>
              <a:rPr lang="uk-UA" sz="9600" dirty="0" smtClean="0">
                <a:solidFill>
                  <a:srgbClr val="FF0000"/>
                </a:solidFill>
                <a:latin typeface="Comic Sans MS" pitchFamily="66" charset="0"/>
              </a:rPr>
              <a:t>А</a:t>
            </a:r>
            <a:endParaRPr lang="ru-RU" sz="96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0" name="Полилиния 9"/>
          <p:cNvSpPr/>
          <p:nvPr/>
        </p:nvSpPr>
        <p:spPr>
          <a:xfrm>
            <a:off x="0" y="2285992"/>
            <a:ext cx="2786082" cy="493804"/>
          </a:xfrm>
          <a:custGeom>
            <a:avLst/>
            <a:gdLst>
              <a:gd name="connsiteX0" fmla="*/ 0 w 2011680"/>
              <a:gd name="connsiteY0" fmla="*/ 0 h 415835"/>
              <a:gd name="connsiteX1" fmla="*/ 940525 w 2011680"/>
              <a:gd name="connsiteY1" fmla="*/ 404949 h 415835"/>
              <a:gd name="connsiteX2" fmla="*/ 2011680 w 2011680"/>
              <a:gd name="connsiteY2" fmla="*/ 65315 h 415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11680" h="415835">
                <a:moveTo>
                  <a:pt x="0" y="0"/>
                </a:moveTo>
                <a:cubicBezTo>
                  <a:pt x="302622" y="197031"/>
                  <a:pt x="605245" y="394063"/>
                  <a:pt x="940525" y="404949"/>
                </a:cubicBezTo>
                <a:cubicBezTo>
                  <a:pt x="1275805" y="415835"/>
                  <a:pt x="1643742" y="240575"/>
                  <a:pt x="2011680" y="65315"/>
                </a:cubicBezTo>
              </a:path>
            </a:pathLst>
          </a:cu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олилиния 10"/>
          <p:cNvSpPr/>
          <p:nvPr/>
        </p:nvSpPr>
        <p:spPr>
          <a:xfrm>
            <a:off x="2786050" y="2357430"/>
            <a:ext cx="1978215" cy="493804"/>
          </a:xfrm>
          <a:custGeom>
            <a:avLst/>
            <a:gdLst>
              <a:gd name="connsiteX0" fmla="*/ 0 w 2011680"/>
              <a:gd name="connsiteY0" fmla="*/ 0 h 415835"/>
              <a:gd name="connsiteX1" fmla="*/ 940525 w 2011680"/>
              <a:gd name="connsiteY1" fmla="*/ 404949 h 415835"/>
              <a:gd name="connsiteX2" fmla="*/ 2011680 w 2011680"/>
              <a:gd name="connsiteY2" fmla="*/ 65315 h 415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11680" h="415835">
                <a:moveTo>
                  <a:pt x="0" y="0"/>
                </a:moveTo>
                <a:cubicBezTo>
                  <a:pt x="302622" y="197031"/>
                  <a:pt x="605245" y="394063"/>
                  <a:pt x="940525" y="404949"/>
                </a:cubicBezTo>
                <a:cubicBezTo>
                  <a:pt x="1275805" y="415835"/>
                  <a:pt x="1643742" y="240575"/>
                  <a:pt x="2011680" y="65315"/>
                </a:cubicBezTo>
              </a:path>
            </a:pathLst>
          </a:cu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rot="5400000">
            <a:off x="2286778" y="1642256"/>
            <a:ext cx="1143008" cy="1588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14" name="Picture 7" descr="C:\Users\пользователь\Desktop\icon220x220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768" y="4857768"/>
            <a:ext cx="2000232" cy="2000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3" descr="C:\Users\пользователь\Desktop\0_90f26_c1af4fe8_S.jpg">
            <a:hlinkClick r:id="rId4" action="ppaction://hlinksldjump"/>
          </p:cNvPr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86644" y="5000636"/>
            <a:ext cx="1643074" cy="1571636"/>
          </a:xfrm>
          <a:prstGeom prst="rect">
            <a:avLst/>
          </a:prstGeom>
          <a:noFill/>
        </p:spPr>
      </p:pic>
      <p:pic>
        <p:nvPicPr>
          <p:cNvPr id="6" name="Picture 4" descr="C:\Users\пользователь\Desktop\abd87dfc426d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57224" y="357166"/>
            <a:ext cx="495300" cy="438150"/>
          </a:xfrm>
          <a:prstGeom prst="rect">
            <a:avLst/>
          </a:prstGeom>
          <a:noFill/>
        </p:spPr>
      </p:pic>
      <p:pic>
        <p:nvPicPr>
          <p:cNvPr id="7" name="Picture 5" descr="C:\Users\пользователь\Desktop\abd87dfc426d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071934" y="3500438"/>
            <a:ext cx="495300" cy="438150"/>
          </a:xfrm>
          <a:prstGeom prst="rect">
            <a:avLst/>
          </a:prstGeom>
          <a:noFill/>
        </p:spPr>
      </p:pic>
      <p:pic>
        <p:nvPicPr>
          <p:cNvPr id="2054" name="Picture 6" descr="C:\Users\пользователь\Desktop\abd87dfc426d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429256" y="571480"/>
            <a:ext cx="495300" cy="438150"/>
          </a:xfrm>
          <a:prstGeom prst="rect">
            <a:avLst/>
          </a:prstGeom>
          <a:noFill/>
        </p:spPr>
      </p:pic>
      <p:pic>
        <p:nvPicPr>
          <p:cNvPr id="20" name="Picture 5" descr="C:\Users\пользователь\Desktop\abd87dfc426d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429520" y="3429000"/>
            <a:ext cx="495300" cy="438150"/>
          </a:xfrm>
          <a:prstGeom prst="rect">
            <a:avLst/>
          </a:prstGeom>
          <a:noFill/>
        </p:spPr>
      </p:pic>
      <p:pic>
        <p:nvPicPr>
          <p:cNvPr id="21" name="Picture 5" descr="C:\Users\пользователь\Desktop\abd87dfc426d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85852" y="3857628"/>
            <a:ext cx="495300" cy="438150"/>
          </a:xfrm>
          <a:prstGeom prst="rect">
            <a:avLst/>
          </a:prstGeom>
          <a:noFill/>
        </p:spPr>
      </p:pic>
      <p:pic>
        <p:nvPicPr>
          <p:cNvPr id="22" name="Picture 5" descr="C:\Users\пользователь\Desktop\abd87dfc426d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643834" y="500042"/>
            <a:ext cx="495300" cy="438150"/>
          </a:xfrm>
          <a:prstGeom prst="rect">
            <a:avLst/>
          </a:prstGeom>
          <a:noFill/>
        </p:spPr>
      </p:pic>
      <p:pic>
        <p:nvPicPr>
          <p:cNvPr id="23" name="Picture 5" descr="C:\Users\пользователь\Desktop\abd87dfc426d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357686" y="6000768"/>
            <a:ext cx="495300" cy="438150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2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0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15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1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0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21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3"/>
                  </p:tgtEl>
                </p:cond>
              </p:nextCondLst>
            </p:seq>
          </p:childTnLst>
        </p:cTn>
      </p:par>
    </p:tnLst>
    <p:bldLst>
      <p:bldP spid="2051" grpId="0"/>
      <p:bldP spid="2053" grpId="0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пользователь\Desktop\4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74" name="WordArt 2"/>
          <p:cNvSpPr>
            <a:spLocks noChangeArrowheads="1" noChangeShapeType="1" noTextEdit="1"/>
          </p:cNvSpPr>
          <p:nvPr/>
        </p:nvSpPr>
        <p:spPr bwMode="auto">
          <a:xfrm>
            <a:off x="428596" y="142852"/>
            <a:ext cx="1000132" cy="16383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uk-UA" sz="3600" kern="10" dirty="0" smtClean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1</a:t>
            </a:r>
            <a:endParaRPr lang="ru-RU" sz="3600" kern="10" spc="0" dirty="0">
              <a:ln w="9525">
                <a:noFill/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3075" name="WordArt 3"/>
          <p:cNvSpPr>
            <a:spLocks noChangeArrowheads="1" noChangeShapeType="1" noTextEdit="1"/>
          </p:cNvSpPr>
          <p:nvPr/>
        </p:nvSpPr>
        <p:spPr bwMode="auto">
          <a:xfrm>
            <a:off x="571472" y="2214554"/>
            <a:ext cx="1143008" cy="17097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uk-UA" sz="3600" kern="10" dirty="0" smtClean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2</a:t>
            </a:r>
            <a:endParaRPr lang="ru-RU" sz="3600" kern="10" spc="0" dirty="0">
              <a:ln w="9525">
                <a:noFill/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3076" name="WordArt 4"/>
          <p:cNvSpPr>
            <a:spLocks noChangeArrowheads="1" noChangeShapeType="1" noTextEdit="1"/>
          </p:cNvSpPr>
          <p:nvPr/>
        </p:nvSpPr>
        <p:spPr bwMode="auto">
          <a:xfrm>
            <a:off x="571472" y="4500570"/>
            <a:ext cx="1143008" cy="178117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3</a:t>
            </a:r>
            <a:endParaRPr lang="ru-RU" sz="3600" kern="10" spc="0" dirty="0">
              <a:ln w="9525">
                <a:noFill/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1053811">
            <a:off x="4634845" y="1282889"/>
            <a:ext cx="4429156" cy="1214446"/>
          </a:xfrm>
          <a:prstGeom prst="rect">
            <a:avLst/>
          </a:prstGeom>
          <a:ln w="57150">
            <a:solidFill>
              <a:srgbClr val="009644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9600" dirty="0" smtClean="0">
                <a:solidFill>
                  <a:srgbClr val="0000CC"/>
                </a:solidFill>
                <a:latin typeface="Comic Sans MS" pitchFamily="66" charset="0"/>
              </a:rPr>
              <a:t>М</a:t>
            </a:r>
            <a:r>
              <a:rPr lang="uk-UA" sz="9600" dirty="0" smtClean="0">
                <a:solidFill>
                  <a:srgbClr val="FF0000"/>
                </a:solidFill>
                <a:latin typeface="Comic Sans MS" pitchFamily="66" charset="0"/>
              </a:rPr>
              <a:t>А</a:t>
            </a:r>
            <a:r>
              <a:rPr lang="uk-UA" sz="9600" dirty="0" smtClean="0">
                <a:solidFill>
                  <a:srgbClr val="0000CC"/>
                </a:solidFill>
                <a:latin typeface="Comic Sans MS" pitchFamily="66" charset="0"/>
              </a:rPr>
              <a:t>С</a:t>
            </a:r>
            <a:r>
              <a:rPr lang="uk-UA" sz="9600" dirty="0" smtClean="0">
                <a:solidFill>
                  <a:srgbClr val="FF0000"/>
                </a:solidFill>
                <a:latin typeface="Comic Sans MS" pitchFamily="66" charset="0"/>
              </a:rPr>
              <a:t>Я</a:t>
            </a:r>
            <a:endParaRPr lang="ru-RU" sz="96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rot="5400000">
            <a:off x="6465107" y="1750207"/>
            <a:ext cx="1143008" cy="357190"/>
          </a:xfrm>
          <a:prstGeom prst="line">
            <a:avLst/>
          </a:prstGeom>
          <a:ln>
            <a:solidFill>
              <a:srgbClr val="009644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2" name="Полилиния 11"/>
          <p:cNvSpPr/>
          <p:nvPr/>
        </p:nvSpPr>
        <p:spPr>
          <a:xfrm rot="957207">
            <a:off x="6671669" y="2846945"/>
            <a:ext cx="2071702" cy="493804"/>
          </a:xfrm>
          <a:custGeom>
            <a:avLst/>
            <a:gdLst>
              <a:gd name="connsiteX0" fmla="*/ 0 w 2011680"/>
              <a:gd name="connsiteY0" fmla="*/ 0 h 415835"/>
              <a:gd name="connsiteX1" fmla="*/ 940525 w 2011680"/>
              <a:gd name="connsiteY1" fmla="*/ 404949 h 415835"/>
              <a:gd name="connsiteX2" fmla="*/ 2011680 w 2011680"/>
              <a:gd name="connsiteY2" fmla="*/ 65315 h 415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11680" h="415835">
                <a:moveTo>
                  <a:pt x="0" y="0"/>
                </a:moveTo>
                <a:cubicBezTo>
                  <a:pt x="302622" y="197031"/>
                  <a:pt x="605245" y="394063"/>
                  <a:pt x="940525" y="404949"/>
                </a:cubicBezTo>
                <a:cubicBezTo>
                  <a:pt x="1275805" y="415835"/>
                  <a:pt x="1643742" y="240575"/>
                  <a:pt x="2011680" y="65315"/>
                </a:cubicBezTo>
              </a:path>
            </a:pathLst>
          </a:custGeom>
          <a:ln>
            <a:solidFill>
              <a:srgbClr val="009644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олилиния 12"/>
          <p:cNvSpPr/>
          <p:nvPr/>
        </p:nvSpPr>
        <p:spPr>
          <a:xfrm rot="1086800">
            <a:off x="4447472" y="2140153"/>
            <a:ext cx="2357454" cy="493804"/>
          </a:xfrm>
          <a:custGeom>
            <a:avLst/>
            <a:gdLst>
              <a:gd name="connsiteX0" fmla="*/ 0 w 2011680"/>
              <a:gd name="connsiteY0" fmla="*/ 0 h 415835"/>
              <a:gd name="connsiteX1" fmla="*/ 940525 w 2011680"/>
              <a:gd name="connsiteY1" fmla="*/ 404949 h 415835"/>
              <a:gd name="connsiteX2" fmla="*/ 2011680 w 2011680"/>
              <a:gd name="connsiteY2" fmla="*/ 65315 h 415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11680" h="415835">
                <a:moveTo>
                  <a:pt x="0" y="0"/>
                </a:moveTo>
                <a:cubicBezTo>
                  <a:pt x="302622" y="197031"/>
                  <a:pt x="605245" y="394063"/>
                  <a:pt x="940525" y="404949"/>
                </a:cubicBezTo>
                <a:cubicBezTo>
                  <a:pt x="1275805" y="415835"/>
                  <a:pt x="1643742" y="240575"/>
                  <a:pt x="2011680" y="65315"/>
                </a:cubicBezTo>
              </a:path>
            </a:pathLst>
          </a:custGeom>
          <a:ln>
            <a:solidFill>
              <a:srgbClr val="009644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Picture 7" descr="C:\Users\пользователь\Desktop\icon220x220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768" y="4857768"/>
            <a:ext cx="2000232" cy="2000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C:\Users\пользователь\Desktop\0_90f11_ae53b540_S.jpg">
            <a:hlinkClick r:id="rId4" action="ppaction://hlinksldjump"/>
          </p:cNvPr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358082" y="4909146"/>
            <a:ext cx="1500198" cy="1710752"/>
          </a:xfrm>
          <a:prstGeom prst="rect">
            <a:avLst/>
          </a:prstGeom>
          <a:noFill/>
        </p:spPr>
      </p:pic>
      <p:pic>
        <p:nvPicPr>
          <p:cNvPr id="5" name="Picture 3" descr="C:\Users\пользователь\Desktop\a943d1533dea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00562" y="5072074"/>
            <a:ext cx="476250" cy="476250"/>
          </a:xfrm>
          <a:prstGeom prst="rect">
            <a:avLst/>
          </a:prstGeom>
          <a:noFill/>
        </p:spPr>
      </p:pic>
      <p:pic>
        <p:nvPicPr>
          <p:cNvPr id="6" name="Picture 4" descr="C:\Users\пользователь\Desktop\a943d1533dea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643834" y="500042"/>
            <a:ext cx="476250" cy="476250"/>
          </a:xfrm>
          <a:prstGeom prst="rect">
            <a:avLst/>
          </a:prstGeom>
          <a:noFill/>
        </p:spPr>
      </p:pic>
      <p:pic>
        <p:nvPicPr>
          <p:cNvPr id="1029" name="Picture 5" descr="C:\Users\пользователь\Desktop\a943d1533dea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071670" y="4286256"/>
            <a:ext cx="476250" cy="476250"/>
          </a:xfrm>
          <a:prstGeom prst="rect">
            <a:avLst/>
          </a:prstGeom>
          <a:noFill/>
        </p:spPr>
      </p:pic>
      <p:pic>
        <p:nvPicPr>
          <p:cNvPr id="1030" name="Picture 6" descr="C:\Users\пользователь\Desktop\a943d1533dea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000892" y="3500438"/>
            <a:ext cx="476250" cy="476250"/>
          </a:xfrm>
          <a:prstGeom prst="rect">
            <a:avLst/>
          </a:prstGeom>
          <a:noFill/>
        </p:spPr>
      </p:pic>
      <p:pic>
        <p:nvPicPr>
          <p:cNvPr id="1031" name="Picture 7" descr="C:\Users\пользователь\Desktop\a943d1533dea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7158" y="1071546"/>
            <a:ext cx="476250" cy="476250"/>
          </a:xfrm>
          <a:prstGeom prst="rect">
            <a:avLst/>
          </a:prstGeom>
          <a:noFill/>
        </p:spPr>
      </p:pic>
    </p:spTree>
  </p:cSld>
  <p:clrMapOvr>
    <a:masterClrMapping/>
  </p:clrMapOvr>
  <p:transition advClick="0">
    <p:newsflash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5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0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5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0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1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6"/>
                  </p:tgtEl>
                </p:cond>
              </p:nextCondLst>
            </p:seq>
          </p:childTnLst>
        </p:cTn>
      </p:par>
    </p:tnLst>
    <p:bldLst>
      <p:bldP spid="3074" grpId="0"/>
      <p:bldP spid="3076" grpId="0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пользователь\Desktop\exact_628x390_6ce1cd8639321d78844aa71337f6e8d7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7384"/>
            <a:ext cx="9144000" cy="6858000"/>
          </a:xfrm>
          <a:prstGeom prst="rect">
            <a:avLst/>
          </a:prstGeom>
          <a:noFill/>
        </p:spPr>
      </p:pic>
      <p:sp>
        <p:nvSpPr>
          <p:cNvPr id="4098" name="WordArt 2"/>
          <p:cNvSpPr>
            <a:spLocks noChangeArrowheads="1" noChangeShapeType="1" noTextEdit="1"/>
          </p:cNvSpPr>
          <p:nvPr/>
        </p:nvSpPr>
        <p:spPr bwMode="auto">
          <a:xfrm>
            <a:off x="0" y="5219700"/>
            <a:ext cx="1071570" cy="16383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uk-UA" sz="3600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1</a:t>
            </a:r>
            <a:endParaRPr lang="ru-RU" sz="3600" kern="10" spc="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sp>
        <p:nvSpPr>
          <p:cNvPr id="4099" name="WordArt 3"/>
          <p:cNvSpPr>
            <a:spLocks noChangeArrowheads="1" noChangeShapeType="1" noTextEdit="1"/>
          </p:cNvSpPr>
          <p:nvPr/>
        </p:nvSpPr>
        <p:spPr bwMode="auto">
          <a:xfrm>
            <a:off x="1428728" y="5219700"/>
            <a:ext cx="1071570" cy="16383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uk-UA" sz="3600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2</a:t>
            </a:r>
            <a:endParaRPr lang="ru-RU" sz="3600" kern="10" spc="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sp>
        <p:nvSpPr>
          <p:cNvPr id="4100" name="WordArt 4"/>
          <p:cNvSpPr>
            <a:spLocks noChangeArrowheads="1" noChangeShapeType="1" noTextEdit="1"/>
          </p:cNvSpPr>
          <p:nvPr/>
        </p:nvSpPr>
        <p:spPr bwMode="auto">
          <a:xfrm>
            <a:off x="5715008" y="5291138"/>
            <a:ext cx="1357322" cy="15668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3</a:t>
            </a:r>
            <a:endParaRPr lang="ru-RU" sz="3600" kern="10" spc="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pic>
        <p:nvPicPr>
          <p:cNvPr id="9" name="Picture 7" descr="C:\Users\пользователь\Desktop\icon220x220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768" y="4857768"/>
            <a:ext cx="2000232" cy="2000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3" name="Picture 3" descr="C:\Users\пользователь\Desktop\0_90f02_173cc1ab_S.jpg">
            <a:hlinkClick r:id="rId4" action="ppaction://hlinksldjump"/>
          </p:cNvPr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15206" y="5072074"/>
            <a:ext cx="1714512" cy="1451620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 rot="20555876">
            <a:off x="63894" y="741354"/>
            <a:ext cx="5143504" cy="1214446"/>
          </a:xfrm>
          <a:prstGeom prst="rect">
            <a:avLst/>
          </a:prstGeom>
          <a:ln w="57150"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8800" b="1" dirty="0" smtClean="0">
                <a:solidFill>
                  <a:srgbClr val="0000CC"/>
                </a:solidFill>
                <a:latin typeface="Comic Sans MS" pitchFamily="66" charset="0"/>
              </a:rPr>
              <a:t>П</a:t>
            </a:r>
            <a:r>
              <a:rPr lang="uk-UA" sz="8800" b="1" dirty="0" smtClean="0">
                <a:solidFill>
                  <a:srgbClr val="FF0000"/>
                </a:solidFill>
                <a:latin typeface="Comic Sans MS" pitchFamily="66" charset="0"/>
              </a:rPr>
              <a:t>А</a:t>
            </a:r>
            <a:r>
              <a:rPr lang="uk-UA" sz="88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П</a:t>
            </a:r>
            <a:r>
              <a:rPr lang="uk-UA" sz="8800" b="1" dirty="0" smtClean="0">
                <a:solidFill>
                  <a:srgbClr val="FF0000"/>
                </a:solidFill>
                <a:latin typeface="Comic Sans MS" pitchFamily="66" charset="0"/>
              </a:rPr>
              <a:t>У</a:t>
            </a:r>
            <a:r>
              <a:rPr lang="uk-UA" sz="8800" b="1" dirty="0" smtClean="0">
                <a:solidFill>
                  <a:srgbClr val="0000CC"/>
                </a:solidFill>
                <a:latin typeface="Comic Sans MS" pitchFamily="66" charset="0"/>
              </a:rPr>
              <a:t>С</a:t>
            </a:r>
            <a:endParaRPr lang="ru-RU" sz="88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rot="16200000" flipH="1">
            <a:off x="1800453" y="1170776"/>
            <a:ext cx="1143008" cy="355602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5" name="Полилиния 14"/>
          <p:cNvSpPr/>
          <p:nvPr/>
        </p:nvSpPr>
        <p:spPr>
          <a:xfrm rot="20595005">
            <a:off x="304292" y="2252289"/>
            <a:ext cx="2386694" cy="480250"/>
          </a:xfrm>
          <a:custGeom>
            <a:avLst/>
            <a:gdLst>
              <a:gd name="connsiteX0" fmla="*/ 0 w 2011680"/>
              <a:gd name="connsiteY0" fmla="*/ 0 h 415835"/>
              <a:gd name="connsiteX1" fmla="*/ 940525 w 2011680"/>
              <a:gd name="connsiteY1" fmla="*/ 404949 h 415835"/>
              <a:gd name="connsiteX2" fmla="*/ 2011680 w 2011680"/>
              <a:gd name="connsiteY2" fmla="*/ 65315 h 415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11680" h="415835">
                <a:moveTo>
                  <a:pt x="0" y="0"/>
                </a:moveTo>
                <a:cubicBezTo>
                  <a:pt x="302622" y="197031"/>
                  <a:pt x="605245" y="394063"/>
                  <a:pt x="940525" y="404949"/>
                </a:cubicBezTo>
                <a:cubicBezTo>
                  <a:pt x="1275805" y="415835"/>
                  <a:pt x="1643742" y="240575"/>
                  <a:pt x="2011680" y="65315"/>
                </a:cubicBezTo>
              </a:path>
            </a:pathLst>
          </a:cu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олилиния 15"/>
          <p:cNvSpPr/>
          <p:nvPr/>
        </p:nvSpPr>
        <p:spPr>
          <a:xfrm rot="20526140">
            <a:off x="2642628" y="1528328"/>
            <a:ext cx="2824483" cy="493804"/>
          </a:xfrm>
          <a:custGeom>
            <a:avLst/>
            <a:gdLst>
              <a:gd name="connsiteX0" fmla="*/ 0 w 2011680"/>
              <a:gd name="connsiteY0" fmla="*/ 0 h 415835"/>
              <a:gd name="connsiteX1" fmla="*/ 940525 w 2011680"/>
              <a:gd name="connsiteY1" fmla="*/ 404949 h 415835"/>
              <a:gd name="connsiteX2" fmla="*/ 2011680 w 2011680"/>
              <a:gd name="connsiteY2" fmla="*/ 65315 h 415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11680" h="415835">
                <a:moveTo>
                  <a:pt x="0" y="0"/>
                </a:moveTo>
                <a:cubicBezTo>
                  <a:pt x="302622" y="197031"/>
                  <a:pt x="605245" y="394063"/>
                  <a:pt x="940525" y="404949"/>
                </a:cubicBezTo>
                <a:cubicBezTo>
                  <a:pt x="1275805" y="415835"/>
                  <a:pt x="1643742" y="240575"/>
                  <a:pt x="2011680" y="65315"/>
                </a:cubicBezTo>
              </a:path>
            </a:pathLst>
          </a:cu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1" name="Picture 3" descr="C:\Users\пользователь\Desktop\8e430528fca0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28728" y="3500438"/>
            <a:ext cx="171450" cy="171450"/>
          </a:xfrm>
          <a:prstGeom prst="rect">
            <a:avLst/>
          </a:prstGeom>
          <a:noFill/>
        </p:spPr>
      </p:pic>
      <p:pic>
        <p:nvPicPr>
          <p:cNvPr id="2052" name="Picture 4" descr="C:\Users\пользователь\Desktop\8e430528fca0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429520" y="571480"/>
            <a:ext cx="171450" cy="171450"/>
          </a:xfrm>
          <a:prstGeom prst="rect">
            <a:avLst/>
          </a:prstGeom>
          <a:noFill/>
        </p:spPr>
      </p:pic>
      <p:pic>
        <p:nvPicPr>
          <p:cNvPr id="2053" name="Picture 5" descr="C:\Users\пользователь\Desktop\8e430528fca0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357290" y="357166"/>
            <a:ext cx="171450" cy="171450"/>
          </a:xfrm>
          <a:prstGeom prst="rect">
            <a:avLst/>
          </a:prstGeom>
          <a:noFill/>
        </p:spPr>
      </p:pic>
      <p:pic>
        <p:nvPicPr>
          <p:cNvPr id="2054" name="Picture 6" descr="C:\Users\пользователь\Desktop\8e430528fca0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643702" y="3571876"/>
            <a:ext cx="171450" cy="171450"/>
          </a:xfrm>
          <a:prstGeom prst="rect">
            <a:avLst/>
          </a:prstGeom>
          <a:noFill/>
        </p:spPr>
      </p:pic>
    </p:spTree>
  </p:cSld>
  <p:clrMapOvr>
    <a:masterClrMapping/>
  </p:clrMapOvr>
  <p:transition advClick="0">
    <p:newsflash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0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9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0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8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4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3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0"/>
                  </p:tgtEl>
                </p:cond>
              </p:nextCondLst>
            </p:seq>
          </p:childTnLst>
        </p:cTn>
      </p:par>
    </p:tnLst>
    <p:bldLst>
      <p:bldP spid="4098" grpId="0"/>
      <p:bldP spid="4100" grpId="0"/>
      <p:bldP spid="15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WordArt 4"/>
          <p:cNvSpPr>
            <a:spLocks noChangeArrowheads="1" noChangeShapeType="1" noTextEdit="1"/>
          </p:cNvSpPr>
          <p:nvPr/>
        </p:nvSpPr>
        <p:spPr bwMode="auto">
          <a:xfrm>
            <a:off x="428596" y="214290"/>
            <a:ext cx="1071570" cy="148590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/>
                <a:latin typeface="Arial Black"/>
              </a:rPr>
              <a:t>1</a:t>
            </a:r>
            <a:endParaRPr lang="ru-RU" sz="3600" kern="10" spc="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/>
              <a:latin typeface="Arial Black"/>
            </a:endParaRPr>
          </a:p>
        </p:txBody>
      </p:sp>
      <p:sp>
        <p:nvSpPr>
          <p:cNvPr id="6" name="WordArt 5"/>
          <p:cNvSpPr>
            <a:spLocks noChangeArrowheads="1" noChangeShapeType="1" noTextEdit="1"/>
          </p:cNvSpPr>
          <p:nvPr/>
        </p:nvSpPr>
        <p:spPr bwMode="auto">
          <a:xfrm>
            <a:off x="571472" y="2000240"/>
            <a:ext cx="1143008" cy="184309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/>
                <a:latin typeface="Arial Black"/>
              </a:rPr>
              <a:t>2</a:t>
            </a:r>
            <a:endParaRPr lang="ru-RU" sz="3600" kern="10" spc="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/>
              <a:latin typeface="Arial Black"/>
            </a:endParaRPr>
          </a:p>
        </p:txBody>
      </p:sp>
      <p:sp>
        <p:nvSpPr>
          <p:cNvPr id="7" name="WordArt 6"/>
          <p:cNvSpPr>
            <a:spLocks noChangeArrowheads="1" noChangeShapeType="1" noTextEdit="1"/>
          </p:cNvSpPr>
          <p:nvPr/>
        </p:nvSpPr>
        <p:spPr bwMode="auto">
          <a:xfrm>
            <a:off x="7715272" y="2285992"/>
            <a:ext cx="1214446" cy="192405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/>
                <a:latin typeface="Arial Black"/>
              </a:rPr>
              <a:t>3</a:t>
            </a:r>
            <a:endParaRPr lang="ru-RU" sz="3600" kern="10" spc="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/>
              <a:latin typeface="Arial Black"/>
            </a:endParaRPr>
          </a:p>
        </p:txBody>
      </p:sp>
      <p:sp>
        <p:nvSpPr>
          <p:cNvPr id="8" name="WordArt 6"/>
          <p:cNvSpPr>
            <a:spLocks noChangeArrowheads="1" noChangeShapeType="1" noTextEdit="1"/>
          </p:cNvSpPr>
          <p:nvPr/>
        </p:nvSpPr>
        <p:spPr bwMode="auto">
          <a:xfrm>
            <a:off x="7572396" y="214290"/>
            <a:ext cx="1214446" cy="192405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uk-UA" sz="3600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Arial Black"/>
              </a:rPr>
              <a:t>4</a:t>
            </a:r>
            <a:endParaRPr lang="ru-RU" sz="3600" kern="10" spc="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/>
              <a:latin typeface="Arial Black"/>
            </a:endParaRPr>
          </a:p>
        </p:txBody>
      </p:sp>
      <p:pic>
        <p:nvPicPr>
          <p:cNvPr id="10" name="Picture 7" descr="C:\Users\пользователь\Desktop\icon220x220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15198" y="4929198"/>
            <a:ext cx="1928802" cy="19288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 descr="C:\Users\пользователь\Desktop\0_90eb7_bb52f1a9_S.jpg">
            <a:hlinkClick r:id="rId4" action="ppaction://hlinksldjump"/>
          </p:cNvPr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715240" y="5072074"/>
            <a:ext cx="1428760" cy="1571636"/>
          </a:xfrm>
          <a:prstGeom prst="rect">
            <a:avLst/>
          </a:prstGeom>
          <a:noFill/>
        </p:spPr>
      </p:pic>
      <p:sp>
        <p:nvSpPr>
          <p:cNvPr id="14" name="Полилиния 13"/>
          <p:cNvSpPr/>
          <p:nvPr/>
        </p:nvSpPr>
        <p:spPr>
          <a:xfrm>
            <a:off x="1357290" y="5357826"/>
            <a:ext cx="1500198" cy="493804"/>
          </a:xfrm>
          <a:custGeom>
            <a:avLst/>
            <a:gdLst>
              <a:gd name="connsiteX0" fmla="*/ 0 w 2011680"/>
              <a:gd name="connsiteY0" fmla="*/ 0 h 415835"/>
              <a:gd name="connsiteX1" fmla="*/ 940525 w 2011680"/>
              <a:gd name="connsiteY1" fmla="*/ 404949 h 415835"/>
              <a:gd name="connsiteX2" fmla="*/ 2011680 w 2011680"/>
              <a:gd name="connsiteY2" fmla="*/ 65315 h 415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11680" h="415835">
                <a:moveTo>
                  <a:pt x="0" y="0"/>
                </a:moveTo>
                <a:cubicBezTo>
                  <a:pt x="302622" y="197031"/>
                  <a:pt x="605245" y="394063"/>
                  <a:pt x="940525" y="404949"/>
                </a:cubicBezTo>
                <a:cubicBezTo>
                  <a:pt x="1275805" y="415835"/>
                  <a:pt x="1643742" y="240575"/>
                  <a:pt x="2011680" y="65315"/>
                </a:cubicBezTo>
              </a:path>
            </a:pathLst>
          </a:cu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олилиния 14"/>
          <p:cNvSpPr/>
          <p:nvPr/>
        </p:nvSpPr>
        <p:spPr>
          <a:xfrm>
            <a:off x="4357686" y="5500702"/>
            <a:ext cx="1500198" cy="493804"/>
          </a:xfrm>
          <a:custGeom>
            <a:avLst/>
            <a:gdLst>
              <a:gd name="connsiteX0" fmla="*/ 0 w 2011680"/>
              <a:gd name="connsiteY0" fmla="*/ 0 h 415835"/>
              <a:gd name="connsiteX1" fmla="*/ 940525 w 2011680"/>
              <a:gd name="connsiteY1" fmla="*/ 404949 h 415835"/>
              <a:gd name="connsiteX2" fmla="*/ 2011680 w 2011680"/>
              <a:gd name="connsiteY2" fmla="*/ 65315 h 415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11680" h="415835">
                <a:moveTo>
                  <a:pt x="0" y="0"/>
                </a:moveTo>
                <a:cubicBezTo>
                  <a:pt x="302622" y="197031"/>
                  <a:pt x="605245" y="394063"/>
                  <a:pt x="940525" y="404949"/>
                </a:cubicBezTo>
                <a:cubicBezTo>
                  <a:pt x="1275805" y="415835"/>
                  <a:pt x="1643742" y="240575"/>
                  <a:pt x="2011680" y="65315"/>
                </a:cubicBezTo>
              </a:path>
            </a:pathLst>
          </a:cu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олилиния 15"/>
          <p:cNvSpPr/>
          <p:nvPr/>
        </p:nvSpPr>
        <p:spPr>
          <a:xfrm>
            <a:off x="5786446" y="5572140"/>
            <a:ext cx="1643074" cy="493804"/>
          </a:xfrm>
          <a:custGeom>
            <a:avLst/>
            <a:gdLst>
              <a:gd name="connsiteX0" fmla="*/ 0 w 2011680"/>
              <a:gd name="connsiteY0" fmla="*/ 0 h 415835"/>
              <a:gd name="connsiteX1" fmla="*/ 940525 w 2011680"/>
              <a:gd name="connsiteY1" fmla="*/ 404949 h 415835"/>
              <a:gd name="connsiteX2" fmla="*/ 2011680 w 2011680"/>
              <a:gd name="connsiteY2" fmla="*/ 65315 h 415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11680" h="415835">
                <a:moveTo>
                  <a:pt x="0" y="0"/>
                </a:moveTo>
                <a:cubicBezTo>
                  <a:pt x="302622" y="197031"/>
                  <a:pt x="605245" y="394063"/>
                  <a:pt x="940525" y="404949"/>
                </a:cubicBezTo>
                <a:cubicBezTo>
                  <a:pt x="1275805" y="415835"/>
                  <a:pt x="1643742" y="240575"/>
                  <a:pt x="2011680" y="65315"/>
                </a:cubicBezTo>
              </a:path>
            </a:pathLst>
          </a:cu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олилиния 16"/>
          <p:cNvSpPr/>
          <p:nvPr/>
        </p:nvSpPr>
        <p:spPr>
          <a:xfrm>
            <a:off x="2857488" y="5429264"/>
            <a:ext cx="1500198" cy="493804"/>
          </a:xfrm>
          <a:custGeom>
            <a:avLst/>
            <a:gdLst>
              <a:gd name="connsiteX0" fmla="*/ 0 w 2011680"/>
              <a:gd name="connsiteY0" fmla="*/ 0 h 415835"/>
              <a:gd name="connsiteX1" fmla="*/ 940525 w 2011680"/>
              <a:gd name="connsiteY1" fmla="*/ 404949 h 415835"/>
              <a:gd name="connsiteX2" fmla="*/ 2011680 w 2011680"/>
              <a:gd name="connsiteY2" fmla="*/ 65315 h 415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11680" h="415835">
                <a:moveTo>
                  <a:pt x="0" y="0"/>
                </a:moveTo>
                <a:cubicBezTo>
                  <a:pt x="302622" y="197031"/>
                  <a:pt x="605245" y="394063"/>
                  <a:pt x="940525" y="404949"/>
                </a:cubicBezTo>
                <a:cubicBezTo>
                  <a:pt x="1275805" y="415835"/>
                  <a:pt x="1643742" y="240575"/>
                  <a:pt x="2011680" y="65315"/>
                </a:cubicBezTo>
              </a:path>
            </a:pathLst>
          </a:cu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6" name="Picture 4" descr="C:\Users\пользователь\Desktop\7ec2d732c0f6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29388" y="3643314"/>
            <a:ext cx="495300" cy="438150"/>
          </a:xfrm>
          <a:prstGeom prst="rect">
            <a:avLst/>
          </a:prstGeom>
          <a:noFill/>
        </p:spPr>
      </p:pic>
      <p:pic>
        <p:nvPicPr>
          <p:cNvPr id="3077" name="Picture 5" descr="C:\Users\пользователь\Desktop\7ec2d732c0f6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357422" y="1357298"/>
            <a:ext cx="495300" cy="438150"/>
          </a:xfrm>
          <a:prstGeom prst="rect">
            <a:avLst/>
          </a:prstGeom>
          <a:noFill/>
        </p:spPr>
      </p:pic>
      <p:pic>
        <p:nvPicPr>
          <p:cNvPr id="3078" name="Picture 6" descr="C:\Users\пользователь\Desktop\7ec2d732c0f6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715140" y="928670"/>
            <a:ext cx="495300" cy="438150"/>
          </a:xfrm>
          <a:prstGeom prst="rect">
            <a:avLst/>
          </a:prstGeom>
          <a:noFill/>
        </p:spPr>
      </p:pic>
      <p:pic>
        <p:nvPicPr>
          <p:cNvPr id="3079" name="Picture 7" descr="C:\Users\пользователь\Desktop\7ec2d732c0f6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85984" y="6419850"/>
            <a:ext cx="495300" cy="438150"/>
          </a:xfrm>
          <a:prstGeom prst="rect">
            <a:avLst/>
          </a:prstGeom>
          <a:noFill/>
        </p:spPr>
      </p:pic>
    </p:spTree>
  </p:cSld>
  <p:clrMapOvr>
    <a:masterClrMapping/>
  </p:clrMapOvr>
  <p:transition advClick="0">
    <p:newsflash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4" grpId="0" animBg="1"/>
      <p:bldP spid="15" grpId="0" animBg="1"/>
      <p:bldP spid="16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пользователь\Desktop\75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122" name="WordArt 2"/>
          <p:cNvSpPr>
            <a:spLocks noChangeArrowheads="1" noChangeShapeType="1" noTextEdit="1"/>
          </p:cNvSpPr>
          <p:nvPr/>
        </p:nvSpPr>
        <p:spPr bwMode="auto">
          <a:xfrm>
            <a:off x="0" y="5429264"/>
            <a:ext cx="1071538" cy="1643074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 rtl="0"/>
            <a:r>
              <a:rPr lang="uk-UA" sz="3600" kern="10" dirty="0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1</a:t>
            </a:r>
            <a:endParaRPr lang="ru-RU" sz="3600" kern="10" spc="0" dirty="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effectLst/>
              <a:latin typeface="Impact"/>
            </a:endParaRPr>
          </a:p>
        </p:txBody>
      </p:sp>
      <p:sp>
        <p:nvSpPr>
          <p:cNvPr id="5123" name="WordArt 3"/>
          <p:cNvSpPr>
            <a:spLocks noChangeArrowheads="1" noChangeShapeType="1" noTextEdit="1"/>
          </p:cNvSpPr>
          <p:nvPr/>
        </p:nvSpPr>
        <p:spPr bwMode="auto">
          <a:xfrm>
            <a:off x="2000232" y="5572116"/>
            <a:ext cx="1000132" cy="1285884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 rtl="0"/>
            <a:r>
              <a:rPr lang="uk-UA" sz="3600" kern="10" dirty="0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2</a:t>
            </a:r>
            <a:endParaRPr lang="ru-RU" sz="3600" kern="10" spc="0" dirty="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effectLst/>
              <a:latin typeface="Impact"/>
            </a:endParaRPr>
          </a:p>
        </p:txBody>
      </p:sp>
      <p:sp>
        <p:nvSpPr>
          <p:cNvPr id="5124" name="WordArt 4"/>
          <p:cNvSpPr>
            <a:spLocks noChangeArrowheads="1" noChangeShapeType="1" noTextEdit="1"/>
          </p:cNvSpPr>
          <p:nvPr/>
        </p:nvSpPr>
        <p:spPr bwMode="auto">
          <a:xfrm>
            <a:off x="3857620" y="5429264"/>
            <a:ext cx="928694" cy="1209672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 rtl="0"/>
            <a:r>
              <a:rPr lang="uk-UA" sz="3600" kern="10" dirty="0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3</a:t>
            </a:r>
            <a:endParaRPr lang="ru-RU" sz="3600" kern="10" spc="0" dirty="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effectLst/>
              <a:latin typeface="Impact"/>
            </a:endParaRPr>
          </a:p>
        </p:txBody>
      </p:sp>
      <p:sp>
        <p:nvSpPr>
          <p:cNvPr id="5125" name="WordArt 5"/>
          <p:cNvSpPr>
            <a:spLocks noChangeArrowheads="1" noChangeShapeType="1" noTextEdit="1"/>
          </p:cNvSpPr>
          <p:nvPr/>
        </p:nvSpPr>
        <p:spPr bwMode="auto">
          <a:xfrm>
            <a:off x="5500694" y="5429264"/>
            <a:ext cx="928694" cy="1428736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 rtl="0"/>
            <a:r>
              <a:rPr lang="uk-UA" sz="3600" kern="10" dirty="0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4</a:t>
            </a:r>
            <a:endParaRPr lang="ru-RU" sz="3600" kern="10" spc="0" dirty="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effectLst/>
              <a:latin typeface="Impact"/>
            </a:endParaRPr>
          </a:p>
        </p:txBody>
      </p:sp>
      <p:pic>
        <p:nvPicPr>
          <p:cNvPr id="10" name="Picture 7" descr="C:\Users\пользователь\Desktop\icon220x220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768" y="4857760"/>
            <a:ext cx="2000232" cy="200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9" name="Picture 3" descr="C:\Users\пользователь\Desktop\0_90ee7_caf1dd42_S.jpg">
            <a:hlinkClick r:id="rId4" action="ppaction://hlinksldjump"/>
          </p:cNvPr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86644" y="4929198"/>
            <a:ext cx="1500198" cy="1619261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 rot="761802">
            <a:off x="4576669" y="714964"/>
            <a:ext cx="4691046" cy="121444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57150">
            <a:solidFill>
              <a:srgbClr val="FFFF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7200" dirty="0" smtClean="0">
                <a:solidFill>
                  <a:srgbClr val="0000CC"/>
                </a:solidFill>
                <a:latin typeface="Comic Sans MS" pitchFamily="66" charset="0"/>
              </a:rPr>
              <a:t>К</a:t>
            </a:r>
            <a:r>
              <a:rPr lang="uk-UA" sz="7200" dirty="0" smtClean="0">
                <a:solidFill>
                  <a:srgbClr val="FF0000"/>
                </a:solidFill>
                <a:latin typeface="Comic Sans MS" pitchFamily="66" charset="0"/>
              </a:rPr>
              <a:t>У</a:t>
            </a:r>
            <a:r>
              <a:rPr lang="uk-UA" sz="7200" dirty="0" smtClean="0">
                <a:solidFill>
                  <a:srgbClr val="0000CC"/>
                </a:solidFill>
                <a:latin typeface="Comic Sans MS" pitchFamily="66" charset="0"/>
              </a:rPr>
              <a:t>С</a:t>
            </a:r>
            <a:r>
              <a:rPr lang="uk-UA" sz="7200" dirty="0" smtClean="0">
                <a:solidFill>
                  <a:srgbClr val="FF0000"/>
                </a:solidFill>
                <a:latin typeface="Comic Sans MS" pitchFamily="66" charset="0"/>
              </a:rPr>
              <a:t>А</a:t>
            </a:r>
            <a:r>
              <a:rPr lang="uk-UA" sz="7200" dirty="0" smtClean="0">
                <a:solidFill>
                  <a:srgbClr val="0000CC"/>
                </a:solidFill>
                <a:latin typeface="Comic Sans MS" pitchFamily="66" charset="0"/>
              </a:rPr>
              <a:t>ЧК</a:t>
            </a:r>
            <a:r>
              <a:rPr lang="uk-UA" sz="7200" dirty="0" smtClean="0">
                <a:solidFill>
                  <a:srgbClr val="FF0000"/>
                </a:solidFill>
                <a:latin typeface="Comic Sans MS" pitchFamily="66" charset="0"/>
              </a:rPr>
              <a:t>А</a:t>
            </a:r>
            <a:endParaRPr lang="ru-RU" sz="72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 rot="5400000">
            <a:off x="7143768" y="1357298"/>
            <a:ext cx="1143008" cy="285752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5400000">
            <a:off x="5393537" y="1035827"/>
            <a:ext cx="1143008" cy="214314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9" name="Полилиния 18"/>
          <p:cNvSpPr/>
          <p:nvPr/>
        </p:nvSpPr>
        <p:spPr>
          <a:xfrm rot="689055">
            <a:off x="4464092" y="1493476"/>
            <a:ext cx="1417594" cy="493804"/>
          </a:xfrm>
          <a:custGeom>
            <a:avLst/>
            <a:gdLst>
              <a:gd name="connsiteX0" fmla="*/ 0 w 2011680"/>
              <a:gd name="connsiteY0" fmla="*/ 0 h 415835"/>
              <a:gd name="connsiteX1" fmla="*/ 940525 w 2011680"/>
              <a:gd name="connsiteY1" fmla="*/ 404949 h 415835"/>
              <a:gd name="connsiteX2" fmla="*/ 2011680 w 2011680"/>
              <a:gd name="connsiteY2" fmla="*/ 65315 h 415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11680" h="415835">
                <a:moveTo>
                  <a:pt x="0" y="0"/>
                </a:moveTo>
                <a:cubicBezTo>
                  <a:pt x="302622" y="197031"/>
                  <a:pt x="605245" y="394063"/>
                  <a:pt x="940525" y="404949"/>
                </a:cubicBezTo>
                <a:cubicBezTo>
                  <a:pt x="1275805" y="415835"/>
                  <a:pt x="1643742" y="240575"/>
                  <a:pt x="2011680" y="65315"/>
                </a:cubicBezTo>
              </a:path>
            </a:pathLst>
          </a:custGeom>
          <a:ln>
            <a:solidFill>
              <a:srgbClr val="FFFF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олилиния 19"/>
          <p:cNvSpPr/>
          <p:nvPr/>
        </p:nvSpPr>
        <p:spPr>
          <a:xfrm rot="689055">
            <a:off x="5817908" y="1885512"/>
            <a:ext cx="1767633" cy="493804"/>
          </a:xfrm>
          <a:custGeom>
            <a:avLst/>
            <a:gdLst>
              <a:gd name="connsiteX0" fmla="*/ 0 w 2011680"/>
              <a:gd name="connsiteY0" fmla="*/ 0 h 415835"/>
              <a:gd name="connsiteX1" fmla="*/ 940525 w 2011680"/>
              <a:gd name="connsiteY1" fmla="*/ 404949 h 415835"/>
              <a:gd name="connsiteX2" fmla="*/ 2011680 w 2011680"/>
              <a:gd name="connsiteY2" fmla="*/ 65315 h 415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11680" h="415835">
                <a:moveTo>
                  <a:pt x="0" y="0"/>
                </a:moveTo>
                <a:cubicBezTo>
                  <a:pt x="302622" y="197031"/>
                  <a:pt x="605245" y="394063"/>
                  <a:pt x="940525" y="404949"/>
                </a:cubicBezTo>
                <a:cubicBezTo>
                  <a:pt x="1275805" y="415835"/>
                  <a:pt x="1643742" y="240575"/>
                  <a:pt x="2011680" y="65315"/>
                </a:cubicBezTo>
              </a:path>
            </a:pathLst>
          </a:custGeom>
          <a:ln>
            <a:solidFill>
              <a:srgbClr val="FFFF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олилиния 20"/>
          <p:cNvSpPr/>
          <p:nvPr/>
        </p:nvSpPr>
        <p:spPr>
          <a:xfrm rot="689055">
            <a:off x="7461684" y="2235729"/>
            <a:ext cx="1697593" cy="493804"/>
          </a:xfrm>
          <a:custGeom>
            <a:avLst/>
            <a:gdLst>
              <a:gd name="connsiteX0" fmla="*/ 0 w 2011680"/>
              <a:gd name="connsiteY0" fmla="*/ 0 h 415835"/>
              <a:gd name="connsiteX1" fmla="*/ 940525 w 2011680"/>
              <a:gd name="connsiteY1" fmla="*/ 404949 h 415835"/>
              <a:gd name="connsiteX2" fmla="*/ 2011680 w 2011680"/>
              <a:gd name="connsiteY2" fmla="*/ 65315 h 415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11680" h="415835">
                <a:moveTo>
                  <a:pt x="0" y="0"/>
                </a:moveTo>
                <a:cubicBezTo>
                  <a:pt x="302622" y="197031"/>
                  <a:pt x="605245" y="394063"/>
                  <a:pt x="940525" y="404949"/>
                </a:cubicBezTo>
                <a:cubicBezTo>
                  <a:pt x="1275805" y="415835"/>
                  <a:pt x="1643742" y="240575"/>
                  <a:pt x="2011680" y="65315"/>
                </a:cubicBezTo>
              </a:path>
            </a:pathLst>
          </a:custGeom>
          <a:ln>
            <a:solidFill>
              <a:srgbClr val="FFFF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3" descr="C:\Users\пользователь\Desktop\9114736e31d2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214942" y="4786322"/>
            <a:ext cx="495300" cy="438150"/>
          </a:xfrm>
          <a:prstGeom prst="rect">
            <a:avLst/>
          </a:prstGeom>
          <a:noFill/>
        </p:spPr>
      </p:pic>
      <p:pic>
        <p:nvPicPr>
          <p:cNvPr id="4100" name="Picture 4" descr="C:\Users\пользователь\Desktop\9114736e31d2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28662" y="3714752"/>
            <a:ext cx="495300" cy="438150"/>
          </a:xfrm>
          <a:prstGeom prst="rect">
            <a:avLst/>
          </a:prstGeom>
          <a:noFill/>
        </p:spPr>
      </p:pic>
      <p:pic>
        <p:nvPicPr>
          <p:cNvPr id="4101" name="Picture 5" descr="C:\Users\пользователь\Desktop\9114736e31d2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72264" y="3357562"/>
            <a:ext cx="495300" cy="438150"/>
          </a:xfrm>
          <a:prstGeom prst="rect">
            <a:avLst/>
          </a:prstGeom>
          <a:noFill/>
        </p:spPr>
      </p:pic>
      <p:pic>
        <p:nvPicPr>
          <p:cNvPr id="4102" name="Picture 6" descr="C:\Users\пользователь\Desktop\9114736e31d2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14414" y="928670"/>
            <a:ext cx="495300" cy="438150"/>
          </a:xfrm>
          <a:prstGeom prst="rect">
            <a:avLst/>
          </a:prstGeom>
          <a:noFill/>
        </p:spPr>
      </p:pic>
      <p:pic>
        <p:nvPicPr>
          <p:cNvPr id="4103" name="Picture 7" descr="C:\Users\пользователь\Desktop\9114736e31d2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929586" y="500042"/>
            <a:ext cx="495300" cy="438150"/>
          </a:xfrm>
          <a:prstGeom prst="rect">
            <a:avLst/>
          </a:prstGeom>
          <a:noFill/>
        </p:spPr>
      </p:pic>
    </p:spTree>
  </p:cSld>
  <p:clrMapOvr>
    <a:masterClrMapping/>
  </p:clrMapOvr>
  <p:transition advClick="0">
    <p:newsflash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4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9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2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51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5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3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51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5"/>
                  </p:tgtEl>
                </p:cond>
              </p:nextCondLst>
            </p:seq>
          </p:childTnLst>
        </p:cTn>
      </p:par>
    </p:tnLst>
    <p:bldLst>
      <p:bldP spid="5122" grpId="0"/>
      <p:bldP spid="5123" grpId="0"/>
      <p:bldP spid="5125" grpId="0"/>
      <p:bldP spid="19" grpId="0" animBg="1"/>
      <p:bldP spid="20" grpId="0" animBg="1"/>
      <p:bldP spid="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пользователь\Desktop\330026694634_8cdcb249980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297867" y="404664"/>
            <a:ext cx="6548267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44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ПОВТОРЕННЯ </a:t>
            </a:r>
            <a:r>
              <a:rPr lang="uk-UA" sz="4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ВИВЧЕНОГО</a:t>
            </a:r>
          </a:p>
          <a:p>
            <a:pPr algn="ctr"/>
            <a:r>
              <a:rPr lang="uk-UA" sz="4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sz="44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МАТЕРІАЛУ</a:t>
            </a:r>
          </a:p>
        </p:txBody>
      </p:sp>
      <p:pic>
        <p:nvPicPr>
          <p:cNvPr id="1026" name="Picture 2" descr="http://4.bp.blogspot.com/-yNT3e2qhEiU/UJ9EkC7vUJI/AAAAAAAAAXs/NpNjDpb0Vws/s1600/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8733" y="2060848"/>
            <a:ext cx="5886533" cy="441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0452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661</TotalTime>
  <Words>251</Words>
  <Application>Microsoft Office PowerPoint</Application>
  <PresentationFormat>Экран (4:3)</PresentationFormat>
  <Paragraphs>105</Paragraphs>
  <Slides>33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Гра  «Упізнай мене» </vt:lpstr>
      <vt:lpstr>Презентация PowerPoint</vt:lpstr>
      <vt:lpstr>ВСТАВ ПРОПУЩЕНІ БУКВИ</vt:lpstr>
      <vt:lpstr>ГРА  «ЧОМУ МЕНЕ ТАК НАЗИВАЮТЬ» </vt:lpstr>
      <vt:lpstr>СКЛАДИ РЕЧЕННЯ ЗА СХЕМОЮ</vt:lpstr>
      <vt:lpstr>ПРАВИЛА БЕЗПЕЧНОГО КОРИСТУВАННЯ ПОБУТОВИМИ ПРИЛАДАМИ</vt:lpstr>
      <vt:lpstr>Презентация PowerPoint</vt:lpstr>
      <vt:lpstr>Презентация PowerPoint</vt:lpstr>
      <vt:lpstr>МОЛОДЦІ!!!  </vt:lpstr>
      <vt:lpstr>ДЯКУЮ ЗА УВАГУ!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Инна</cp:lastModifiedBy>
  <cp:revision>52</cp:revision>
  <dcterms:created xsi:type="dcterms:W3CDTF">2014-11-10T17:24:17Z</dcterms:created>
  <dcterms:modified xsi:type="dcterms:W3CDTF">2015-12-07T10:51:24Z</dcterms:modified>
</cp:coreProperties>
</file>