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69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439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693823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04797726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92479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89348310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6346439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8204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110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171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696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921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1/25/2018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153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1/25/2018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633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1/25/2018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336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449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1/25/2018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27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1/25/2018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166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  <p:sldLayoutId id="2147483881" r:id="rId12"/>
    <p:sldLayoutId id="2147483882" r:id="rId13"/>
    <p:sldLayoutId id="2147483883" r:id="rId14"/>
    <p:sldLayoutId id="2147483884" r:id="rId15"/>
    <p:sldLayoutId id="2147483885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7" Type="http://schemas.openxmlformats.org/officeDocument/2006/relationships/image" Target="../media/image17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1170432"/>
            <a:ext cx="7766936" cy="194767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БЕЗПЕКА ДІТЕЙ ВЗИМКУ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72830" y="2745954"/>
            <a:ext cx="6578962" cy="401146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Підготувала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sz="24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соціальний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</a:t>
            </a:r>
          </a:p>
          <a:p>
            <a:pPr algn="l"/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	</a:t>
            </a:r>
            <a:r>
              <a:rPr lang="ru-RU" sz="24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Іванченко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ru-RU" sz="24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Наталія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Миколаївна</a:t>
            </a:r>
            <a:endParaRPr lang="ru-RU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СНВК № 5 «</a:t>
            </a:r>
            <a:r>
              <a:rPr lang="uk-UA" sz="24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Дніпряночка</a:t>
            </a:r>
            <a:r>
              <a:rPr lang="uk-UA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r>
              <a:rPr lang="ru-RU" sz="24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м.Кам’янське</a:t>
            </a:r>
            <a:endParaRPr lang="ru-RU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</a:p>
          <a:p>
            <a:pPr algn="ctr"/>
            <a:endParaRPr lang="ru-RU" sz="28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356" y="2745954"/>
            <a:ext cx="3800475" cy="374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447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7096" y="681791"/>
            <a:ext cx="3931920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628429">
            <a:off x="8311897" y="316992"/>
            <a:ext cx="3666744" cy="30920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087368" y="2274838"/>
            <a:ext cx="505663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 й </a:t>
            </a:r>
            <a:r>
              <a:rPr lang="ru-RU" sz="28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</a:t>
            </a:r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 </a:t>
            </a:r>
            <a:r>
              <a:rPr lang="ru-RU" sz="28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снігу</a:t>
            </a:r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намело —</a:t>
            </a:r>
          </a:p>
          <a:p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Стало </a:t>
            </a:r>
            <a:r>
              <a:rPr lang="ru-RU" sz="28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білим</a:t>
            </a:r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все село.</a:t>
            </a:r>
          </a:p>
          <a:p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Біла</a:t>
            </a:r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стежка, </a:t>
            </a:r>
            <a:r>
              <a:rPr lang="ru-RU" sz="28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біла</a:t>
            </a:r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річка</a:t>
            </a:r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Біла</a:t>
            </a:r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вишня і </a:t>
            </a:r>
            <a:r>
              <a:rPr lang="ru-RU" sz="28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смерічка</a:t>
            </a:r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Біла</a:t>
            </a:r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хата, </a:t>
            </a:r>
            <a:r>
              <a:rPr lang="ru-RU" sz="28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білі</a:t>
            </a:r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коні</a:t>
            </a:r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Тільки</a:t>
            </a:r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носики </a:t>
            </a:r>
            <a:r>
              <a:rPr lang="ru-RU" sz="28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червоні</a:t>
            </a:r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695271">
            <a:off x="310485" y="412474"/>
            <a:ext cx="3841117" cy="28953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266056">
            <a:off x="8638541" y="3549823"/>
            <a:ext cx="3346862" cy="27782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647570">
            <a:off x="584048" y="3829372"/>
            <a:ext cx="3428662" cy="27592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412061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050024" cy="63412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7059168" y="1779723"/>
            <a:ext cx="351129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2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Уранці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біля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хати</a:t>
            </a:r>
            <a:endParaRPr lang="ru-RU" sz="2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Малесенькі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сліди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</a:t>
            </a:r>
          </a:p>
          <a:p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Зайчаточко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вухате</a:t>
            </a:r>
            <a:endParaRPr lang="ru-RU" sz="2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Приходило </a:t>
            </a:r>
            <a:r>
              <a:rPr lang="ru-RU" sz="2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сюди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Стояло </a:t>
            </a:r>
            <a:r>
              <a:rPr lang="ru-RU" sz="2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біля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хати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Ступило на </a:t>
            </a:r>
            <a:r>
              <a:rPr lang="ru-RU" sz="2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поріг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</a:p>
          <a:p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Хотіло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нам </a:t>
            </a:r>
            <a:r>
              <a:rPr lang="ru-RU" sz="2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сказати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випав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перший </a:t>
            </a:r>
            <a:r>
              <a:rPr lang="ru-RU" sz="2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сніг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41647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«Зимовий </a:t>
            </a:r>
            <a:r>
              <a:rPr lang="ru-RU" sz="48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експрес</a:t>
            </a:r>
            <a:r>
              <a:rPr lang="ru-RU" sz="4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2728" y="1380745"/>
            <a:ext cx="8421623" cy="5358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57338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0918" y="155448"/>
            <a:ext cx="8596668" cy="1774952"/>
          </a:xfrm>
        </p:spPr>
        <p:txBody>
          <a:bodyPr>
            <a:normAutofit/>
          </a:bodyPr>
          <a:lstStyle/>
          <a:p>
            <a:pPr algn="ctr"/>
            <a:r>
              <a:rPr lang="uk-UA" sz="4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Зимові розваги</a:t>
            </a:r>
            <a:endParaRPr lang="ru-RU" sz="4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0655" y="1930400"/>
            <a:ext cx="4087367" cy="268439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78908">
            <a:off x="343384" y="3815445"/>
            <a:ext cx="4618962" cy="30508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77845">
            <a:off x="6642000" y="1789242"/>
            <a:ext cx="5073771" cy="36349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216130">
            <a:off x="139271" y="369891"/>
            <a:ext cx="4001066" cy="2723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363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0526" y="234696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uk-UA" sz="4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Зимові небезпеки</a:t>
            </a:r>
            <a:endParaRPr lang="ru-RU" sz="4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912" y="1035558"/>
            <a:ext cx="3611880" cy="311810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4190" y="1017270"/>
            <a:ext cx="4043553" cy="31363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467" y="4153662"/>
            <a:ext cx="3434334" cy="258546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161" y="1035558"/>
            <a:ext cx="3604640" cy="31181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52790" y="4153662"/>
            <a:ext cx="3814953" cy="26974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67913" y="4374832"/>
            <a:ext cx="3611880" cy="23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3950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6354" y="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uk-UA" sz="4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Обережно!</a:t>
            </a:r>
            <a:endParaRPr lang="ru-RU" sz="4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4813" y="813816"/>
            <a:ext cx="5546370" cy="33375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" y="813816"/>
            <a:ext cx="5285232" cy="33375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8892" y="4232062"/>
            <a:ext cx="5546369" cy="26259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761" y="4232063"/>
            <a:ext cx="5285232" cy="2625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6551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7439" y="137160"/>
            <a:ext cx="8596668" cy="1088529"/>
          </a:xfrm>
        </p:spPr>
        <p:txBody>
          <a:bodyPr>
            <a:normAutofit/>
          </a:bodyPr>
          <a:lstStyle/>
          <a:p>
            <a:pPr algn="ctr"/>
            <a:r>
              <a:rPr lang="uk-UA" sz="4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Веселої пори!</a:t>
            </a:r>
            <a:endParaRPr lang="ru-RU" sz="4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36136" y="1225689"/>
            <a:ext cx="377342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Зима - </a:t>
            </a:r>
            <a:r>
              <a:rPr lang="ru-RU" sz="20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радість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лижі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сміх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0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ковзанка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гірка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сніг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Фортеці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сніжки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sz="20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розваги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зими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свої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0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переваги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 дорога, </a:t>
            </a:r>
            <a:r>
              <a:rPr lang="ru-RU" sz="20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безперечно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Зимою </a:t>
            </a:r>
            <a:r>
              <a:rPr lang="ru-RU" sz="20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дуже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небезпечна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Тому </a:t>
            </a:r>
            <a:r>
              <a:rPr lang="ru-RU" sz="20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слизько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всім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втіху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ru-RU" sz="20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водієві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до </a:t>
            </a:r>
            <a:r>
              <a:rPr lang="ru-RU" sz="20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сміху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Дорога, як каток, </a:t>
            </a:r>
            <a:r>
              <a:rPr lang="ru-RU" sz="20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блищить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Машину тут не </a:t>
            </a:r>
            <a:r>
              <a:rPr lang="ru-RU" sz="20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зупинить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 гори, як на санках </a:t>
            </a:r>
            <a:r>
              <a:rPr lang="ru-RU" sz="20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несеться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0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гірку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вже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й не </a:t>
            </a:r>
            <a:r>
              <a:rPr lang="ru-RU" sz="20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добереться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зимовий час, та </a:t>
            </a:r>
            <a:r>
              <a:rPr lang="ru-RU" sz="20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20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казати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Дорогу треба </a:t>
            </a:r>
            <a:r>
              <a:rPr lang="ru-RU" sz="20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посипати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Усе </a:t>
            </a:r>
            <a:r>
              <a:rPr lang="ru-RU" sz="20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робити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0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пуття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відбувалося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тертя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0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пішоходи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sz="20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пильні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будьте,</a:t>
            </a:r>
          </a:p>
          <a:p>
            <a:r>
              <a:rPr lang="ru-RU" sz="20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Дорожніх</a:t>
            </a:r>
            <a:r>
              <a:rPr lang="ru-RU" sz="2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 не забудьте!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083639">
            <a:off x="8257032" y="4306824"/>
            <a:ext cx="3494151" cy="25511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19499">
            <a:off x="356616" y="4306824"/>
            <a:ext cx="3529584" cy="24597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09322">
            <a:off x="8159496" y="1010608"/>
            <a:ext cx="3489960" cy="24275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660299">
            <a:off x="322835" y="1162354"/>
            <a:ext cx="3392525" cy="2540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259121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51</TotalTime>
  <Words>204</Words>
  <Application>Microsoft Office PowerPoint</Application>
  <PresentationFormat>Широкоэкранный</PresentationFormat>
  <Paragraphs>47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Times New Roman</vt:lpstr>
      <vt:lpstr>Trebuchet MS</vt:lpstr>
      <vt:lpstr>Wingdings 3</vt:lpstr>
      <vt:lpstr>Грань</vt:lpstr>
      <vt:lpstr>БЕЗПЕКА ДІТЕЙ ВЗИМКУ  </vt:lpstr>
      <vt:lpstr>Зима </vt:lpstr>
      <vt:lpstr>Презентация PowerPoint</vt:lpstr>
      <vt:lpstr>«Зимовий експрес» </vt:lpstr>
      <vt:lpstr>Зимові розваги</vt:lpstr>
      <vt:lpstr>Зимові небезпеки</vt:lpstr>
      <vt:lpstr>Обережно!</vt:lpstr>
      <vt:lpstr>Веселої пори!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БЕЗПЕКА ДІТЕЙ ВЗИМКУ</dc:title>
  <dc:creator>Наталия Иванченко</dc:creator>
  <cp:lastModifiedBy>Наталия Иванченко</cp:lastModifiedBy>
  <cp:revision>6</cp:revision>
  <dcterms:created xsi:type="dcterms:W3CDTF">2018-01-25T13:39:53Z</dcterms:created>
  <dcterms:modified xsi:type="dcterms:W3CDTF">2018-01-25T14:30:57Z</dcterms:modified>
</cp:coreProperties>
</file>