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4" r:id="rId2"/>
    <p:sldId id="263" r:id="rId3"/>
    <p:sldId id="256" r:id="rId4"/>
    <p:sldId id="257" r:id="rId5"/>
    <p:sldId id="258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2" autoAdjust="0"/>
    <p:restoredTop sz="94660"/>
  </p:normalViewPr>
  <p:slideViewPr>
    <p:cSldViewPr snapToGrid="0">
      <p:cViewPr varScale="1">
        <p:scale>
          <a:sx n="73" d="100"/>
          <a:sy n="73" d="100"/>
        </p:scale>
        <p:origin x="4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E8F0DD4-DCCD-4CF8-8600-8916C5162625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C5629B43-FC68-40F2-85AF-F816A2CE38A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0951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F0DD4-DCCD-4CF8-8600-8916C5162625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29B43-FC68-40F2-85AF-F816A2CE38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832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F0DD4-DCCD-4CF8-8600-8916C5162625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29B43-FC68-40F2-85AF-F816A2CE38A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8846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F0DD4-DCCD-4CF8-8600-8916C5162625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29B43-FC68-40F2-85AF-F816A2CE38A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3672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F0DD4-DCCD-4CF8-8600-8916C5162625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29B43-FC68-40F2-85AF-F816A2CE38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5976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F0DD4-DCCD-4CF8-8600-8916C5162625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29B43-FC68-40F2-85AF-F816A2CE38A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01123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F0DD4-DCCD-4CF8-8600-8916C5162625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29B43-FC68-40F2-85AF-F816A2CE38A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82916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F0DD4-DCCD-4CF8-8600-8916C5162625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29B43-FC68-40F2-85AF-F816A2CE38A7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51520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F0DD4-DCCD-4CF8-8600-8916C5162625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29B43-FC68-40F2-85AF-F816A2CE38A7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8089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F0DD4-DCCD-4CF8-8600-8916C5162625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29B43-FC68-40F2-85AF-F816A2CE38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528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F0DD4-DCCD-4CF8-8600-8916C5162625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29B43-FC68-40F2-85AF-F816A2CE38A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6143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F0DD4-DCCD-4CF8-8600-8916C5162625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29B43-FC68-40F2-85AF-F816A2CE38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286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F0DD4-DCCD-4CF8-8600-8916C5162625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29B43-FC68-40F2-85AF-F816A2CE38A7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1801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F0DD4-DCCD-4CF8-8600-8916C5162625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29B43-FC68-40F2-85AF-F816A2CE38A7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5898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F0DD4-DCCD-4CF8-8600-8916C5162625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29B43-FC68-40F2-85AF-F816A2CE38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87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F0DD4-DCCD-4CF8-8600-8916C5162625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29B43-FC68-40F2-85AF-F816A2CE38A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8857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F0DD4-DCCD-4CF8-8600-8916C5162625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29B43-FC68-40F2-85AF-F816A2CE38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697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E8F0DD4-DCCD-4CF8-8600-8916C5162625}" type="datetimeFigureOut">
              <a:rPr lang="ru-RU" smtClean="0"/>
              <a:t>08.12.2017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5629B43-FC68-40F2-85AF-F816A2CE38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319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09896" y="600890"/>
            <a:ext cx="1013677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/>
              <a:t>1. Who flies in airplanes?</a:t>
            </a:r>
          </a:p>
          <a:p>
            <a:pPr algn="ctr"/>
            <a:r>
              <a:rPr lang="en-US" sz="3600" b="1" dirty="0"/>
              <a:t>2. Who dances?</a:t>
            </a:r>
          </a:p>
          <a:p>
            <a:pPr algn="ctr"/>
            <a:r>
              <a:rPr lang="en-US" sz="3600" b="1" dirty="0"/>
              <a:t>3. Who helps </a:t>
            </a:r>
            <a:r>
              <a:rPr lang="en-US" sz="3600" b="1" dirty="0" smtClean="0"/>
              <a:t>ill people</a:t>
            </a:r>
            <a:r>
              <a:rPr lang="en-US" sz="3600" b="1" dirty="0"/>
              <a:t>?</a:t>
            </a:r>
          </a:p>
          <a:p>
            <a:pPr algn="ctr"/>
            <a:r>
              <a:rPr lang="en-US" sz="3600" b="1" dirty="0"/>
              <a:t>4. Who works in a field?</a:t>
            </a:r>
          </a:p>
          <a:p>
            <a:pPr algn="ctr"/>
            <a:r>
              <a:rPr lang="en-US" sz="3600" b="1" dirty="0"/>
              <a:t>5. Who helps children to learn?</a:t>
            </a:r>
          </a:p>
          <a:p>
            <a:pPr algn="ctr"/>
            <a:r>
              <a:rPr lang="en-US" sz="3600" b="1" dirty="0"/>
              <a:t>6. Who brings letters?</a:t>
            </a:r>
          </a:p>
          <a:p>
            <a:pPr algn="ctr"/>
            <a:r>
              <a:rPr lang="en-US" sz="3600" b="1" dirty="0"/>
              <a:t>7. Who helps doctors?</a:t>
            </a:r>
          </a:p>
          <a:p>
            <a:pPr algn="ctr"/>
            <a:r>
              <a:rPr lang="en-US" sz="3600" b="1" dirty="0"/>
              <a:t>8. Who fights with fire?</a:t>
            </a:r>
          </a:p>
          <a:p>
            <a:pPr algn="ctr"/>
            <a:r>
              <a:rPr lang="en-US" sz="3600" b="1" dirty="0"/>
              <a:t>9. Who can play tricks?</a:t>
            </a:r>
          </a:p>
          <a:p>
            <a:pPr algn="ctr"/>
            <a:r>
              <a:rPr lang="en-US" sz="3600" b="1" dirty="0"/>
              <a:t>10. Who helps you if you have a toothache?</a:t>
            </a:r>
          </a:p>
        </p:txBody>
      </p:sp>
    </p:spTree>
    <p:extLst>
      <p:ext uri="{BB962C8B-B14F-4D97-AF65-F5344CB8AC3E}">
        <p14:creationId xmlns:p14="http://schemas.microsoft.com/office/powerpoint/2010/main" val="219506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0709" y="982132"/>
            <a:ext cx="10125889" cy="1303867"/>
          </a:xfrm>
        </p:spPr>
        <p:txBody>
          <a:bodyPr>
            <a:normAutofit fontScale="90000"/>
          </a:bodyPr>
          <a:lstStyle/>
          <a:p>
            <a:r>
              <a:rPr lang="en-US" sz="5400" b="1" dirty="0" smtClean="0">
                <a:solidFill>
                  <a:schemeClr val="tx1"/>
                </a:solidFill>
              </a:rPr>
              <a:t>THE TOPIC OF OUR LESSON IS</a:t>
            </a:r>
            <a:endParaRPr lang="ru-RU" sz="5400" b="1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3683727"/>
            <a:ext cx="4586137" cy="2729456"/>
          </a:xfrm>
        </p:spPr>
      </p:pic>
      <p:sp>
        <p:nvSpPr>
          <p:cNvPr id="4" name="Прямоугольник 3"/>
          <p:cNvSpPr/>
          <p:nvPr/>
        </p:nvSpPr>
        <p:spPr>
          <a:xfrm>
            <a:off x="927462" y="2416628"/>
            <a:ext cx="10659291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8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PROFESSIONS</a:t>
            </a:r>
            <a:endParaRPr lang="ru-RU" sz="88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6328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289" y="613954"/>
            <a:ext cx="10909025" cy="5603966"/>
          </a:xfrm>
        </p:spPr>
      </p:pic>
    </p:spTree>
    <p:extLst>
      <p:ext uri="{BB962C8B-B14F-4D97-AF65-F5344CB8AC3E}">
        <p14:creationId xmlns:p14="http://schemas.microsoft.com/office/powerpoint/2010/main" val="180070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217" y="731883"/>
            <a:ext cx="10084526" cy="5577477"/>
          </a:xfrm>
        </p:spPr>
      </p:pic>
    </p:spTree>
    <p:extLst>
      <p:ext uri="{BB962C8B-B14F-4D97-AF65-F5344CB8AC3E}">
        <p14:creationId xmlns:p14="http://schemas.microsoft.com/office/powerpoint/2010/main" val="89107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4766" y="888274"/>
            <a:ext cx="1011065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 smtClean="0"/>
              <a:t>interesting, exciting, boring, stressful, dangerous, well paid, tiring, prestigious, creative, responsible, patient, careful, prosperous, boring, exciting, monotonous, popular, prestigious </a:t>
            </a:r>
            <a:endParaRPr lang="ru-RU" sz="54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6579" y="2695906"/>
            <a:ext cx="2644680" cy="1463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70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372" y="641534"/>
            <a:ext cx="7380513" cy="5641700"/>
          </a:xfrm>
        </p:spPr>
      </p:pic>
    </p:spTree>
    <p:extLst>
      <p:ext uri="{BB962C8B-B14F-4D97-AF65-F5344CB8AC3E}">
        <p14:creationId xmlns:p14="http://schemas.microsoft.com/office/powerpoint/2010/main" val="86837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543" y="587830"/>
            <a:ext cx="8085908" cy="5656216"/>
          </a:xfrm>
        </p:spPr>
      </p:pic>
    </p:spTree>
    <p:extLst>
      <p:ext uri="{BB962C8B-B14F-4D97-AF65-F5344CB8AC3E}">
        <p14:creationId xmlns:p14="http://schemas.microsoft.com/office/powerpoint/2010/main" val="167520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9897" y="600891"/>
            <a:ext cx="10672354" cy="1920239"/>
          </a:xfrm>
        </p:spPr>
        <p:txBody>
          <a:bodyPr>
            <a:normAutofit fontScale="90000"/>
          </a:bodyPr>
          <a:lstStyle/>
          <a:p>
            <a:r>
              <a:rPr lang="en-US" sz="4800" b="1" dirty="0" smtClean="0"/>
              <a:t>Confucius was </a:t>
            </a:r>
            <a:r>
              <a:rPr lang="en-US" sz="4800" b="1" dirty="0"/>
              <a:t>a Chinese teacher, editor, politician, and philosopher of the Spring and Autumn period of Chinese </a:t>
            </a:r>
            <a:r>
              <a:rPr lang="en-US" sz="4800" b="1" dirty="0" smtClean="0"/>
              <a:t>history</a:t>
            </a:r>
            <a:endParaRPr lang="ru-RU" sz="4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6124" y="2521130"/>
            <a:ext cx="5138054" cy="3853541"/>
          </a:xfrm>
        </p:spPr>
      </p:pic>
      <p:sp>
        <p:nvSpPr>
          <p:cNvPr id="5" name="Прямоугольник 4"/>
          <p:cNvSpPr/>
          <p:nvPr/>
        </p:nvSpPr>
        <p:spPr>
          <a:xfrm>
            <a:off x="953589" y="2965269"/>
            <a:ext cx="5192485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/>
              <a:t>“</a:t>
            </a:r>
            <a:r>
              <a:rPr lang="en-US" sz="4400" b="1" dirty="0" smtClean="0"/>
              <a:t>Choose a job you love, and you will never have to work a day in your life"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50623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93</TotalTime>
  <Words>156</Words>
  <Application>Microsoft Office PowerPoint</Application>
  <PresentationFormat>Широкоэкранный</PresentationFormat>
  <Paragraphs>15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Garamond</vt:lpstr>
      <vt:lpstr>Натуральные материалы</vt:lpstr>
      <vt:lpstr>Презентация PowerPoint</vt:lpstr>
      <vt:lpstr>THE TOPIC OF OUR LESSON IS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Confucius was a Chinese teacher, editor, politician, and philosopher of the Spring and Autumn period of Chinese history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Yra M</dc:creator>
  <cp:lastModifiedBy>Yra M</cp:lastModifiedBy>
  <cp:revision>12</cp:revision>
  <dcterms:created xsi:type="dcterms:W3CDTF">2017-12-02T19:49:46Z</dcterms:created>
  <dcterms:modified xsi:type="dcterms:W3CDTF">2017-12-08T20:25:46Z</dcterms:modified>
</cp:coreProperties>
</file>