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9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51C2C0-A2D8-48B0-ADE9-5FBDAA344F4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DE8AB9B-98B0-400E-A3A6-ABC53D270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D982E-900D-43E7-9AE6-7B1BE161E05F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1E0CF-BF20-4EDE-B597-16E291F6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072494" cy="857256"/>
          </a:xfrm>
        </p:spPr>
        <p:txBody>
          <a:bodyPr>
            <a:normAutofit/>
          </a:bodyPr>
          <a:lstStyle/>
          <a:p>
            <a:pPr algn="ctr"/>
            <a:r>
              <a:rPr lang="uk-UA" sz="4400" i="1" dirty="0" smtClean="0">
                <a:latin typeface="Times New Roman" pitchFamily="18" charset="0"/>
                <a:cs typeface="Times New Roman" pitchFamily="18" charset="0"/>
              </a:rPr>
              <a:t>бібліотека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26626" name="Picture 2" descr="Картинки по запросу бібліот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8501122" cy="500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  </a:t>
            </a:r>
            <a:endParaRPr lang="ru-RU" dirty="0"/>
          </a:p>
        </p:txBody>
      </p:sp>
      <p:pic>
        <p:nvPicPr>
          <p:cNvPr id="33794" name="Picture 2" descr="Картинки по запросу перша книга апост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612097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00034" y="285728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4400" b="1" i="1" dirty="0" smtClean="0">
                <a:latin typeface="Times New Roman" pitchFamily="18" charset="0"/>
                <a:cs typeface="Times New Roman" pitchFamily="18" charset="0"/>
              </a:rPr>
              <a:t>Вавилон   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Картинки по запросу вавилон кар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7643866" cy="54292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i="1" dirty="0" smtClean="0">
                <a:latin typeface="Times New Roman" pitchFamily="18" charset="0"/>
                <a:cs typeface="Times New Roman" pitchFamily="18" charset="0"/>
              </a:rPr>
              <a:t> Стародавній Вавилон 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27650" name="Picture 2" descr="Картинки по запросу вавилон гор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7715304" cy="4643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i="1" dirty="0" smtClean="0">
                <a:latin typeface="Times New Roman" pitchFamily="18" charset="0"/>
                <a:cs typeface="Times New Roman" pitchFamily="18" charset="0"/>
              </a:rPr>
              <a:t>Сучасний Вавилон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    </a:t>
            </a:r>
            <a:endParaRPr lang="ru-RU" dirty="0"/>
          </a:p>
        </p:txBody>
      </p:sp>
      <p:pic>
        <p:nvPicPr>
          <p:cNvPr id="28674" name="Picture 2" descr="Картинки по запросу современный вавил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7429552" cy="4714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i="1" dirty="0" smtClean="0">
                <a:latin typeface="Times New Roman" pitchFamily="18" charset="0"/>
                <a:cs typeface="Times New Roman" pitchFamily="18" charset="0"/>
              </a:rPr>
              <a:t>пергамент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29698" name="Picture 2" descr="Картинки по запросу пергаме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78674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i="1" dirty="0" smtClean="0">
                <a:latin typeface="Times New Roman" pitchFamily="18" charset="0"/>
                <a:cs typeface="Times New Roman" pitchFamily="18" charset="0"/>
              </a:rPr>
              <a:t>тростина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30722" name="Picture 2" descr="Картинки по запросу папирус раст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572428" cy="4919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214554"/>
            <a:ext cx="7467600" cy="1143000"/>
          </a:xfrm>
        </p:spPr>
        <p:txBody>
          <a:bodyPr/>
          <a:lstStyle/>
          <a:p>
            <a:r>
              <a:rPr lang="uk-UA" dirty="0" smtClean="0"/>
              <a:t>-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32770" name="Picture 2" descr="Картинки по запросу перша книга апост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214291"/>
            <a:ext cx="12644526" cy="6643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-</a:t>
            </a:r>
            <a:endParaRPr lang="ru-RU" dirty="0"/>
          </a:p>
        </p:txBody>
      </p:sp>
      <p:pic>
        <p:nvPicPr>
          <p:cNvPr id="1026" name="Picture 2" descr="Картинки по запросу перша книга апост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771530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</TotalTime>
  <Words>22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Эркер</vt:lpstr>
      <vt:lpstr>Специальное оформление</vt:lpstr>
      <vt:lpstr>бібліотека</vt:lpstr>
      <vt:lpstr> </vt:lpstr>
      <vt:lpstr>        </vt:lpstr>
      <vt:lpstr> Стародавній Вавилон </vt:lpstr>
      <vt:lpstr>Сучасний Вавилон</vt:lpstr>
      <vt:lpstr>пергамент</vt:lpstr>
      <vt:lpstr>тростина</vt:lpstr>
      <vt:lpstr>-</vt:lpstr>
      <vt:lpstr>  -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бібліотека</dc:title>
  <dc:creator>User</dc:creator>
  <cp:lastModifiedBy>User</cp:lastModifiedBy>
  <cp:revision>3</cp:revision>
  <dcterms:created xsi:type="dcterms:W3CDTF">2017-10-25T12:15:46Z</dcterms:created>
  <dcterms:modified xsi:type="dcterms:W3CDTF">2017-10-26T12:07:45Z</dcterms:modified>
</cp:coreProperties>
</file>