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6" r:id="rId3"/>
    <p:sldId id="257" r:id="rId4"/>
    <p:sldId id="267" r:id="rId5"/>
    <p:sldId id="268" r:id="rId6"/>
    <p:sldId id="269" r:id="rId7"/>
    <p:sldId id="259" r:id="rId8"/>
    <p:sldId id="270" r:id="rId9"/>
    <p:sldId id="260" r:id="rId10"/>
    <p:sldId id="271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32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wheel spokes="8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42852"/>
            <a:ext cx="7643834" cy="1000132"/>
          </a:xfrm>
        </p:spPr>
        <p:txBody>
          <a:bodyPr>
            <a:no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Екологи </a:t>
            </a:r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занепокоєні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2071678"/>
            <a:ext cx="3786214" cy="3500462"/>
          </a:xfrm>
        </p:spPr>
        <p:txBody>
          <a:bodyPr>
            <a:normAutofit/>
          </a:bodyPr>
          <a:lstStyle/>
          <a:p>
            <a:r>
              <a:rPr lang="uk-UA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Земля </a:t>
            </a:r>
            <a:r>
              <a:rPr lang="uk-UA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забруднена!!!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малюнки\20628860-Polluted-Planet-Stock-Vector-pollution-earth-environment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57364"/>
            <a:ext cx="2143140" cy="21404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 descr="C:\Users\Home\Desktop\малюнки\environmental-pollu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000240"/>
            <a:ext cx="2428892" cy="20717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9" name="Picture 5" descr="C:\Users\Home\Desktop\малюнки\22180687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286256"/>
            <a:ext cx="2928958" cy="2571744"/>
          </a:xfrm>
          <a:prstGeom prst="ellipse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Макулатура</a:t>
            </a:r>
            <a:endParaRPr lang="ru-RU" dirty="0"/>
          </a:p>
        </p:txBody>
      </p:sp>
      <p:pic>
        <p:nvPicPr>
          <p:cNvPr id="4098" name="Picture 2" descr="C:\Users\Home\Desktop\малюнки\маку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736"/>
            <a:ext cx="7358114" cy="48799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   Результати </a:t>
            </a:r>
            <a:r>
              <a:rPr lang="uk-UA" dirty="0" smtClean="0"/>
              <a:t>переробки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Картон </a:t>
            </a:r>
            <a:r>
              <a:rPr lang="en-US" dirty="0" smtClean="0"/>
              <a:t>    </a:t>
            </a:r>
            <a:r>
              <a:rPr lang="uk-UA" dirty="0" smtClean="0"/>
              <a:t> Папір     </a:t>
            </a:r>
            <a:r>
              <a:rPr lang="en-US" dirty="0" smtClean="0"/>
              <a:t>   </a:t>
            </a:r>
            <a:r>
              <a:rPr lang="uk-UA" dirty="0" smtClean="0"/>
              <a:t> Тепло         </a:t>
            </a:r>
            <a:r>
              <a:rPr lang="en-US" dirty="0" smtClean="0"/>
              <a:t>    </a:t>
            </a:r>
            <a:r>
              <a:rPr lang="uk-UA" dirty="0" smtClean="0"/>
              <a:t> Будівельні      </a:t>
            </a:r>
          </a:p>
          <a:p>
            <a:pPr>
              <a:buNone/>
            </a:pPr>
            <a:r>
              <a:rPr lang="uk-UA" dirty="0" smtClean="0"/>
              <a:t>               </a:t>
            </a:r>
            <a:r>
              <a:rPr lang="en-US" dirty="0" smtClean="0"/>
              <a:t>  </a:t>
            </a:r>
            <a:r>
              <a:rPr lang="uk-UA" dirty="0" smtClean="0"/>
              <a:t>зошити   </a:t>
            </a:r>
            <a:r>
              <a:rPr lang="en-US" dirty="0" smtClean="0"/>
              <a:t>    </a:t>
            </a:r>
            <a:r>
              <a:rPr lang="uk-UA" dirty="0" smtClean="0"/>
              <a:t>ізоляційні  </a:t>
            </a:r>
            <a:r>
              <a:rPr lang="en-US" dirty="0" smtClean="0"/>
              <a:t> </a:t>
            </a:r>
            <a:r>
              <a:rPr lang="uk-UA" dirty="0" smtClean="0"/>
              <a:t> </a:t>
            </a:r>
            <a:r>
              <a:rPr lang="en-US" dirty="0" smtClean="0"/>
              <a:t>     </a:t>
            </a:r>
            <a:r>
              <a:rPr lang="uk-UA" dirty="0" smtClean="0"/>
              <a:t>матеріали</a:t>
            </a:r>
          </a:p>
          <a:p>
            <a:pPr>
              <a:buNone/>
            </a:pPr>
            <a:r>
              <a:rPr lang="uk-UA" dirty="0" smtClean="0"/>
              <a:t>                                </a:t>
            </a:r>
            <a:r>
              <a:rPr lang="en-US" dirty="0" smtClean="0"/>
              <a:t>    </a:t>
            </a:r>
            <a:r>
              <a:rPr lang="uk-UA" dirty="0" smtClean="0"/>
              <a:t>матеріали</a:t>
            </a:r>
            <a:endParaRPr lang="ru-RU" dirty="0"/>
          </a:p>
        </p:txBody>
      </p:sp>
      <p:pic>
        <p:nvPicPr>
          <p:cNvPr id="4098" name="Picture 2" descr="C:\Users\Home\Desktop\малюнки\materialy_tep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000372"/>
            <a:ext cx="2286016" cy="2419346"/>
          </a:xfrm>
          <a:prstGeom prst="rect">
            <a:avLst/>
          </a:prstGeom>
          <a:noFill/>
        </p:spPr>
      </p:pic>
      <p:pic>
        <p:nvPicPr>
          <p:cNvPr id="4099" name="Picture 3" descr="C:\Users\Home\Desktop\малюнки\zoshit-48-arkushi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714752"/>
            <a:ext cx="2071702" cy="1762124"/>
          </a:xfrm>
          <a:prstGeom prst="rect">
            <a:avLst/>
          </a:prstGeom>
          <a:noFill/>
        </p:spPr>
      </p:pic>
      <p:pic>
        <p:nvPicPr>
          <p:cNvPr id="4100" name="Picture 4" descr="C:\Users\Home\Desktop\малюнки\159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428868"/>
            <a:ext cx="1571636" cy="2143140"/>
          </a:xfrm>
          <a:prstGeom prst="rect">
            <a:avLst/>
          </a:prstGeom>
          <a:noFill/>
        </p:spPr>
      </p:pic>
      <p:pic>
        <p:nvPicPr>
          <p:cNvPr id="4102" name="Picture 6" descr="C:\Users\Home\Desktop\малюнки\slide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3714752"/>
            <a:ext cx="2357454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Харчові відходи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Компост          </a:t>
            </a:r>
          </a:p>
          <a:p>
            <a:pPr>
              <a:buNone/>
            </a:pPr>
            <a:r>
              <a:rPr lang="uk-UA" dirty="0" smtClean="0"/>
              <a:t>                      </a:t>
            </a:r>
            <a:r>
              <a:rPr lang="uk-UA" dirty="0" smtClean="0"/>
              <a:t>                        </a:t>
            </a:r>
            <a:r>
              <a:rPr lang="uk-UA" dirty="0" smtClean="0"/>
              <a:t>Удобрення </a:t>
            </a:r>
            <a:r>
              <a:rPr lang="uk-UA" dirty="0" err="1" smtClean="0"/>
              <a:t>грунту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Home\Desktop\малюнки\125857_57037a113e73257037a113e76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357430"/>
            <a:ext cx="3393304" cy="2714643"/>
          </a:xfrm>
          <a:prstGeom prst="rect">
            <a:avLst/>
          </a:prstGeom>
          <a:noFill/>
        </p:spPr>
      </p:pic>
      <p:pic>
        <p:nvPicPr>
          <p:cNvPr id="5123" name="Picture 3" descr="C:\Users\Home\Desktop\малюнки\MultiCompost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6398" y="2786058"/>
            <a:ext cx="4063254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Почни із себе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Не сміти !!!!</a:t>
            </a:r>
          </a:p>
          <a:p>
            <a:r>
              <a:rPr lang="uk-UA" dirty="0" smtClean="0"/>
              <a:t>Прибери за собою!</a:t>
            </a:r>
          </a:p>
          <a:p>
            <a:r>
              <a:rPr lang="uk-UA" dirty="0" smtClean="0"/>
              <a:t>Не змішуй сміття</a:t>
            </a:r>
            <a:endParaRPr lang="ru-RU" dirty="0"/>
          </a:p>
        </p:txBody>
      </p:sp>
      <p:pic>
        <p:nvPicPr>
          <p:cNvPr id="3074" name="Picture 2" descr="http://i50.tinypic.com/jjojl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142984"/>
            <a:ext cx="3000397" cy="2143140"/>
          </a:xfrm>
          <a:prstGeom prst="rect">
            <a:avLst/>
          </a:prstGeom>
          <a:noFill/>
        </p:spPr>
      </p:pic>
      <p:pic>
        <p:nvPicPr>
          <p:cNvPr id="3076" name="Picture 4" descr="http://didaskal.ru/wp-content/uploads/2015/04/mus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143248"/>
            <a:ext cx="2595545" cy="1928802"/>
          </a:xfrm>
          <a:prstGeom prst="rect">
            <a:avLst/>
          </a:prstGeom>
          <a:noFill/>
        </p:spPr>
      </p:pic>
      <p:pic>
        <p:nvPicPr>
          <p:cNvPr id="3078" name="Picture 6" descr="https://2.bp.blogspot.com/-vrfiJ-9RiNI/V9Kg8LELlDI/AAAAAAAALLo/fiTZf-k5IHYvYPJnLXesUhEx5knXVtw8gCLcB/s1600/%25D0%25BC%25D1%2583%25D1%2581%25D0%25BE%25D1%25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643446"/>
            <a:ext cx="2714644" cy="2109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Сміттєві баки різного кольору із </a:t>
            </a:r>
            <a:r>
              <a:rPr lang="uk-UA" dirty="0" smtClean="0"/>
              <a:t>позначками</a:t>
            </a:r>
            <a:endParaRPr lang="ru-RU" dirty="0"/>
          </a:p>
        </p:txBody>
      </p:sp>
      <p:pic>
        <p:nvPicPr>
          <p:cNvPr id="6146" name="Picture 2" descr="C:\Users\Home\Desktop\малюнки\i066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8453946" cy="45258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ome\Desktop\малюнки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6"/>
            <a:ext cx="6215106" cy="6055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715008" y="857232"/>
            <a:ext cx="38576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uk-UA" sz="4000" dirty="0" smtClean="0"/>
              <a:t>Давайте боротись</a:t>
            </a:r>
            <a:br>
              <a:rPr lang="uk-UA" sz="4000" dirty="0" smtClean="0"/>
            </a:br>
            <a:r>
              <a:rPr lang="uk-UA" sz="4000" dirty="0" smtClean="0"/>
              <a:t>за чистоту природи.</a:t>
            </a:r>
          </a:p>
          <a:p>
            <a:pPr algn="ctr">
              <a:buNone/>
            </a:pPr>
            <a:r>
              <a:rPr lang="uk-UA" sz="4000" dirty="0" smtClean="0"/>
              <a:t>Планеті не </a:t>
            </a:r>
            <a:r>
              <a:rPr lang="uk-UA" sz="4000" dirty="0" smtClean="0"/>
              <a:t>будемо</a:t>
            </a:r>
            <a:endParaRPr lang="uk-UA" sz="4000" dirty="0" smtClean="0"/>
          </a:p>
          <a:p>
            <a:pPr algn="ctr">
              <a:buNone/>
            </a:pPr>
            <a:r>
              <a:rPr lang="uk-UA" sz="4000" dirty="0" smtClean="0"/>
              <a:t>наносити шкоди!</a:t>
            </a:r>
            <a:endParaRPr lang="ru-RU" sz="40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Сміттєпереробний</a:t>
            </a:r>
            <a:r>
              <a:rPr lang="uk-UA" dirty="0" smtClean="0"/>
              <a:t> завод</a:t>
            </a:r>
            <a:endParaRPr lang="ru-RU" dirty="0"/>
          </a:p>
        </p:txBody>
      </p:sp>
      <p:pic>
        <p:nvPicPr>
          <p:cNvPr id="1026" name="Picture 2" descr="C:\Users\Home\Desktop\малюнки\завод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8286808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Цехи сучасного заводу</a:t>
            </a:r>
            <a:endParaRPr lang="ru-RU" dirty="0"/>
          </a:p>
        </p:txBody>
      </p:sp>
      <p:pic>
        <p:nvPicPr>
          <p:cNvPr id="14338" name="Picture 2" descr="C:\Users\Home\Desktop\малюнки\pererabotka_plastikovih_othodov_cleandex-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4071942"/>
            <a:ext cx="5965981" cy="2593495"/>
          </a:xfrm>
          <a:prstGeom prst="rect">
            <a:avLst/>
          </a:prstGeom>
          <a:noFill/>
        </p:spPr>
      </p:pic>
      <p:pic>
        <p:nvPicPr>
          <p:cNvPr id="14339" name="Picture 3" descr="C:\Users\Home\Desktop\малюнки\201610041515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3500462" cy="2642888"/>
          </a:xfrm>
          <a:prstGeom prst="rect">
            <a:avLst/>
          </a:prstGeom>
          <a:noFill/>
        </p:spPr>
      </p:pic>
      <p:pic>
        <p:nvPicPr>
          <p:cNvPr id="14340" name="Picture 4" descr="C:\Users\Home\Desktop\малюнки\_14738349889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357298"/>
            <a:ext cx="3857652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Віходи</a:t>
            </a:r>
            <a:r>
              <a:rPr lang="uk-UA" dirty="0" smtClean="0"/>
              <a:t> пластику,поліетилену</a:t>
            </a:r>
            <a:endParaRPr lang="ru-RU" dirty="0"/>
          </a:p>
        </p:txBody>
      </p:sp>
      <p:pic>
        <p:nvPicPr>
          <p:cNvPr id="2050" name="Picture 2" descr="C:\Users\Home\Desktop\малюнки\пласт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68462"/>
            <a:ext cx="7429552" cy="46894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Результати переробки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8929718" cy="470916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Тротуарна                                         </a:t>
            </a:r>
            <a:r>
              <a:rPr lang="uk-UA" dirty="0" err="1" smtClean="0"/>
              <a:t>Садово</a:t>
            </a:r>
            <a:r>
              <a:rPr lang="uk-UA" dirty="0" smtClean="0"/>
              <a:t> </a:t>
            </a:r>
            <a:r>
              <a:rPr lang="uk-UA" dirty="0" smtClean="0"/>
              <a:t>– паркові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                               Черепиця </a:t>
            </a:r>
            <a:r>
              <a:rPr lang="uk-UA" dirty="0" smtClean="0"/>
              <a:t>                   огорожі    </a:t>
            </a:r>
            <a:endParaRPr lang="uk-UA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Home\Desktop\малюнки\57382_ukladannja_brukivky_ta_trotuarnoyi_plytky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14554"/>
            <a:ext cx="2314591" cy="1928826"/>
          </a:xfrm>
          <a:prstGeom prst="rect">
            <a:avLst/>
          </a:prstGeom>
          <a:noFill/>
        </p:spPr>
      </p:pic>
      <p:pic>
        <p:nvPicPr>
          <p:cNvPr id="5" name="Picture 3" descr="C:\Users\Home\Desktop\малюнки\che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928934"/>
            <a:ext cx="2986569" cy="2571769"/>
          </a:xfrm>
          <a:prstGeom prst="rect">
            <a:avLst/>
          </a:prstGeom>
          <a:noFill/>
        </p:spPr>
      </p:pic>
      <p:pic>
        <p:nvPicPr>
          <p:cNvPr id="1026" name="Picture 2" descr="C:\Users\Home\Desktop\малюнки\забо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32037" y="2928934"/>
            <a:ext cx="3411963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Відходи склотари</a:t>
            </a:r>
            <a:endParaRPr lang="ru-RU" dirty="0"/>
          </a:p>
        </p:txBody>
      </p:sp>
      <p:pic>
        <p:nvPicPr>
          <p:cNvPr id="2050" name="Picture 2" descr="C:\Users\Home\Desktop\малюнки\склотар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357298"/>
            <a:ext cx="7215237" cy="49514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Результати переробки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err="1" smtClean="0"/>
              <a:t>Бутилки</a:t>
            </a:r>
            <a:r>
              <a:rPr lang="uk-UA" dirty="0" smtClean="0"/>
              <a:t>      </a:t>
            </a:r>
            <a:r>
              <a:rPr lang="en-US" dirty="0" smtClean="0"/>
              <a:t>  </a:t>
            </a:r>
            <a:r>
              <a:rPr lang="uk-UA" dirty="0" smtClean="0"/>
              <a:t>   </a:t>
            </a:r>
            <a:r>
              <a:rPr lang="en-US" dirty="0" smtClean="0"/>
              <a:t>        </a:t>
            </a:r>
            <a:r>
              <a:rPr lang="uk-UA" dirty="0" smtClean="0"/>
              <a:t>Банки             </a:t>
            </a:r>
            <a:r>
              <a:rPr lang="en-US" dirty="0" smtClean="0"/>
              <a:t>                </a:t>
            </a: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                                                                   Посуд</a:t>
            </a:r>
          </a:p>
          <a:p>
            <a:pPr>
              <a:buNone/>
            </a:pPr>
            <a:r>
              <a:rPr lang="uk-UA" dirty="0" smtClean="0"/>
              <a:t> </a:t>
            </a:r>
            <a:r>
              <a:rPr lang="uk-UA" dirty="0" smtClean="0"/>
              <a:t>                                                                    </a:t>
            </a:r>
            <a:endParaRPr lang="uk-UA" dirty="0" smtClean="0"/>
          </a:p>
        </p:txBody>
      </p:sp>
      <p:pic>
        <p:nvPicPr>
          <p:cNvPr id="2050" name="Picture 2" descr="C:\Users\Home\Desktop\малюнки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286124"/>
            <a:ext cx="2428892" cy="2000264"/>
          </a:xfrm>
          <a:prstGeom prst="rect">
            <a:avLst/>
          </a:prstGeom>
          <a:noFill/>
        </p:spPr>
      </p:pic>
      <p:pic>
        <p:nvPicPr>
          <p:cNvPr id="2051" name="Picture 3" descr="C:\Users\Home\Desktop\малюнки\banki-i-butilya-l958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428868"/>
            <a:ext cx="3067058" cy="2176467"/>
          </a:xfrm>
          <a:prstGeom prst="rect">
            <a:avLst/>
          </a:prstGeom>
          <a:noFill/>
        </p:spPr>
      </p:pic>
      <p:pic>
        <p:nvPicPr>
          <p:cNvPr id="2052" name="Picture 4" descr="C:\Users\Home\Desktop\малюнки\955786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4286256"/>
            <a:ext cx="2357454" cy="22859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Металобрухт</a:t>
            </a:r>
            <a:endParaRPr lang="ru-RU" dirty="0"/>
          </a:p>
        </p:txBody>
      </p:sp>
      <p:pic>
        <p:nvPicPr>
          <p:cNvPr id="3074" name="Picture 2" descr="C:\Users\Home\Desktop\малюнки\металобруїхт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00174"/>
            <a:ext cx="6929486" cy="48469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3074" name="Picture 2" descr="C:\Users\Home\Desktop\малюнки\1265339878b6a22b33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142984"/>
            <a:ext cx="3429024" cy="2857520"/>
          </a:xfrm>
          <a:prstGeom prst="rect">
            <a:avLst/>
          </a:prstGeom>
          <a:noFill/>
        </p:spPr>
      </p:pic>
      <p:pic>
        <p:nvPicPr>
          <p:cNvPr id="3075" name="Picture 3" descr="C:\Users\Home\Desktop\малюнки\147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708432"/>
            <a:ext cx="3929090" cy="2735286"/>
          </a:xfrm>
          <a:prstGeom prst="rect">
            <a:avLst/>
          </a:prstGeom>
          <a:noFill/>
        </p:spPr>
      </p:pic>
      <p:pic>
        <p:nvPicPr>
          <p:cNvPr id="3076" name="Picture 4" descr="C:\Users\Home\Desktop\малюнки\1896197-8.jpg"/>
          <p:cNvPicPr>
            <a:picLocks noChangeAspect="1" noChangeArrowheads="1"/>
          </p:cNvPicPr>
          <p:nvPr/>
        </p:nvPicPr>
        <p:blipFill>
          <a:blip r:embed="rId4" cstate="print"/>
          <a:srcRect t="15789" b="15790"/>
          <a:stretch>
            <a:fillRect/>
          </a:stretch>
        </p:blipFill>
        <p:spPr bwMode="auto">
          <a:xfrm>
            <a:off x="214281" y="3857628"/>
            <a:ext cx="4451137" cy="257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42976" y="214290"/>
            <a:ext cx="7090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 переробки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156</TotalTime>
  <Words>76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Екологи занепокоєні</vt:lpstr>
      <vt:lpstr>Сміттєпереробний завод</vt:lpstr>
      <vt:lpstr>Цехи сучасного заводу</vt:lpstr>
      <vt:lpstr>Віходи пластику,поліетилену</vt:lpstr>
      <vt:lpstr>Результати переробки</vt:lpstr>
      <vt:lpstr>Відходи склотари</vt:lpstr>
      <vt:lpstr>Результати переробки</vt:lpstr>
      <vt:lpstr>Металобрухт</vt:lpstr>
      <vt:lpstr> </vt:lpstr>
      <vt:lpstr>Макулатура</vt:lpstr>
      <vt:lpstr>    Результати переробки</vt:lpstr>
      <vt:lpstr>Харчові відходи</vt:lpstr>
      <vt:lpstr>Почни із себе</vt:lpstr>
      <vt:lpstr>Сміттєві баки різного кольору із позначками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Екологи занепокоєні!!!!!</dc:title>
  <dc:creator>Home</dc:creator>
  <cp:lastModifiedBy>Yulia</cp:lastModifiedBy>
  <cp:revision>32</cp:revision>
  <dcterms:created xsi:type="dcterms:W3CDTF">2017-01-31T13:27:43Z</dcterms:created>
  <dcterms:modified xsi:type="dcterms:W3CDTF">2017-02-15T10:13:59Z</dcterms:modified>
</cp:coreProperties>
</file>