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D91E5-FBEF-4B75-B78F-5B732AB7196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764C9-8D5D-461E-96EA-88768F0BB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98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764C9-8D5D-461E-96EA-88768F0BB2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70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870B5CE-1DC9-4281-ABAC-5B0F662DBAF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2B9CB2-868A-4F73-88BE-7EB4D12A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19200"/>
            <a:ext cx="8748464" cy="2152650"/>
          </a:xfrm>
        </p:spPr>
        <p:txBody>
          <a:bodyPr/>
          <a:lstStyle/>
          <a:p>
            <a:pPr algn="ctr"/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алкогольних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1675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532440" cy="2152650"/>
          </a:xfrm>
        </p:spPr>
        <p:txBody>
          <a:bodyPr/>
          <a:lstStyle/>
          <a:p>
            <a:r>
              <a:rPr lang="uk-UA" sz="8000" b="1" i="1" dirty="0" smtClean="0">
                <a:solidFill>
                  <a:srgbClr val="FFFF00"/>
                </a:solidFill>
              </a:rPr>
              <a:t>Дякую за увагу!</a:t>
            </a:r>
            <a:endParaRPr lang="ru-RU" sz="8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85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88640"/>
            <a:ext cx="4355976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accent3"/>
                </a:solidFill>
              </a:rPr>
              <a:t>Корисність</a:t>
            </a:r>
            <a:r>
              <a:rPr lang="ru-RU" b="1" dirty="0" smtClean="0">
                <a:solidFill>
                  <a:schemeClr val="accent3"/>
                </a:solidFill>
              </a:rPr>
              <a:t> напою:</a:t>
            </a:r>
          </a:p>
          <a:p>
            <a:r>
              <a:rPr lang="ru-RU" dirty="0" err="1" smtClean="0"/>
              <a:t>Помірне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пива,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токсичний</a:t>
            </a:r>
            <a:r>
              <a:rPr lang="ru-RU" dirty="0" smtClean="0"/>
              <a:t> </a:t>
            </a:r>
            <a:r>
              <a:rPr lang="ru-RU" dirty="0" err="1" smtClean="0"/>
              <a:t>эфект</a:t>
            </a:r>
            <a:r>
              <a:rPr lang="ru-RU" dirty="0" smtClean="0"/>
              <a:t> алюминию,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можливихх</a:t>
            </a:r>
            <a:r>
              <a:rPr lang="ru-RU" dirty="0" smtClean="0"/>
              <a:t> причин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Альцгеймера.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основі</a:t>
            </a:r>
            <a:r>
              <a:rPr lang="ru-RU" dirty="0" smtClean="0"/>
              <a:t> пива </a:t>
            </a:r>
            <a:r>
              <a:rPr lang="ru-RU" dirty="0" err="1" smtClean="0"/>
              <a:t>добуто</a:t>
            </a:r>
            <a:r>
              <a:rPr lang="ru-RU" dirty="0" smtClean="0"/>
              <a:t> </a:t>
            </a:r>
            <a:r>
              <a:rPr lang="ru-RU" dirty="0" err="1" smtClean="0"/>
              <a:t>декілько</a:t>
            </a:r>
            <a:r>
              <a:rPr lang="ru-RU" dirty="0" smtClean="0"/>
              <a:t> </a:t>
            </a:r>
            <a:r>
              <a:rPr lang="ru-RU" dirty="0" err="1" smtClean="0"/>
              <a:t>дієт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пива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калорійность</a:t>
            </a:r>
            <a:r>
              <a:rPr lang="ru-RU" dirty="0" smtClean="0"/>
              <a:t> (42 ккал/100г),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яблучного</a:t>
            </a:r>
            <a:r>
              <a:rPr lang="ru-RU" dirty="0" smtClean="0"/>
              <a:t> соку, </a:t>
            </a:r>
            <a:r>
              <a:rPr lang="ru-RU" dirty="0" err="1" smtClean="0"/>
              <a:t>фруктових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додається</a:t>
            </a:r>
            <a:r>
              <a:rPr lang="ru-RU" dirty="0" smtClean="0"/>
              <a:t> </a:t>
            </a:r>
            <a:r>
              <a:rPr lang="ru-RU" dirty="0" err="1" smtClean="0"/>
              <a:t>цукор</a:t>
            </a:r>
            <a:r>
              <a:rPr lang="ru-RU" dirty="0" smtClean="0"/>
              <a:t>, не </a:t>
            </a:r>
            <a:r>
              <a:rPr lang="ru-RU" dirty="0" err="1" smtClean="0"/>
              <a:t>кажучи</a:t>
            </a:r>
            <a:r>
              <a:rPr lang="ru-RU" dirty="0" smtClean="0"/>
              <a:t> про молоко.</a:t>
            </a:r>
          </a:p>
          <a:p>
            <a:r>
              <a:rPr lang="ru-RU" dirty="0" smtClean="0"/>
              <a:t>Пиво обладает </a:t>
            </a:r>
            <a:r>
              <a:rPr lang="ru-RU" dirty="0" err="1" smtClean="0"/>
              <a:t>діуретичну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Пиво </a:t>
            </a:r>
            <a:r>
              <a:rPr lang="ru-RU" dirty="0" err="1" smtClean="0"/>
              <a:t>расширює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i="1" u="sng" dirty="0" err="1" smtClean="0">
                <a:solidFill>
                  <a:srgbClr val="FF0000"/>
                </a:solidFill>
              </a:rPr>
              <a:t>Шкідливий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вплив</a:t>
            </a:r>
            <a:r>
              <a:rPr lang="ru-RU" b="1" i="1" u="sng" dirty="0" smtClean="0">
                <a:solidFill>
                  <a:srgbClr val="FF0000"/>
                </a:solidFill>
              </a:rPr>
              <a:t> пива</a:t>
            </a:r>
          </a:p>
          <a:p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пива может </a:t>
            </a:r>
            <a:r>
              <a:rPr lang="ru-RU" dirty="0" err="1" smtClean="0"/>
              <a:t>привезвести</a:t>
            </a:r>
            <a:r>
              <a:rPr lang="ru-RU" dirty="0" smtClean="0"/>
              <a:t> до </a:t>
            </a:r>
            <a:r>
              <a:rPr lang="ru-RU" dirty="0" err="1" smtClean="0"/>
              <a:t>алкоголізму</a:t>
            </a:r>
            <a:r>
              <a:rPr lang="ru-RU" dirty="0" smtClean="0"/>
              <a:t> .</a:t>
            </a:r>
          </a:p>
          <a:p>
            <a:r>
              <a:rPr lang="ru-RU" dirty="0" err="1" smtClean="0"/>
              <a:t>Раніше</a:t>
            </a:r>
            <a:r>
              <a:rPr lang="ru-RU" dirty="0" smtClean="0"/>
              <a:t> (в 60-і роки XX </a:t>
            </a:r>
            <a:r>
              <a:rPr lang="ru-RU" dirty="0" err="1" smtClean="0"/>
              <a:t>століття</a:t>
            </a:r>
            <a:r>
              <a:rPr lang="ru-RU" dirty="0" smtClean="0"/>
              <a:t>) у </a:t>
            </a:r>
            <a:r>
              <a:rPr lang="ru-RU" dirty="0" err="1" smtClean="0"/>
              <a:t>Європі</a:t>
            </a:r>
            <a:r>
              <a:rPr lang="ru-RU" dirty="0" smtClean="0"/>
              <a:t>, США та </a:t>
            </a:r>
            <a:r>
              <a:rPr lang="ru-RU" dirty="0" err="1" smtClean="0"/>
              <a:t>Канаді</a:t>
            </a:r>
            <a:r>
              <a:rPr lang="ru-RU" dirty="0" smtClean="0"/>
              <a:t> як </a:t>
            </a:r>
            <a:r>
              <a:rPr lang="ru-RU" dirty="0" err="1" smtClean="0"/>
              <a:t>стабілізатор</a:t>
            </a:r>
            <a:r>
              <a:rPr lang="ru-RU" dirty="0" smtClean="0"/>
              <a:t> пивной </a:t>
            </a:r>
            <a:r>
              <a:rPr lang="ru-RU" dirty="0" err="1" smtClean="0"/>
              <a:t>піни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сульфат и хлорид кобальта. Были </a:t>
            </a:r>
            <a:r>
              <a:rPr lang="ru-RU" dirty="0" err="1" smtClean="0"/>
              <a:t>зарегістровані</a:t>
            </a:r>
            <a:r>
              <a:rPr lang="ru-RU" dirty="0" smtClean="0"/>
              <a:t> десятки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, 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летальні</a:t>
            </a:r>
            <a:r>
              <a:rPr lang="ru-RU" dirty="0" smtClean="0"/>
              <a:t>. З того часу </a:t>
            </a:r>
            <a:r>
              <a:rPr lang="ru-RU" dirty="0" err="1" smtClean="0"/>
              <a:t>використовування</a:t>
            </a:r>
            <a:r>
              <a:rPr lang="ru-RU" dirty="0" smtClean="0"/>
              <a:t> солей кобальта в </a:t>
            </a:r>
            <a:r>
              <a:rPr lang="ru-RU" dirty="0" err="1" smtClean="0"/>
              <a:t>пивовареній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припинено</a:t>
            </a:r>
            <a:r>
              <a:rPr lang="ru-RU" dirty="0" smtClean="0"/>
              <a:t> и в наш час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позазаконом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2232248" cy="764704"/>
          </a:xfrm>
        </p:spPr>
        <p:txBody>
          <a:bodyPr/>
          <a:lstStyle/>
          <a:p>
            <a:r>
              <a:rPr lang="ru-RU" dirty="0" smtClean="0"/>
              <a:t>Пиво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6" y="0"/>
            <a:ext cx="4806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" y="3429000"/>
            <a:ext cx="478400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4384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620688"/>
            <a:ext cx="4752528" cy="62373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Червоні</a:t>
            </a:r>
            <a:r>
              <a:rPr lang="ru-RU" dirty="0" smtClean="0"/>
              <a:t> </a:t>
            </a:r>
            <a:r>
              <a:rPr lang="ru-RU" dirty="0"/>
              <a:t>сорта натурального вина, </a:t>
            </a:r>
            <a:r>
              <a:rPr lang="ru-RU" dirty="0" smtClean="0"/>
              <a:t> як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лікарі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цілющі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 через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антиоксидантів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/>
              <a:t>антиоксиданта </a:t>
            </a:r>
            <a:r>
              <a:rPr lang="ru-RU" dirty="0" err="1"/>
              <a:t>ресвератрола</a:t>
            </a:r>
            <a:r>
              <a:rPr lang="ru-RU" dirty="0"/>
              <a:t>. </a:t>
            </a:r>
            <a:r>
              <a:rPr lang="ru-RU" dirty="0" err="1" smtClean="0"/>
              <a:t>Ресвератрол</a:t>
            </a:r>
            <a:r>
              <a:rPr lang="ru-RU" dirty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знижувати</a:t>
            </a:r>
            <a:r>
              <a:rPr lang="ru-RU" dirty="0" smtClean="0"/>
              <a:t> </a:t>
            </a:r>
            <a:r>
              <a:rPr lang="ru-RU" dirty="0"/>
              <a:t>холестерин,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в 10-20 раз </a:t>
            </a:r>
            <a:r>
              <a:rPr lang="ru-RU" dirty="0" err="1" smtClean="0"/>
              <a:t>сильніше</a:t>
            </a:r>
            <a:r>
              <a:rPr lang="ru-RU" dirty="0" smtClean="0"/>
              <a:t> </a:t>
            </a:r>
            <a:r>
              <a:rPr lang="ru-RU" dirty="0"/>
              <a:t>витамина Е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/>
              <a:t>антиоксиданта. В </a:t>
            </a:r>
            <a:r>
              <a:rPr lang="ru-RU" dirty="0" err="1" smtClean="0"/>
              <a:t>натуральних</a:t>
            </a:r>
            <a:r>
              <a:rPr lang="ru-RU" dirty="0" smtClean="0"/>
              <a:t> винах </a:t>
            </a:r>
            <a:r>
              <a:rPr lang="ru-RU" dirty="0" err="1" smtClean="0"/>
              <a:t>містятьсяся</a:t>
            </a:r>
            <a:r>
              <a:rPr lang="ru-RU" dirty="0" smtClean="0"/>
              <a:t> </a:t>
            </a:r>
            <a:r>
              <a:rPr lang="ru-RU" dirty="0" err="1" smtClean="0"/>
              <a:t>різноманіті</a:t>
            </a:r>
            <a:r>
              <a:rPr lang="ru-RU" dirty="0" smtClean="0"/>
              <a:t> </a:t>
            </a:r>
            <a:r>
              <a:rPr lang="ru-RU" dirty="0" err="1" smtClean="0"/>
              <a:t>ферменти</a:t>
            </a:r>
            <a:r>
              <a:rPr lang="ru-RU" dirty="0" smtClean="0"/>
              <a:t>, </a:t>
            </a:r>
            <a:r>
              <a:rPr lang="ru-RU" dirty="0" err="1" smtClean="0"/>
              <a:t>мікроелементи</a:t>
            </a:r>
            <a:r>
              <a:rPr lang="ru-RU" dirty="0" smtClean="0"/>
              <a:t>, </a:t>
            </a:r>
            <a:r>
              <a:rPr lang="ru-RU" dirty="0" err="1" smtClean="0"/>
              <a:t>витамини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біологично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пам′ятати</a:t>
            </a:r>
            <a:r>
              <a:rPr lang="ru-RU" dirty="0" smtClean="0"/>
              <a:t>, </a:t>
            </a:r>
            <a:r>
              <a:rPr lang="ru-RU" dirty="0"/>
              <a:t>что </a:t>
            </a:r>
            <a:r>
              <a:rPr lang="ru-RU" dirty="0" smtClean="0"/>
              <a:t>основою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алкогольних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/>
              <a:t>, в </a:t>
            </a:r>
            <a:r>
              <a:rPr lang="ru-RU" dirty="0" smtClean="0"/>
              <a:t>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/>
              <a:t>вина,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етанол</a:t>
            </a:r>
            <a:r>
              <a:rPr lang="ru-RU" dirty="0" smtClean="0"/>
              <a:t>. </a:t>
            </a:r>
            <a:r>
              <a:rPr lang="ru-RU" dirty="0"/>
              <a:t>Под </a:t>
            </a:r>
            <a:r>
              <a:rPr lang="ru-RU" dirty="0" err="1" smtClean="0"/>
              <a:t>наркотичним</a:t>
            </a:r>
            <a:r>
              <a:rPr lang="ru-RU" dirty="0" smtClean="0"/>
              <a:t> 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здатністьсть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/>
              <a:t>кому, ступор, </a:t>
            </a:r>
            <a:r>
              <a:rPr lang="ru-RU" dirty="0" err="1" smtClean="0"/>
              <a:t>невідчування</a:t>
            </a:r>
            <a:r>
              <a:rPr lang="ru-RU" dirty="0" smtClean="0"/>
              <a:t>   болю, </a:t>
            </a:r>
            <a:r>
              <a:rPr lang="ru-RU" dirty="0" err="1" smtClean="0"/>
              <a:t>пригнічування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/>
              <a:t>ЦНС, </a:t>
            </a:r>
            <a:r>
              <a:rPr lang="ru-RU" dirty="0" err="1" smtClean="0"/>
              <a:t>алкогольне</a:t>
            </a:r>
            <a:r>
              <a:rPr lang="ru-RU" dirty="0" smtClean="0"/>
              <a:t> </a:t>
            </a:r>
            <a:r>
              <a:rPr lang="ru-RU" dirty="0" err="1" smtClean="0"/>
              <a:t>збудження</a:t>
            </a:r>
            <a:r>
              <a:rPr lang="ru-RU" dirty="0" smtClean="0"/>
              <a:t>, </a:t>
            </a:r>
            <a:r>
              <a:rPr lang="ru-RU" dirty="0" err="1" smtClean="0"/>
              <a:t>звикання</a:t>
            </a:r>
            <a:r>
              <a:rPr lang="ru-RU" dirty="0" smtClean="0"/>
              <a:t>.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/>
              <a:t>е</a:t>
            </a:r>
            <a:r>
              <a:rPr lang="ru-RU" dirty="0" err="1" smtClean="0"/>
              <a:t>танола</a:t>
            </a:r>
            <a:r>
              <a:rPr lang="ru-RU" dirty="0" smtClean="0"/>
              <a:t> </a:t>
            </a:r>
            <a:r>
              <a:rPr lang="ru-RU" dirty="0"/>
              <a:t>на организм не </a:t>
            </a:r>
            <a:r>
              <a:rPr lang="ru-RU" dirty="0" err="1" smtClean="0"/>
              <a:t>обмежується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токсичним</a:t>
            </a:r>
            <a:r>
              <a:rPr lang="ru-RU" dirty="0" smtClean="0"/>
              <a:t> </a:t>
            </a:r>
            <a:r>
              <a:rPr lang="ru-RU" dirty="0" err="1" smtClean="0"/>
              <a:t>впливомм</a:t>
            </a:r>
            <a:r>
              <a:rPr lang="ru-RU" dirty="0"/>
              <a:t>.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та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біохімічних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–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етилового</a:t>
            </a:r>
            <a:r>
              <a:rPr lang="ru-RU" dirty="0" smtClean="0"/>
              <a:t> спирту.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68144" y="0"/>
            <a:ext cx="1872208" cy="914400"/>
          </a:xfrm>
        </p:spPr>
        <p:txBody>
          <a:bodyPr/>
          <a:lstStyle/>
          <a:p>
            <a:r>
              <a:rPr lang="ru-RU" dirty="0" smtClean="0"/>
              <a:t>Вино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" y="0"/>
            <a:ext cx="450681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499992" cy="350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4424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476672"/>
            <a:ext cx="4536504" cy="638132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Міцні</a:t>
            </a:r>
            <a:r>
              <a:rPr lang="ru-RU" dirty="0" smtClean="0"/>
              <a:t> </a:t>
            </a:r>
            <a:r>
              <a:rPr lang="ru-RU" dirty="0" err="1" smtClean="0"/>
              <a:t>алкогольні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, </a:t>
            </a:r>
            <a:r>
              <a:rPr lang="ru-RU" dirty="0" err="1" smtClean="0"/>
              <a:t>добуті</a:t>
            </a:r>
            <a:r>
              <a:rPr lang="ru-RU" dirty="0" smtClean="0"/>
              <a:t> </a:t>
            </a:r>
            <a:r>
              <a:rPr lang="ru-RU" dirty="0" err="1" smtClean="0"/>
              <a:t>дистіляцією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підвищити</a:t>
            </a:r>
            <a:r>
              <a:rPr lang="ru-RU" dirty="0" smtClean="0"/>
              <a:t>  </a:t>
            </a:r>
            <a:r>
              <a:rPr lang="ru-RU" dirty="0" err="1" smtClean="0"/>
              <a:t>небезпечно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 </a:t>
            </a:r>
            <a:r>
              <a:rPr lang="ru-RU" dirty="0" err="1" smtClean="0"/>
              <a:t>концентрацію</a:t>
            </a:r>
            <a:r>
              <a:rPr lang="ru-RU" dirty="0" smtClean="0"/>
              <a:t> </a:t>
            </a:r>
            <a:r>
              <a:rPr lang="ru-RU" dirty="0"/>
              <a:t>алкоголя в </a:t>
            </a:r>
            <a:r>
              <a:rPr lang="ru-RU" dirty="0" err="1" smtClean="0"/>
              <a:t>крові</a:t>
            </a:r>
            <a:r>
              <a:rPr lang="ru-RU" dirty="0" smtClean="0"/>
              <a:t>  та </a:t>
            </a:r>
            <a:r>
              <a:rPr lang="ru-RU" dirty="0" err="1" smtClean="0"/>
              <a:t>являють</a:t>
            </a:r>
            <a:r>
              <a:rPr lang="ru-RU" dirty="0" smtClean="0"/>
              <a:t> собою </a:t>
            </a:r>
            <a:r>
              <a:rPr lang="ru-RU" dirty="0" err="1" smtClean="0"/>
              <a:t>боільшу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здоров′я</a:t>
            </a:r>
            <a:r>
              <a:rPr lang="ru-RU" dirty="0" smtClean="0"/>
              <a:t> 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/>
              <a:t>пиво </a:t>
            </a:r>
            <a:r>
              <a:rPr lang="ru-RU" dirty="0" smtClean="0"/>
              <a:t>та вино. 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 err="1" smtClean="0"/>
              <a:t>усех</a:t>
            </a:r>
            <a:r>
              <a:rPr lang="ru-RU" dirty="0" smtClean="0"/>
              <a:t> </a:t>
            </a:r>
            <a:r>
              <a:rPr lang="ru-RU" dirty="0"/>
              <a:t>без </a:t>
            </a:r>
            <a:r>
              <a:rPr lang="ru-RU" dirty="0" err="1" smtClean="0"/>
              <a:t>виключення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важкий</a:t>
            </a:r>
            <a:r>
              <a:rPr lang="ru-RU" dirty="0" smtClean="0"/>
              <a:t> </a:t>
            </a:r>
            <a:r>
              <a:rPr lang="ru-RU" dirty="0"/>
              <a:t>комплекс алкогольных проблем: </a:t>
            </a:r>
            <a:r>
              <a:rPr lang="ru-RU" dirty="0" err="1" smtClean="0"/>
              <a:t>сверхлетальність</a:t>
            </a:r>
            <a:r>
              <a:rPr lang="ru-RU" dirty="0"/>
              <a:t>, </a:t>
            </a:r>
            <a:r>
              <a:rPr lang="ru-RU" dirty="0" smtClean="0"/>
              <a:t> яка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вимирання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, </a:t>
            </a:r>
            <a:r>
              <a:rPr lang="ru-RU" dirty="0" err="1" smtClean="0"/>
              <a:t>деградації</a:t>
            </a:r>
            <a:r>
              <a:rPr lang="ru-RU" dirty="0" smtClean="0"/>
              <a:t> социального 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злочинності</a:t>
            </a:r>
            <a:r>
              <a:rPr lang="ru-RU" dirty="0" smtClean="0"/>
              <a:t> т.п.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Регулярне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горілки</a:t>
            </a:r>
            <a:r>
              <a:rPr lang="ru-RU" dirty="0" smtClean="0"/>
              <a:t> </a:t>
            </a:r>
            <a:r>
              <a:rPr lang="ru-RU" dirty="0" err="1" smtClean="0"/>
              <a:t>обов′язково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/>
              <a:t>(цирроз </a:t>
            </a:r>
            <a:r>
              <a:rPr lang="ru-RU" dirty="0" err="1" smtClean="0"/>
              <a:t>печінки</a:t>
            </a:r>
            <a:r>
              <a:rPr lang="ru-RU" dirty="0"/>
              <a:t>). </a:t>
            </a:r>
            <a:r>
              <a:rPr lang="ru-RU" dirty="0" err="1" smtClean="0"/>
              <a:t>Початкове</a:t>
            </a:r>
            <a:r>
              <a:rPr lang="ru-RU" dirty="0" smtClean="0"/>
              <a:t> </a:t>
            </a:r>
            <a:r>
              <a:rPr lang="ru-RU" dirty="0" err="1" smtClean="0"/>
              <a:t>глибинне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организма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 </a:t>
            </a:r>
            <a:r>
              <a:rPr lang="ru-RU" dirty="0"/>
              <a:t>синдрома </a:t>
            </a:r>
            <a:r>
              <a:rPr lang="ru-RU" dirty="0" err="1" smtClean="0"/>
              <a:t>похмелля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наибольш</a:t>
            </a:r>
            <a:r>
              <a:rPr lang="ru-RU" dirty="0" smtClean="0"/>
              <a:t> </a:t>
            </a:r>
            <a:r>
              <a:rPr lang="ru-RU" dirty="0" err="1" smtClean="0"/>
              <a:t>частих</a:t>
            </a:r>
            <a:r>
              <a:rPr lang="ru-RU" dirty="0" smtClean="0"/>
              <a:t> </a:t>
            </a:r>
            <a:r>
              <a:rPr lang="ru-RU" dirty="0"/>
              <a:t>причин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/>
              <a:t>алкоголика — </a:t>
            </a:r>
            <a:r>
              <a:rPr lang="ru-RU" dirty="0" err="1" smtClean="0"/>
              <a:t>інфаркт</a:t>
            </a:r>
            <a:r>
              <a:rPr lang="ru-RU" dirty="0"/>
              <a:t>, </a:t>
            </a:r>
            <a:r>
              <a:rPr lang="ru-RU" dirty="0" err="1" smtClean="0"/>
              <a:t>інсульт</a:t>
            </a:r>
            <a:r>
              <a:rPr lang="ru-RU" dirty="0"/>
              <a:t>, цирроз </a:t>
            </a:r>
            <a:r>
              <a:rPr lang="ru-RU" dirty="0" err="1" smtClean="0"/>
              <a:t>печінки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0"/>
            <a:ext cx="2952328" cy="764704"/>
          </a:xfrm>
        </p:spPr>
        <p:txBody>
          <a:bodyPr/>
          <a:lstStyle/>
          <a:p>
            <a:r>
              <a:rPr lang="uk-UA" dirty="0" smtClean="0"/>
              <a:t>Горілка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8" y="20578"/>
            <a:ext cx="4941148" cy="37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8" y="3662408"/>
            <a:ext cx="4941148" cy="319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26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29336" y="476672"/>
            <a:ext cx="4814664" cy="61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Дубільні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/>
              <a:t>коньяка </a:t>
            </a:r>
            <a:r>
              <a:rPr lang="ru-RU" dirty="0" err="1" smtClean="0"/>
              <a:t>зменшують</a:t>
            </a:r>
            <a:r>
              <a:rPr lang="ru-RU" dirty="0" smtClean="0"/>
              <a:t> </a:t>
            </a:r>
            <a:r>
              <a:rPr lang="ru-RU" dirty="0" err="1" smtClean="0"/>
              <a:t>всмоктування</a:t>
            </a:r>
            <a:r>
              <a:rPr lang="ru-RU" dirty="0" smtClean="0"/>
              <a:t> алкоголю </a:t>
            </a:r>
            <a:r>
              <a:rPr lang="ru-RU" dirty="0"/>
              <a:t>в </a:t>
            </a:r>
            <a:r>
              <a:rPr lang="ru-RU" dirty="0" smtClean="0"/>
              <a:t>кров, тому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/>
              <a:t>алкоголя </a:t>
            </a:r>
            <a:r>
              <a:rPr lang="ru-RU" dirty="0" err="1" smtClean="0"/>
              <a:t>проявляеьтся</a:t>
            </a:r>
            <a:r>
              <a:rPr lang="ru-RU" dirty="0" smtClean="0"/>
              <a:t> </a:t>
            </a:r>
            <a:r>
              <a:rPr lang="ru-RU" dirty="0"/>
              <a:t>не так </a:t>
            </a:r>
            <a:r>
              <a:rPr lang="ru-RU" dirty="0" err="1" smtClean="0"/>
              <a:t>швидкоо</a:t>
            </a:r>
            <a:r>
              <a:rPr lang="ru-RU" dirty="0"/>
              <a:t>, как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чистої</a:t>
            </a:r>
            <a:r>
              <a:rPr lang="ru-RU" dirty="0" smtClean="0"/>
              <a:t> </a:t>
            </a:r>
            <a:r>
              <a:rPr lang="ru-RU" dirty="0" err="1" smtClean="0"/>
              <a:t>горілки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/>
              <a:t>ї</a:t>
            </a:r>
            <a:r>
              <a:rPr lang="ru-RU" dirty="0" err="1" smtClean="0"/>
              <a:t>м</a:t>
            </a:r>
            <a:r>
              <a:rPr lang="ru-RU" dirty="0" smtClean="0"/>
              <a:t> </a:t>
            </a:r>
            <a:r>
              <a:rPr lang="ru-RU" dirty="0"/>
              <a:t>же, </a:t>
            </a:r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проникність</a:t>
            </a:r>
            <a:r>
              <a:rPr lang="ru-RU" dirty="0" smtClean="0"/>
              <a:t> </a:t>
            </a:r>
            <a:r>
              <a:rPr lang="ru-RU" dirty="0" err="1" smtClean="0"/>
              <a:t>кишкової</a:t>
            </a:r>
            <a:r>
              <a:rPr lang="ru-RU" dirty="0" smtClean="0"/>
              <a:t> </a:t>
            </a:r>
            <a:r>
              <a:rPr lang="ru-RU" dirty="0" err="1" smtClean="0"/>
              <a:t>стінки</a:t>
            </a:r>
            <a:r>
              <a:rPr lang="ru-RU" dirty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коньяк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окиснення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уповільнює</a:t>
            </a:r>
            <a:r>
              <a:rPr lang="ru-RU" dirty="0" smtClean="0"/>
              <a:t> </a:t>
            </a:r>
            <a:r>
              <a:rPr lang="ru-RU" dirty="0" err="1" smtClean="0"/>
              <a:t>засвоєння</a:t>
            </a:r>
            <a:r>
              <a:rPr lang="ru-RU" dirty="0" smtClean="0"/>
              <a:t> </a:t>
            </a:r>
            <a:r>
              <a:rPr lang="ru-RU" dirty="0" err="1"/>
              <a:t>е</a:t>
            </a:r>
            <a:r>
              <a:rPr lang="ru-RU" dirty="0" err="1" smtClean="0"/>
              <a:t>танола</a:t>
            </a:r>
            <a:r>
              <a:rPr lang="ru-RU" dirty="0"/>
              <a:t>, </a:t>
            </a:r>
            <a:r>
              <a:rPr lang="ru-RU" dirty="0" smtClean="0"/>
              <a:t> тому </a:t>
            </a:r>
            <a:r>
              <a:rPr lang="ru-RU" dirty="0" err="1" smtClean="0"/>
              <a:t>індивідуальна</a:t>
            </a:r>
            <a:r>
              <a:rPr lang="ru-RU" dirty="0" smtClean="0"/>
              <a:t> норма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/>
              <a:t>алкоголя </a:t>
            </a:r>
            <a:r>
              <a:rPr lang="ru-RU" dirty="0" smtClean="0"/>
              <a:t>в </a:t>
            </a:r>
            <a:r>
              <a:rPr lang="ru-RU" dirty="0" err="1" smtClean="0"/>
              <a:t>перерахуванні</a:t>
            </a:r>
            <a:r>
              <a:rPr lang="ru-RU" dirty="0" smtClean="0"/>
              <a:t>  </a:t>
            </a:r>
            <a:r>
              <a:rPr lang="ru-RU" dirty="0"/>
              <a:t>на коньяк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/>
              <a:t>на 30-40 % </a:t>
            </a:r>
            <a:r>
              <a:rPr lang="ru-RU" dirty="0" err="1" smtClean="0"/>
              <a:t>нижче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/>
              <a:t>у коньяка однозначно </a:t>
            </a:r>
            <a:r>
              <a:rPr lang="ru-RU" dirty="0" err="1" smtClean="0"/>
              <a:t>більше</a:t>
            </a:r>
            <a:r>
              <a:rPr lang="ru-RU" dirty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негативних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покращує</a:t>
            </a:r>
            <a:r>
              <a:rPr lang="ru-RU" dirty="0" smtClean="0"/>
              <a:t>  </a:t>
            </a:r>
            <a:r>
              <a:rPr lang="ru-RU" dirty="0" err="1" smtClean="0"/>
              <a:t>апетит</a:t>
            </a:r>
            <a:r>
              <a:rPr lang="ru-RU" dirty="0" smtClean="0"/>
              <a:t> та </a:t>
            </a:r>
            <a:r>
              <a:rPr lang="ru-RU" dirty="0" err="1" smtClean="0"/>
              <a:t>стимулиює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шлункового</a:t>
            </a:r>
            <a:r>
              <a:rPr lang="ru-RU" dirty="0" smtClean="0"/>
              <a:t> соку, </a:t>
            </a:r>
            <a:r>
              <a:rPr lang="ru-RU" dirty="0" err="1" smtClean="0"/>
              <a:t>покращує</a:t>
            </a:r>
            <a:r>
              <a:rPr lang="ru-RU" dirty="0" smtClean="0"/>
              <a:t> роботу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дзатен</a:t>
            </a:r>
            <a:r>
              <a:rPr lang="ru-RU" dirty="0" smtClean="0"/>
              <a:t> до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имунитета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цілому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крапель</a:t>
            </a:r>
            <a:r>
              <a:rPr lang="ru-RU" dirty="0" smtClean="0"/>
              <a:t> </a:t>
            </a:r>
            <a:r>
              <a:rPr lang="ru-RU" dirty="0"/>
              <a:t>коньяка на </a:t>
            </a:r>
            <a:r>
              <a:rPr lang="ru-RU" dirty="0" err="1" smtClean="0"/>
              <a:t>ложці</a:t>
            </a:r>
            <a:r>
              <a:rPr lang="ru-RU" dirty="0" smtClean="0"/>
              <a:t> </a:t>
            </a:r>
            <a:r>
              <a:rPr lang="ru-RU" dirty="0" err="1" smtClean="0"/>
              <a:t>цукру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приборкати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/>
              <a:t>, 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соляний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позбавитися</a:t>
            </a:r>
            <a:r>
              <a:rPr lang="ru-RU" dirty="0" smtClean="0"/>
              <a:t>  зубного болю. </a:t>
            </a:r>
            <a:r>
              <a:rPr lang="ru-RU" dirty="0" err="1" smtClean="0"/>
              <a:t>Невелику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 </a:t>
            </a:r>
            <a:r>
              <a:rPr lang="ru-RU" dirty="0" err="1" smtClean="0"/>
              <a:t>підогрітого</a:t>
            </a:r>
            <a:r>
              <a:rPr lang="ru-RU" dirty="0" smtClean="0"/>
              <a:t> коньяку </a:t>
            </a:r>
            <a:r>
              <a:rPr lang="ru-RU" dirty="0"/>
              <a:t>можно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 </a:t>
            </a:r>
            <a:r>
              <a:rPr lang="ru-RU" dirty="0" err="1" smtClean="0"/>
              <a:t>ангіни</a:t>
            </a:r>
            <a:r>
              <a:rPr lang="ru-RU" dirty="0" smtClean="0"/>
              <a:t> та </a:t>
            </a:r>
            <a:r>
              <a:rPr lang="ru-RU" dirty="0" err="1" smtClean="0"/>
              <a:t>болі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горлі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0"/>
            <a:ext cx="2498616" cy="922040"/>
          </a:xfrm>
        </p:spPr>
        <p:txBody>
          <a:bodyPr/>
          <a:lstStyle/>
          <a:p>
            <a:r>
              <a:rPr lang="ru-RU" dirty="0" smtClean="0"/>
              <a:t>Коньяк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" y="0"/>
            <a:ext cx="45456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5804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620688"/>
            <a:ext cx="504056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невелика </a:t>
            </a:r>
            <a:r>
              <a:rPr lang="ru-RU" dirty="0" err="1" smtClean="0"/>
              <a:t>кількі</a:t>
            </a:r>
            <a:r>
              <a:rPr lang="ru-RU" dirty="0" smtClean="0"/>
              <a:t> </a:t>
            </a:r>
            <a:r>
              <a:rPr lang="ru-RU" dirty="0" err="1" smtClean="0"/>
              <a:t>стьалкоголя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зняти</a:t>
            </a:r>
            <a:r>
              <a:rPr lang="ru-RU" dirty="0" smtClean="0"/>
              <a:t> </a:t>
            </a:r>
            <a:r>
              <a:rPr lang="ru-RU" dirty="0" err="1" smtClean="0"/>
              <a:t>стрес</a:t>
            </a:r>
            <a:r>
              <a:rPr lang="ru-RU" dirty="0" smtClean="0"/>
              <a:t>.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мікродомішки,які</a:t>
            </a:r>
            <a:r>
              <a:rPr lang="ru-RU" dirty="0" smtClean="0"/>
              <a:t> </a:t>
            </a:r>
            <a:r>
              <a:rPr lang="ru-RU" dirty="0" err="1" smtClean="0"/>
              <a:t>лишилися</a:t>
            </a:r>
            <a:r>
              <a:rPr lang="ru-RU" dirty="0" smtClean="0"/>
              <a:t> в </a:t>
            </a:r>
            <a:r>
              <a:rPr lang="ru-RU" dirty="0" err="1" smtClean="0"/>
              <a:t>напої</a:t>
            </a:r>
            <a:r>
              <a:rPr lang="ru-RU" dirty="0" smtClean="0"/>
              <a:t> 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дистіляції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 </a:t>
            </a:r>
            <a:r>
              <a:rPr lang="ru-RU" dirty="0" err="1" smtClean="0"/>
              <a:t>впливати</a:t>
            </a:r>
            <a:r>
              <a:rPr lang="ru-RU" dirty="0" smtClean="0"/>
              <a:t> на организм, </a:t>
            </a:r>
            <a:r>
              <a:rPr lang="ru-RU" dirty="0" err="1" smtClean="0"/>
              <a:t>захищаючи</a:t>
            </a:r>
            <a:r>
              <a:rPr lang="ru-RU" dirty="0" smtClean="0"/>
              <a:t>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токсичної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/>
              <a:t>чистого алкоголя. В </a:t>
            </a:r>
            <a:r>
              <a:rPr lang="ru-RU" dirty="0" smtClean="0"/>
              <a:t>солодовому  </a:t>
            </a:r>
            <a:r>
              <a:rPr lang="ru-RU" dirty="0" err="1" smtClean="0"/>
              <a:t>віски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эллагової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яку </a:t>
            </a:r>
            <a:r>
              <a:rPr lang="ru-RU" dirty="0" err="1" smtClean="0"/>
              <a:t>називают</a:t>
            </a:r>
            <a:r>
              <a:rPr lang="ru-RU" dirty="0" smtClean="0"/>
              <a:t> «</a:t>
            </a:r>
            <a:r>
              <a:rPr lang="ru-RU" dirty="0" err="1" smtClean="0"/>
              <a:t>очисник</a:t>
            </a:r>
            <a:r>
              <a:rPr lang="ru-RU" dirty="0" smtClean="0"/>
              <a:t> </a:t>
            </a:r>
            <a:r>
              <a:rPr lang="ru-RU" dirty="0" err="1" smtClean="0"/>
              <a:t>вільних</a:t>
            </a:r>
            <a:r>
              <a:rPr lang="ru-RU" dirty="0" smtClean="0"/>
              <a:t> </a:t>
            </a:r>
            <a:r>
              <a:rPr lang="ru-RU" dirty="0" err="1" smtClean="0"/>
              <a:t>радикалів</a:t>
            </a:r>
            <a:r>
              <a:rPr lang="ru-RU" dirty="0"/>
              <a:t>».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зумовлено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эллагова</a:t>
            </a:r>
            <a:r>
              <a:rPr lang="ru-RU" dirty="0" smtClean="0"/>
              <a:t> кислота </a:t>
            </a:r>
            <a:r>
              <a:rPr lang="ru-RU" dirty="0" err="1" smtClean="0"/>
              <a:t>знишкоджує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организмі</a:t>
            </a:r>
            <a:r>
              <a:rPr lang="ru-RU" dirty="0" smtClean="0"/>
              <a:t> поте </a:t>
            </a:r>
            <a:r>
              <a:rPr lang="ru-RU" dirty="0" err="1" smtClean="0"/>
              <a:t>нциальні</a:t>
            </a:r>
            <a:r>
              <a:rPr lang="ru-RU" dirty="0" smtClean="0"/>
              <a:t> </a:t>
            </a:r>
            <a:r>
              <a:rPr lang="ru-RU" dirty="0" err="1" smtClean="0"/>
              <a:t>ракові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підпали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вільних</a:t>
            </a:r>
            <a:r>
              <a:rPr lang="ru-RU" dirty="0" smtClean="0"/>
              <a:t> </a:t>
            </a:r>
            <a:r>
              <a:rPr lang="ru-RU" dirty="0" err="1" smtClean="0"/>
              <a:t>радикалів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 smtClean="0"/>
              <a:t>Віски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невеликій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захищает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остеопороза. </a:t>
            </a:r>
            <a:r>
              <a:rPr lang="ru-RU" dirty="0" smtClean="0"/>
              <a:t>Цей </a:t>
            </a:r>
            <a:r>
              <a:rPr lang="ru-RU" dirty="0" err="1" smtClean="0"/>
              <a:t>напій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 </a:t>
            </a:r>
            <a:r>
              <a:rPr lang="ru-RU" dirty="0" err="1" smtClean="0"/>
              <a:t>солі</a:t>
            </a:r>
            <a:r>
              <a:rPr lang="ru-RU" dirty="0" smtClean="0"/>
              <a:t> та </a:t>
            </a:r>
            <a:r>
              <a:rPr lang="ru-RU" dirty="0"/>
              <a:t>йода, </a:t>
            </a:r>
            <a:r>
              <a:rPr lang="ru-RU" dirty="0" err="1" smtClean="0"/>
              <a:t>які</a:t>
            </a:r>
            <a:r>
              <a:rPr lang="ru-RU" dirty="0" smtClean="0"/>
              <a:t> позитивно </a:t>
            </a:r>
            <a:r>
              <a:rPr lang="ru-RU" dirty="0" err="1" smtClean="0"/>
              <a:t>впливають</a:t>
            </a:r>
            <a:r>
              <a:rPr lang="ru-RU" dirty="0" smtClean="0"/>
              <a:t>  на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/>
              <a:t>щитовидной </a:t>
            </a:r>
            <a:r>
              <a:rPr lang="ru-RU" dirty="0" err="1" smtClean="0"/>
              <a:t>залози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/>
              <a:t>что в </a:t>
            </a:r>
            <a:r>
              <a:rPr lang="ru-RU" dirty="0" err="1" smtClean="0"/>
              <a:t>Шотландиії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віски</a:t>
            </a:r>
            <a:r>
              <a:rPr lang="ru-RU" dirty="0" smtClean="0"/>
              <a:t> походить,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напій</a:t>
            </a:r>
            <a:r>
              <a:rPr lang="ru-RU" dirty="0" smtClean="0"/>
              <a:t> </a:t>
            </a:r>
            <a:r>
              <a:rPr lang="ru-RU" dirty="0" err="1" smtClean="0"/>
              <a:t>приймали</a:t>
            </a:r>
            <a:r>
              <a:rPr lang="ru-RU" dirty="0" smtClean="0"/>
              <a:t> </a:t>
            </a:r>
            <a:r>
              <a:rPr lang="ru-RU" dirty="0" err="1" smtClean="0"/>
              <a:t>внутрішньо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простуди, </a:t>
            </a:r>
            <a:r>
              <a:rPr lang="ru-RU" dirty="0"/>
              <a:t>натирали </a:t>
            </a:r>
            <a:r>
              <a:rPr lang="ru-RU" dirty="0" smtClean="0"/>
              <a:t> </a:t>
            </a:r>
            <a:r>
              <a:rPr lang="ru-RU" dirty="0" err="1" smtClean="0"/>
              <a:t>забиті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та </a:t>
            </a:r>
            <a:r>
              <a:rPr lang="ru-RU" dirty="0" err="1" smtClean="0"/>
              <a:t>накладали</a:t>
            </a:r>
            <a:r>
              <a:rPr lang="ru-RU" dirty="0" smtClean="0"/>
              <a:t> </a:t>
            </a:r>
            <a:r>
              <a:rPr lang="ru-RU" dirty="0" err="1" smtClean="0"/>
              <a:t>зігріваючі</a:t>
            </a:r>
            <a:r>
              <a:rPr lang="ru-RU" dirty="0" smtClean="0"/>
              <a:t> </a:t>
            </a:r>
            <a:r>
              <a:rPr lang="ru-RU" dirty="0" err="1" smtClean="0"/>
              <a:t>компреси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профілактичною</a:t>
            </a:r>
            <a:r>
              <a:rPr lang="ru-RU" dirty="0" smtClean="0"/>
              <a:t> метою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підчас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та як  </a:t>
            </a:r>
            <a:r>
              <a:rPr lang="ru-RU" dirty="0" err="1" smtClean="0"/>
              <a:t>антисептичний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підчас</a:t>
            </a:r>
            <a:r>
              <a:rPr lang="ru-RU" smtClean="0"/>
              <a:t> хирургических </a:t>
            </a:r>
            <a:r>
              <a:rPr lang="ru-RU" dirty="0"/>
              <a:t>операций.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0"/>
            <a:ext cx="1994560" cy="922040"/>
          </a:xfrm>
        </p:spPr>
        <p:txBody>
          <a:bodyPr/>
          <a:lstStyle/>
          <a:p>
            <a:r>
              <a:rPr lang="ru-RU" dirty="0" err="1" smtClean="0"/>
              <a:t>Віски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286249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5458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99594" y="260648"/>
            <a:ext cx="4544405" cy="61995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запобігають</a:t>
            </a:r>
            <a:r>
              <a:rPr lang="ru-RU" dirty="0" smtClean="0"/>
              <a:t> </a:t>
            </a:r>
            <a:r>
              <a:rPr lang="ru-RU" dirty="0" err="1" smtClean="0"/>
              <a:t>появі</a:t>
            </a:r>
            <a:r>
              <a:rPr lang="ru-RU" dirty="0" smtClean="0"/>
              <a:t> раку</a:t>
            </a:r>
            <a:r>
              <a:rPr lang="ru-RU" dirty="0" smtClean="0"/>
              <a:t>,  </a:t>
            </a:r>
            <a:r>
              <a:rPr lang="ru-RU" dirty="0" err="1" smtClean="0"/>
              <a:t>виразки</a:t>
            </a:r>
            <a:r>
              <a:rPr lang="ru-RU" dirty="0" smtClean="0"/>
              <a:t> </a:t>
            </a:r>
            <a:r>
              <a:rPr lang="ru-RU" dirty="0" err="1" smtClean="0"/>
              <a:t>шлунку</a:t>
            </a:r>
            <a:r>
              <a:rPr lang="ru-RU" dirty="0" smtClean="0"/>
              <a:t>  та </a:t>
            </a:r>
            <a:r>
              <a:rPr lang="ru-RU" dirty="0" smtClean="0"/>
              <a:t> </a:t>
            </a:r>
            <a:r>
              <a:rPr lang="ru-RU" dirty="0" err="1" smtClean="0"/>
              <a:t>запаленню</a:t>
            </a:r>
            <a:r>
              <a:rPr lang="ru-RU" dirty="0" smtClean="0"/>
              <a:t> </a:t>
            </a:r>
            <a:r>
              <a:rPr lang="ru-RU" dirty="0" err="1" smtClean="0"/>
              <a:t>слизової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</a:t>
            </a:r>
            <a:r>
              <a:rPr lang="ru-RU" dirty="0" err="1" smtClean="0"/>
              <a:t>товстої</a:t>
            </a:r>
            <a:r>
              <a:rPr lang="ru-RU" dirty="0" smtClean="0"/>
              <a:t> </a:t>
            </a:r>
            <a:r>
              <a:rPr lang="ru-RU" dirty="0"/>
              <a:t>кишки. </a:t>
            </a:r>
            <a:r>
              <a:rPr lang="ru-RU" dirty="0" err="1" smtClean="0"/>
              <a:t>Спричиняє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кишківної</a:t>
            </a:r>
            <a:r>
              <a:rPr lang="ru-RU" dirty="0" smtClean="0"/>
              <a:t> </a:t>
            </a:r>
            <a:r>
              <a:rPr lang="ru-RU" dirty="0" err="1" smtClean="0"/>
              <a:t>флори</a:t>
            </a:r>
            <a:r>
              <a:rPr lang="ru-RU" dirty="0" smtClean="0"/>
              <a:t>,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кальцію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0"/>
            <a:ext cx="2426608" cy="914400"/>
          </a:xfrm>
        </p:spPr>
        <p:txBody>
          <a:bodyPr/>
          <a:lstStyle/>
          <a:p>
            <a:r>
              <a:rPr lang="ru-RU" dirty="0" err="1" smtClean="0"/>
              <a:t>Текіла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02"/>
            <a:ext cx="4599595" cy="342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5" y="3356992"/>
            <a:ext cx="4635000" cy="350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6281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548680"/>
            <a:ext cx="4499952" cy="61926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До </a:t>
            </a:r>
            <a:r>
              <a:rPr lang="ru-RU" dirty="0" smtClean="0"/>
              <a:t>складу </a:t>
            </a:r>
            <a:r>
              <a:rPr lang="ru-RU" dirty="0" err="1" smtClean="0"/>
              <a:t>лікера</a:t>
            </a:r>
            <a:r>
              <a:rPr lang="ru-RU" dirty="0" smtClean="0"/>
              <a:t> </a:t>
            </a:r>
            <a:r>
              <a:rPr lang="ru-RU" dirty="0"/>
              <a:t>самбука </a:t>
            </a:r>
            <a:r>
              <a:rPr lang="ru-RU" dirty="0" smtClean="0"/>
              <a:t>входить </a:t>
            </a:r>
            <a:r>
              <a:rPr lang="ru-RU" dirty="0" err="1" smtClean="0"/>
              <a:t>аніс</a:t>
            </a:r>
            <a:r>
              <a:rPr lang="ru-RU" dirty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як </a:t>
            </a:r>
            <a:r>
              <a:rPr lang="ru-RU" dirty="0" err="1" smtClean="0"/>
              <a:t>мукалтінний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. </a:t>
            </a:r>
            <a:r>
              <a:rPr lang="ru-RU" dirty="0" err="1" smtClean="0"/>
              <a:t>Анісом</a:t>
            </a:r>
            <a:r>
              <a:rPr lang="ru-RU" dirty="0" smtClean="0"/>
              <a:t> </a:t>
            </a:r>
            <a:r>
              <a:rPr lang="ru-RU" dirty="0" err="1" smtClean="0"/>
              <a:t>лікують</a:t>
            </a:r>
            <a:r>
              <a:rPr lang="ru-RU" dirty="0" smtClean="0"/>
              <a:t> </a:t>
            </a:r>
            <a:r>
              <a:rPr lang="ru-RU" dirty="0" err="1" smtClean="0"/>
              <a:t>бронхіти</a:t>
            </a:r>
            <a:r>
              <a:rPr lang="ru-RU" dirty="0" smtClean="0"/>
              <a:t>, </a:t>
            </a:r>
            <a:r>
              <a:rPr lang="ru-RU" dirty="0" err="1" smtClean="0"/>
              <a:t>трахеїти</a:t>
            </a:r>
            <a:r>
              <a:rPr lang="ru-RU" dirty="0" smtClean="0"/>
              <a:t> </a:t>
            </a:r>
            <a:r>
              <a:rPr lang="ru-RU" dirty="0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пневмонію</a:t>
            </a:r>
            <a:r>
              <a:rPr lang="ru-RU" dirty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вчасно</a:t>
            </a:r>
            <a:r>
              <a:rPr lang="ru-RU" dirty="0" smtClean="0"/>
              <a:t> </a:t>
            </a:r>
            <a:r>
              <a:rPr lang="ru-RU" dirty="0" err="1" smtClean="0"/>
              <a:t>випити</a:t>
            </a:r>
            <a:r>
              <a:rPr lang="ru-RU" dirty="0" smtClean="0"/>
              <a:t>  рюмочку </a:t>
            </a:r>
            <a:r>
              <a:rPr lang="ru-RU" dirty="0"/>
              <a:t>самбуки 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попередити</a:t>
            </a:r>
            <a:r>
              <a:rPr lang="ru-RU" dirty="0" smtClean="0"/>
              <a:t> </a:t>
            </a:r>
            <a:r>
              <a:rPr lang="ru-RU" dirty="0" err="1" smtClean="0"/>
              <a:t>развиток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дихательних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/>
              <a:t>J</a:t>
            </a:r>
          </a:p>
          <a:p>
            <a:r>
              <a:rPr lang="ru-RU" dirty="0"/>
              <a:t>В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медицині</a:t>
            </a:r>
            <a:r>
              <a:rPr lang="ru-RU" dirty="0" smtClean="0"/>
              <a:t>  </a:t>
            </a:r>
            <a:r>
              <a:rPr lang="ru-RU" dirty="0" err="1" smtClean="0"/>
              <a:t>в</a:t>
            </a:r>
            <a:r>
              <a:rPr lang="ru-RU" dirty="0" err="1" smtClean="0"/>
              <a:t>ідомі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/>
              <a:t>, </a:t>
            </a:r>
            <a:r>
              <a:rPr lang="ru-RU" dirty="0" smtClean="0"/>
              <a:t>коли анисовая </a:t>
            </a:r>
            <a:r>
              <a:rPr lang="ru-RU" dirty="0" err="1" smtClean="0"/>
              <a:t>настоянка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добре </a:t>
            </a:r>
            <a:r>
              <a:rPr lang="ru-RU" dirty="0" smtClean="0"/>
              <a:t>зарекомендовала себе як </a:t>
            </a:r>
            <a:r>
              <a:rPr lang="ru-RU" dirty="0" err="1" smtClean="0"/>
              <a:t>засіб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/>
              <a:t>грудного молока у </a:t>
            </a:r>
            <a:r>
              <a:rPr lang="ru-RU" dirty="0" err="1" smtClean="0"/>
              <a:t>корлячої</a:t>
            </a:r>
            <a:r>
              <a:rPr lang="ru-RU" dirty="0" smtClean="0"/>
              <a:t> </a:t>
            </a:r>
            <a:r>
              <a:rPr lang="ru-RU" dirty="0"/>
              <a:t>матери.</a:t>
            </a:r>
          </a:p>
          <a:p>
            <a:r>
              <a:rPr lang="ru-RU" dirty="0"/>
              <a:t>Анис,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самбуці</a:t>
            </a:r>
            <a:r>
              <a:rPr lang="ru-RU" dirty="0" smtClean="0"/>
              <a:t>,  </a:t>
            </a:r>
            <a:r>
              <a:rPr lang="ru-RU" dirty="0" err="1" smtClean="0"/>
              <a:t>відмінний</a:t>
            </a:r>
            <a:r>
              <a:rPr lang="ru-RU" dirty="0" smtClean="0"/>
              <a:t> </a:t>
            </a:r>
            <a:r>
              <a:rPr lang="ru-RU" dirty="0" err="1" smtClean="0"/>
              <a:t>послаблюючий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 </a:t>
            </a:r>
            <a:r>
              <a:rPr lang="ru-RU" dirty="0" err="1" smtClean="0"/>
              <a:t>стимулює</a:t>
            </a:r>
            <a:r>
              <a:rPr lang="ru-RU" dirty="0" smtClean="0"/>
              <a:t> роботу </a:t>
            </a:r>
            <a:r>
              <a:rPr lang="ru-RU" dirty="0" err="1" smtClean="0"/>
              <a:t>печінки</a:t>
            </a:r>
            <a:r>
              <a:rPr lang="ru-RU" dirty="0"/>
              <a:t>. Анис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підчас</a:t>
            </a:r>
            <a:r>
              <a:rPr lang="ru-RU" dirty="0" smtClean="0"/>
              <a:t>  </a:t>
            </a:r>
            <a:r>
              <a:rPr lang="ru-RU" dirty="0" err="1" smtClean="0"/>
              <a:t>запа</a:t>
            </a:r>
            <a:r>
              <a:rPr lang="ru-RU" dirty="0" smtClean="0"/>
              <a:t> </a:t>
            </a:r>
            <a:r>
              <a:rPr lang="ru-RU" dirty="0" err="1" smtClean="0"/>
              <a:t>лення</a:t>
            </a:r>
            <a:r>
              <a:rPr lang="ru-RU" dirty="0" smtClean="0"/>
              <a:t> </a:t>
            </a:r>
            <a:r>
              <a:rPr lang="ru-RU" dirty="0" err="1" smtClean="0"/>
              <a:t>нирок</a:t>
            </a:r>
            <a:r>
              <a:rPr lang="ru-RU" dirty="0" smtClean="0"/>
              <a:t> та </a:t>
            </a:r>
            <a:r>
              <a:rPr lang="ru-RU" dirty="0" err="1" smtClean="0"/>
              <a:t>мочекам′яної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Самбука </a:t>
            </a:r>
            <a:r>
              <a:rPr lang="ru-RU" dirty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алкогольний</a:t>
            </a:r>
            <a:r>
              <a:rPr lang="ru-RU" dirty="0" smtClean="0"/>
              <a:t> </a:t>
            </a:r>
            <a:r>
              <a:rPr lang="ru-RU" dirty="0" err="1" smtClean="0"/>
              <a:t>напій,який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.  </a:t>
            </a:r>
            <a:r>
              <a:rPr lang="ru-RU" dirty="0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тгоу</a:t>
            </a:r>
            <a:r>
              <a:rPr lang="ru-RU" dirty="0" smtClean="0"/>
              <a:t> ж </a:t>
            </a:r>
            <a:r>
              <a:rPr lang="ru-RU" dirty="0"/>
              <a:t>люди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захворюваннями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 та </a:t>
            </a:r>
            <a:r>
              <a:rPr lang="ru-RU" dirty="0" err="1" smtClean="0"/>
              <a:t>нирок</a:t>
            </a:r>
            <a:r>
              <a:rPr lang="ru-RU" dirty="0" smtClean="0"/>
              <a:t>, </a:t>
            </a:r>
            <a:r>
              <a:rPr lang="ru-RU" dirty="0" err="1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жовчовыводящими</a:t>
            </a:r>
            <a:r>
              <a:rPr lang="ru-RU" dirty="0" smtClean="0"/>
              <a:t> </a:t>
            </a:r>
            <a:r>
              <a:rPr lang="ru-RU" dirty="0"/>
              <a:t>протоками, а </a:t>
            </a:r>
            <a:r>
              <a:rPr lang="ru-RU" dirty="0" err="1" smtClean="0"/>
              <a:t>також</a:t>
            </a:r>
            <a:r>
              <a:rPr lang="ru-RU" dirty="0" smtClean="0"/>
              <a:t> 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сахарним</a:t>
            </a:r>
            <a:r>
              <a:rPr lang="ru-RU" dirty="0" smtClean="0"/>
              <a:t> </a:t>
            </a:r>
            <a:r>
              <a:rPr lang="ru-RU" dirty="0" err="1" smtClean="0"/>
              <a:t>діабетом</a:t>
            </a:r>
            <a:r>
              <a:rPr lang="ru-RU" dirty="0" smtClean="0"/>
              <a:t>,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обмежити</a:t>
            </a:r>
            <a:r>
              <a:rPr lang="ru-RU" dirty="0" smtClean="0"/>
              <a:t> </a:t>
            </a:r>
            <a:r>
              <a:rPr lang="ru-RU" dirty="0" err="1" smtClean="0"/>
              <a:t>будьяке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/>
              <a:t>самбуки </a:t>
            </a:r>
            <a:r>
              <a:rPr lang="ru-RU" dirty="0" smtClean="0"/>
              <a:t>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коктейлів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анісовые</a:t>
            </a:r>
            <a:r>
              <a:rPr lang="ru-RU" dirty="0" smtClean="0"/>
              <a:t> </a:t>
            </a:r>
            <a:r>
              <a:rPr lang="ru-RU" dirty="0" err="1" smtClean="0"/>
              <a:t>настої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smtClean="0"/>
              <a:t>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/>
              <a:t>й</a:t>
            </a:r>
            <a:r>
              <a:rPr lang="ru-RU" dirty="0" smtClean="0"/>
              <a:t> </a:t>
            </a:r>
            <a:r>
              <a:rPr lang="ru-RU" dirty="0"/>
              <a:t>самбука, полностью </a:t>
            </a:r>
            <a:r>
              <a:rPr lang="ru-RU" dirty="0" err="1" smtClean="0"/>
              <a:t>протипоказані</a:t>
            </a:r>
            <a:r>
              <a:rPr lang="ru-RU" dirty="0" smtClean="0"/>
              <a:t> </a:t>
            </a:r>
            <a:r>
              <a:rPr lang="ru-RU" dirty="0"/>
              <a:t>для людей с </a:t>
            </a:r>
            <a:r>
              <a:rPr lang="ru-RU" dirty="0" smtClean="0"/>
              <a:t>высоким </a:t>
            </a:r>
            <a:r>
              <a:rPr lang="ru-RU" dirty="0" err="1" smtClean="0"/>
              <a:t>згортанням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.</a:t>
            </a:r>
            <a:endParaRPr lang="ru-RU" dirty="0"/>
          </a:p>
          <a:p>
            <a:r>
              <a:rPr lang="ru-RU" dirty="0"/>
              <a:t>Не </a:t>
            </a:r>
            <a:r>
              <a:rPr lang="ru-RU" dirty="0" err="1" smtClean="0"/>
              <a:t>бажано</a:t>
            </a:r>
            <a:r>
              <a:rPr lang="ru-RU" dirty="0" smtClean="0"/>
              <a:t> </a:t>
            </a:r>
            <a:r>
              <a:rPr lang="ru-RU" dirty="0" err="1" smtClean="0"/>
              <a:t>вживати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анис людям,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страждають</a:t>
            </a:r>
            <a:r>
              <a:rPr lang="ru-RU" dirty="0" smtClean="0"/>
              <a:t> </a:t>
            </a:r>
            <a:r>
              <a:rPr lang="ru-RU" dirty="0" err="1" smtClean="0"/>
              <a:t>підвищеним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err="1" smtClean="0"/>
              <a:t>і</a:t>
            </a:r>
            <a:r>
              <a:rPr lang="ru-RU" dirty="0" err="1" smtClean="0"/>
              <a:t>внем</a:t>
            </a:r>
            <a:r>
              <a:rPr lang="ru-RU" dirty="0" smtClean="0"/>
              <a:t> </a:t>
            </a:r>
            <a:r>
              <a:rPr lang="ru-RU" dirty="0"/>
              <a:t>кислотности 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виразк</a:t>
            </a:r>
            <a:r>
              <a:rPr lang="ru-RU" dirty="0" err="1" smtClean="0"/>
              <a:t>ами</a:t>
            </a:r>
            <a:r>
              <a:rPr lang="ru-RU" dirty="0" smtClean="0"/>
              <a:t> </a:t>
            </a:r>
            <a:r>
              <a:rPr lang="ru-RU" dirty="0" err="1" smtClean="0"/>
              <a:t>шлунку</a:t>
            </a:r>
            <a:r>
              <a:rPr lang="ru-RU" dirty="0" smtClean="0"/>
              <a:t>   </a:t>
            </a:r>
            <a:r>
              <a:rPr lang="ru-RU" dirty="0" err="1" smtClean="0"/>
              <a:t>та</a:t>
            </a:r>
            <a:r>
              <a:rPr lang="ru-RU" dirty="0" smtClean="0"/>
              <a:t>/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дванадцатиперсної</a:t>
            </a:r>
            <a:r>
              <a:rPr lang="ru-RU" dirty="0" smtClean="0"/>
              <a:t> </a:t>
            </a:r>
            <a:r>
              <a:rPr lang="ru-RU" dirty="0"/>
              <a:t>кишки.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-171400"/>
            <a:ext cx="2714640" cy="850032"/>
          </a:xfrm>
        </p:spPr>
        <p:txBody>
          <a:bodyPr/>
          <a:lstStyle/>
          <a:p>
            <a:r>
              <a:rPr lang="ru-RU" dirty="0" smtClean="0"/>
              <a:t>Самбука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" y="1157"/>
            <a:ext cx="4883666" cy="34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" y="3429001"/>
            <a:ext cx="48768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5805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39526" y="548680"/>
            <a:ext cx="4730712" cy="6192688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uk-UA" dirty="0" smtClean="0"/>
              <a:t>Користь</a:t>
            </a:r>
            <a:endParaRPr lang="ru-RU" dirty="0"/>
          </a:p>
          <a:p>
            <a:r>
              <a:rPr lang="ru-RU" dirty="0" err="1" smtClean="0"/>
              <a:t>разслаблює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з</a:t>
            </a:r>
            <a:r>
              <a:rPr lang="ru-RU" dirty="0" err="1" smtClean="0"/>
              <a:t>німає</a:t>
            </a:r>
            <a:r>
              <a:rPr lang="ru-RU" dirty="0" smtClean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з</a:t>
            </a:r>
            <a:r>
              <a:rPr lang="ru-RU" dirty="0" err="1" smtClean="0"/>
              <a:t>німає</a:t>
            </a:r>
            <a:r>
              <a:rPr lang="ru-RU" dirty="0" smtClean="0"/>
              <a:t> жар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покращенню</a:t>
            </a:r>
            <a:r>
              <a:rPr lang="ru-RU" dirty="0" smtClean="0"/>
              <a:t> </a:t>
            </a:r>
            <a:r>
              <a:rPr lang="ru-RU" dirty="0" err="1" smtClean="0"/>
              <a:t>травлення</a:t>
            </a:r>
            <a:r>
              <a:rPr lang="ru-RU" dirty="0" smtClean="0"/>
              <a:t>, </a:t>
            </a:r>
            <a:r>
              <a:rPr lang="ru-RU" dirty="0" err="1" smtClean="0"/>
              <a:t>збуджує</a:t>
            </a:r>
            <a:r>
              <a:rPr lang="ru-RU" dirty="0" smtClean="0"/>
              <a:t> </a:t>
            </a:r>
            <a:r>
              <a:rPr lang="ru-RU" dirty="0" err="1" smtClean="0"/>
              <a:t>апетит</a:t>
            </a:r>
            <a:r>
              <a:rPr lang="ru-RU" dirty="0"/>
              <a:t>;</a:t>
            </a:r>
          </a:p>
          <a:p>
            <a:r>
              <a:rPr lang="ru-RU" dirty="0" err="1" smtClean="0"/>
              <a:t>д</a:t>
            </a:r>
            <a:r>
              <a:rPr lang="ru-RU" dirty="0" err="1" smtClean="0"/>
              <a:t>опомагає</a:t>
            </a:r>
            <a:r>
              <a:rPr lang="ru-RU" dirty="0" smtClean="0"/>
              <a:t> </a:t>
            </a:r>
            <a:r>
              <a:rPr lang="ru-RU" dirty="0" err="1" smtClean="0"/>
              <a:t>швидкому</a:t>
            </a:r>
            <a:r>
              <a:rPr lang="ru-RU" dirty="0" smtClean="0"/>
              <a:t> </a:t>
            </a:r>
            <a:r>
              <a:rPr lang="ru-RU" dirty="0" err="1" smtClean="0"/>
              <a:t>загоєнню</a:t>
            </a:r>
            <a:r>
              <a:rPr lang="ru-RU" dirty="0" smtClean="0"/>
              <a:t> ран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розширює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 </a:t>
            </a:r>
            <a:r>
              <a:rPr lang="ru-RU" dirty="0" err="1" smtClean="0"/>
              <a:t>сердця</a:t>
            </a:r>
            <a:r>
              <a:rPr lang="ru-RU" dirty="0" smtClean="0"/>
              <a:t> </a:t>
            </a:r>
            <a:r>
              <a:rPr lang="ru-RU" dirty="0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кровеносні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может </a:t>
            </a:r>
            <a:r>
              <a:rPr lang="ru-RU" dirty="0" smtClean="0"/>
              <a:t>бути </a:t>
            </a:r>
            <a:r>
              <a:rPr lang="ru-RU" dirty="0" err="1" smtClean="0"/>
              <a:t>застосовано</a:t>
            </a:r>
            <a:r>
              <a:rPr lang="ru-RU" dirty="0" smtClean="0"/>
              <a:t>,  як антиоксидант, </a:t>
            </a:r>
            <a:r>
              <a:rPr lang="ru-RU" dirty="0" smtClean="0"/>
              <a:t> </a:t>
            </a:r>
            <a:r>
              <a:rPr lang="ru-RU" dirty="0" smtClean="0"/>
              <a:t>антисептик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Використовується</a:t>
            </a:r>
            <a:r>
              <a:rPr lang="ru-RU" dirty="0" smtClean="0"/>
              <a:t> як</a:t>
            </a:r>
            <a:r>
              <a:rPr lang="ru-RU" dirty="0" smtClean="0"/>
              <a:t> </a:t>
            </a:r>
            <a:r>
              <a:rPr lang="ru-RU" dirty="0" err="1" smtClean="0"/>
              <a:t>протисудомний</a:t>
            </a:r>
            <a:r>
              <a:rPr lang="ru-RU" dirty="0" smtClean="0"/>
              <a:t>, </a:t>
            </a:r>
            <a:r>
              <a:rPr lang="ru-RU" dirty="0" err="1" smtClean="0"/>
              <a:t>противоаритмічний</a:t>
            </a:r>
            <a:r>
              <a:rPr lang="ru-RU" dirty="0" smtClean="0"/>
              <a:t>, </a:t>
            </a:r>
            <a:r>
              <a:rPr lang="ru-RU" dirty="0" err="1" smtClean="0"/>
              <a:t>спазмолітичний</a:t>
            </a:r>
            <a:r>
              <a:rPr lang="ru-RU" dirty="0" smtClean="0"/>
              <a:t> препарат;</a:t>
            </a:r>
            <a:endParaRPr lang="ru-RU" dirty="0"/>
          </a:p>
          <a:p>
            <a:r>
              <a:rPr lang="ru-RU" dirty="0"/>
              <a:t>может </a:t>
            </a:r>
            <a:r>
              <a:rPr lang="ru-RU" dirty="0" smtClean="0"/>
              <a:t>бути </a:t>
            </a:r>
            <a:r>
              <a:rPr lang="ru-RU" dirty="0" err="1" smtClean="0"/>
              <a:t>використано</a:t>
            </a:r>
            <a:r>
              <a:rPr lang="ru-RU" dirty="0" smtClean="0"/>
              <a:t>  </a:t>
            </a:r>
            <a:r>
              <a:rPr lang="ru-RU" dirty="0"/>
              <a:t>для </a:t>
            </a:r>
            <a:r>
              <a:rPr lang="ru-RU" dirty="0" err="1" smtClean="0"/>
              <a:t>профілактики</a:t>
            </a:r>
            <a:r>
              <a:rPr lang="ru-RU" dirty="0" smtClean="0"/>
              <a:t> </a:t>
            </a:r>
            <a:r>
              <a:rPr lang="ru-RU" dirty="0" err="1" smtClean="0"/>
              <a:t>вірусних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ць</a:t>
            </a:r>
            <a:r>
              <a:rPr lang="ru-RU" dirty="0" err="1" smtClean="0"/>
              <a:t>ого</a:t>
            </a:r>
            <a:r>
              <a:rPr lang="ru-RU" dirty="0" smtClean="0"/>
              <a:t> напою  </a:t>
            </a:r>
            <a:r>
              <a:rPr lang="ru-RU" dirty="0"/>
              <a:t>в </a:t>
            </a:r>
            <a:r>
              <a:rPr lang="ru-RU" dirty="0" err="1" smtClean="0"/>
              <a:t>унікальному</a:t>
            </a:r>
            <a:r>
              <a:rPr lang="ru-RU" dirty="0" smtClean="0"/>
              <a:t> </a:t>
            </a:r>
            <a:r>
              <a:rPr lang="ru-RU" dirty="0" err="1" smtClean="0"/>
              <a:t>комплексі</a:t>
            </a:r>
            <a:r>
              <a:rPr lang="ru-RU" dirty="0" smtClean="0"/>
              <a:t> </a:t>
            </a:r>
            <a:r>
              <a:rPr lang="ru-RU" dirty="0" err="1" smtClean="0"/>
              <a:t>лікарських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настоювали</a:t>
            </a:r>
            <a:r>
              <a:rPr lang="ru-RU" dirty="0" smtClean="0"/>
              <a:t>.</a:t>
            </a: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Шкода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абсента </a:t>
            </a:r>
            <a:r>
              <a:rPr lang="ru-RU" dirty="0" smtClean="0"/>
              <a:t>повязана </a:t>
            </a:r>
            <a:r>
              <a:rPr lang="ru-RU" dirty="0"/>
              <a:t>в </a:t>
            </a:r>
            <a:r>
              <a:rPr lang="ru-RU" dirty="0" smtClean="0"/>
              <a:t>основному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у </a:t>
            </a:r>
            <a:r>
              <a:rPr lang="ru-RU" dirty="0" err="1" smtClean="0"/>
              <a:t>ньому</a:t>
            </a:r>
            <a:r>
              <a:rPr lang="ru-RU" dirty="0" smtClean="0"/>
              <a:t>  </a:t>
            </a:r>
            <a:r>
              <a:rPr lang="ru-RU" dirty="0" err="1"/>
              <a:t>туйона</a:t>
            </a:r>
            <a:r>
              <a:rPr lang="ru-RU" dirty="0"/>
              <a:t> (</a:t>
            </a:r>
            <a:r>
              <a:rPr lang="ru-RU" dirty="0" err="1" smtClean="0"/>
              <a:t>мототерпіна</a:t>
            </a:r>
            <a:r>
              <a:rPr lang="ru-RU" dirty="0"/>
              <a:t>), </a:t>
            </a:r>
            <a:r>
              <a:rPr lang="ru-RU" dirty="0" err="1" smtClean="0"/>
              <a:t>отруйної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 </a:t>
            </a:r>
            <a:r>
              <a:rPr lang="ru-RU" dirty="0" err="1" smtClean="0"/>
              <a:t>гіркого</a:t>
            </a:r>
            <a:r>
              <a:rPr lang="ru-RU" dirty="0" smtClean="0"/>
              <a:t> </a:t>
            </a:r>
            <a:r>
              <a:rPr lang="ru-RU" dirty="0" err="1" smtClean="0"/>
              <a:t>полину</a:t>
            </a:r>
            <a:r>
              <a:rPr lang="ru-RU" dirty="0" smtClean="0"/>
              <a:t> </a:t>
            </a:r>
            <a:r>
              <a:rPr lang="ru-RU" dirty="0" smtClean="0"/>
              <a:t>та</a:t>
            </a:r>
            <a:r>
              <a:rPr lang="ru-RU" dirty="0" smtClean="0"/>
              <a:t> </a:t>
            </a:r>
            <a:r>
              <a:rPr lang="ru-RU" dirty="0"/>
              <a:t>может </a:t>
            </a:r>
            <a:r>
              <a:rPr lang="ru-RU" dirty="0" err="1" smtClean="0"/>
              <a:t>спричиняти</a:t>
            </a:r>
            <a:r>
              <a:rPr lang="ru-RU" dirty="0" smtClean="0"/>
              <a:t> </a:t>
            </a:r>
            <a:r>
              <a:rPr lang="ru-RU" dirty="0"/>
              <a:t>ряд негативных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/>
              <a:t>организма.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-962"/>
            <a:ext cx="3024336" cy="914400"/>
          </a:xfrm>
        </p:spPr>
        <p:txBody>
          <a:bodyPr/>
          <a:lstStyle/>
          <a:p>
            <a:r>
              <a:rPr lang="ru-RU" dirty="0" smtClean="0"/>
              <a:t>Абсент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" y="-962"/>
            <a:ext cx="4412668" cy="6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841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271</TotalTime>
  <Words>912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Вплив алкогольних напоїв на організм людини</vt:lpstr>
      <vt:lpstr>Пиво</vt:lpstr>
      <vt:lpstr>Вино</vt:lpstr>
      <vt:lpstr>Горілка</vt:lpstr>
      <vt:lpstr>Коньяк</vt:lpstr>
      <vt:lpstr>Віски</vt:lpstr>
      <vt:lpstr>Текіла</vt:lpstr>
      <vt:lpstr>Самбука</vt:lpstr>
      <vt:lpstr>Абсент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Алла</cp:lastModifiedBy>
  <cp:revision>39</cp:revision>
  <dcterms:created xsi:type="dcterms:W3CDTF">2013-04-02T18:37:29Z</dcterms:created>
  <dcterms:modified xsi:type="dcterms:W3CDTF">2018-02-25T09:51:51Z</dcterms:modified>
</cp:coreProperties>
</file>