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5DD29-565E-4B15-98DB-033B65B7B839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DDB45-5EF5-45CF-A023-4A520AB3FF2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697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DB45-5EF5-45CF-A023-4A520AB3FF23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34551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0619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778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80019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44433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59727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003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183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82879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437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68357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3415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4607C-6ABB-441A-AA55-FE49D8CDD763}" type="datetimeFigureOut">
              <a:rPr lang="uk-UA" smtClean="0"/>
              <a:t>16.01.2011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6E1E5-7A35-4DD7-A5CD-2BC0CB98DE88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91560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827584" y="332656"/>
            <a:ext cx="7488832" cy="6264696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Урок</a:t>
            </a:r>
            <a:r>
              <a:rPr lang="en-US" sz="6000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uk-UA" sz="6000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подорож </a:t>
            </a:r>
            <a:endParaRPr lang="en-US" sz="6000" b="1" dirty="0" smtClean="0">
              <a:ln w="10541" cmpd="sng">
                <a:solidFill>
                  <a:srgbClr val="FFFF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uk-UA" sz="6000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з фізичної культури</a:t>
            </a:r>
            <a:endParaRPr lang="en-US" sz="6000" b="1" dirty="0" smtClean="0">
              <a:ln w="10541" cmpd="sng">
                <a:solidFill>
                  <a:srgbClr val="FFFF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uk-UA" sz="6000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 з міжпредметним </a:t>
            </a:r>
            <a:r>
              <a:rPr lang="uk-UA" sz="6000" b="1" dirty="0" err="1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зв</a:t>
            </a:r>
            <a:r>
              <a:rPr lang="en-US" sz="6000" b="1" dirty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`</a:t>
            </a:r>
            <a:r>
              <a:rPr lang="uk-UA" sz="6000" b="1" dirty="0" err="1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язком</a:t>
            </a:r>
            <a:endParaRPr lang="en-US" sz="6000" b="1" dirty="0" smtClean="0">
              <a:ln w="10541" cmpd="sng">
                <a:solidFill>
                  <a:srgbClr val="FFFF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uk-UA" sz="6000" b="1" dirty="0" smtClean="0">
                <a:ln w="10541" cmpd="sng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 з природознавством і читанням</a:t>
            </a:r>
            <a:endParaRPr lang="uk-UA" sz="6000" b="1" dirty="0">
              <a:ln w="10541" cmpd="sng">
                <a:solidFill>
                  <a:srgbClr val="FFFF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0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61"/>
            <a:ext cx="9144000" cy="68632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ln w="10541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Основна частина</a:t>
            </a:r>
            <a:endParaRPr lang="uk-UA" sz="6000" b="1" dirty="0">
              <a:ln w="10541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uk-UA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Бачу ви вже відпочили,</a:t>
            </a:r>
          </a:p>
          <a:p>
            <a:pPr marL="0" indent="0" algn="ctr">
              <a:buNone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Є у вас бажання й сила.</a:t>
            </a:r>
          </a:p>
          <a:p>
            <a:pPr marL="0" indent="0" algn="ctr">
              <a:buNone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Далі лісом мандрувати,</a:t>
            </a:r>
          </a:p>
          <a:p>
            <a:pPr marL="0" indent="0" algn="ctr">
              <a:buNone/>
            </a:pPr>
            <a:r>
              <a:rPr lang="uk-UA" b="1" dirty="0" smtClean="0">
                <a:solidFill>
                  <a:schemeClr val="tx2">
                    <a:lumMod val="50000"/>
                  </a:schemeClr>
                </a:solidFill>
              </a:rPr>
              <a:t>Щось новеньке дізнаватись</a:t>
            </a:r>
            <a:r>
              <a:rPr lang="uk-UA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9142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Стрибки з місця</a:t>
            </a:r>
            <a:endParaRPr lang="uk-UA" sz="48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2404864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/>
              <a:t>Ну, а ось, діти, струмок,</a:t>
            </a:r>
          </a:p>
          <a:p>
            <a:pPr marL="0" indent="0">
              <a:buNone/>
            </a:pPr>
            <a:r>
              <a:rPr lang="uk-UA" dirty="0" smtClean="0"/>
              <a:t>Треба </a:t>
            </a:r>
            <a:r>
              <a:rPr lang="uk-UA" dirty="0" err="1" smtClean="0"/>
              <a:t>виконать</a:t>
            </a:r>
            <a:r>
              <a:rPr lang="uk-UA" dirty="0" smtClean="0"/>
              <a:t> стрибок.</a:t>
            </a:r>
          </a:p>
          <a:p>
            <a:pPr marL="0" indent="0">
              <a:buNone/>
            </a:pPr>
            <a:r>
              <a:rPr lang="uk-UA" dirty="0" smtClean="0"/>
              <a:t>Нумо разом </a:t>
            </a:r>
            <a:r>
              <a:rPr lang="uk-UA" dirty="0" err="1" smtClean="0"/>
              <a:t>скок</a:t>
            </a:r>
            <a:r>
              <a:rPr lang="uk-UA" dirty="0" smtClean="0"/>
              <a:t>, </a:t>
            </a:r>
            <a:r>
              <a:rPr lang="uk-UA" dirty="0" err="1" smtClean="0"/>
              <a:t>скок</a:t>
            </a:r>
            <a:r>
              <a:rPr lang="uk-UA" dirty="0" smtClean="0"/>
              <a:t>, </a:t>
            </a:r>
            <a:r>
              <a:rPr lang="uk-UA" dirty="0" err="1" smtClean="0"/>
              <a:t>скок</a:t>
            </a:r>
            <a:r>
              <a:rPr lang="uk-UA" dirty="0" smtClean="0"/>
              <a:t>…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356992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Метання малого м</a:t>
            </a:r>
            <a:r>
              <a:rPr lang="en-US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`</a:t>
            </a:r>
            <a:r>
              <a:rPr lang="uk-UA" sz="4800" b="1" dirty="0" err="1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яча</a:t>
            </a:r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 ціль</a:t>
            </a:r>
            <a:endParaRPr lang="uk-UA" sz="48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725144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Хто із вас кмітливий дуже?</a:t>
            </a:r>
          </a:p>
          <a:p>
            <a:r>
              <a:rPr lang="uk-UA" sz="3200" dirty="0" smtClean="0"/>
              <a:t>Покажи на ділі друже.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386648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Бесіда </a:t>
            </a:r>
            <a:endParaRPr lang="uk-UA" sz="48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39552" y="1268760"/>
            <a:ext cx="8147248" cy="4857403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uk-UA" i="1" dirty="0" smtClean="0"/>
              <a:t>Які дерева ростуть у лісі?</a:t>
            </a:r>
          </a:p>
          <a:p>
            <a:pPr>
              <a:buFont typeface="Wingdings" pitchFamily="2" charset="2"/>
              <a:buChar char="§"/>
            </a:pPr>
            <a:r>
              <a:rPr lang="uk-UA" i="1" dirty="0" smtClean="0"/>
              <a:t>За якими ознаками розпізнаємо дерева?</a:t>
            </a:r>
          </a:p>
          <a:p>
            <a:pPr>
              <a:buFont typeface="Wingdings" pitchFamily="2" charset="2"/>
              <a:buChar char="§"/>
            </a:pPr>
            <a:r>
              <a:rPr lang="uk-UA" i="1" dirty="0" smtClean="0"/>
              <a:t>Кого можна зустріти у лісі?</a:t>
            </a:r>
          </a:p>
          <a:p>
            <a:pPr marL="0" indent="0">
              <a:buNone/>
            </a:pPr>
            <a:endParaRPr lang="uk-UA" i="1" dirty="0" smtClean="0"/>
          </a:p>
          <a:p>
            <a:pPr marL="0" indent="0">
              <a:buNone/>
            </a:pPr>
            <a:r>
              <a:rPr lang="uk-UA" dirty="0" smtClean="0"/>
              <a:t>А тепер діти й ми,</a:t>
            </a:r>
          </a:p>
          <a:p>
            <a:pPr marL="0" indent="0">
              <a:buNone/>
            </a:pPr>
            <a:r>
              <a:rPr lang="uk-UA" dirty="0" smtClean="0"/>
              <a:t>Ліс посалимо самі.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068960"/>
            <a:ext cx="4553848" cy="348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20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00808"/>
            <a:ext cx="4074021" cy="39604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Естафети </a:t>
            </a:r>
            <a:endParaRPr lang="uk-UA" sz="48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2132856"/>
            <a:ext cx="4690864" cy="390943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Висадження деревця.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Збирання грибочків.</a:t>
            </a:r>
          </a:p>
          <a:p>
            <a:pPr marL="514350" indent="-514350">
              <a:buFont typeface="+mj-lt"/>
              <a:buAutoNum type="arabicPeriod"/>
            </a:pPr>
            <a:r>
              <a:rPr lang="uk-UA" dirty="0" smtClean="0"/>
              <a:t>Розгадування ребуса.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8555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ln w="10541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Заключна частина</a:t>
            </a:r>
            <a:endParaRPr lang="uk-UA" sz="4800" b="1" dirty="0">
              <a:ln w="10541" cmpd="sng">
                <a:solidFill>
                  <a:schemeClr val="tx2">
                    <a:lumMod val="60000"/>
                    <a:lumOff val="40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0" indent="0">
              <a:buNone/>
            </a:pPr>
            <a:r>
              <a:rPr lang="uk-UA" dirty="0" err="1" smtClean="0"/>
              <a:t>Зробим</a:t>
            </a:r>
            <a:r>
              <a:rPr lang="uk-UA" dirty="0" smtClean="0"/>
              <a:t> діти в лісі тишу,</a:t>
            </a:r>
          </a:p>
          <a:p>
            <a:pPr marL="0" indent="0">
              <a:buNone/>
            </a:pPr>
            <a:r>
              <a:rPr lang="uk-UA" dirty="0" smtClean="0"/>
              <a:t>Вітер стих, уже не свище.</a:t>
            </a:r>
          </a:p>
          <a:p>
            <a:pPr marL="0" indent="0">
              <a:buNone/>
            </a:pPr>
            <a:r>
              <a:rPr lang="uk-UA" dirty="0" smtClean="0"/>
              <a:t>Є у лісі лісовик,</a:t>
            </a:r>
          </a:p>
          <a:p>
            <a:pPr marL="0" indent="0">
              <a:buNone/>
            </a:pPr>
            <a:r>
              <a:rPr lang="uk-UA" dirty="0" smtClean="0"/>
              <a:t>Він до гарних діток звик.</a:t>
            </a:r>
          </a:p>
          <a:p>
            <a:pPr marL="0" indent="0">
              <a:buNone/>
            </a:pPr>
            <a:r>
              <a:rPr lang="uk-UA" dirty="0" smtClean="0"/>
              <a:t>І оскільки ви є ними,</a:t>
            </a:r>
          </a:p>
          <a:p>
            <a:pPr marL="0" indent="0">
              <a:buNone/>
            </a:pPr>
            <a:r>
              <a:rPr lang="uk-UA" dirty="0" smtClean="0"/>
              <a:t>То для вас оця корзина.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340768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Вправи на відновлення</a:t>
            </a:r>
            <a:endParaRPr lang="uk-UA" sz="48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276872"/>
            <a:ext cx="4104456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96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Підсумок уроку</a:t>
            </a:r>
            <a:endParaRPr lang="uk-UA" sz="48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 smtClean="0"/>
              <a:t>Нехай кожен день, як казка,</a:t>
            </a:r>
          </a:p>
          <a:p>
            <a:pPr marL="0" indent="0">
              <a:buNone/>
            </a:pPr>
            <a:r>
              <a:rPr lang="uk-UA" dirty="0" smtClean="0"/>
              <a:t>Вам дарує тепло й ласку.</a:t>
            </a:r>
          </a:p>
          <a:p>
            <a:pPr marL="0" indent="0">
              <a:buNone/>
            </a:pPr>
            <a:r>
              <a:rPr lang="uk-UA" dirty="0" smtClean="0"/>
              <a:t>Всі ви бігайте й стрибайте</a:t>
            </a:r>
          </a:p>
          <a:p>
            <a:pPr marL="0" indent="0">
              <a:buNone/>
            </a:pPr>
            <a:r>
              <a:rPr lang="uk-UA" dirty="0" smtClean="0"/>
              <a:t>І здоров</a:t>
            </a:r>
            <a:r>
              <a:rPr lang="en-US" dirty="0" smtClean="0"/>
              <a:t>`</a:t>
            </a:r>
            <a:r>
              <a:rPr lang="uk-UA" dirty="0" smtClean="0"/>
              <a:t>я гарне майте.</a:t>
            </a:r>
            <a:endParaRPr lang="uk-UA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008" y="1484784"/>
            <a:ext cx="3541727" cy="500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0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5373216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uk-UA" sz="5300" b="1" cap="all" dirty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У</a:t>
            </a:r>
            <a:r>
              <a:rPr lang="uk-UA" sz="5300" b="1" cap="all" dirty="0" smtClean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рок підготувала:</a:t>
            </a:r>
            <a:br>
              <a:rPr lang="uk-UA" sz="5300" b="1" cap="all" dirty="0" smtClean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uk-UA" sz="5300" b="1" cap="all" dirty="0" smtClean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uk-UA" sz="5300" b="1" cap="all" dirty="0" smtClean="0">
                <a:ln w="9000" cmpd="sng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</a:br>
            <a: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вчитель фізичної культури і здоров</a:t>
            </a:r>
            <a:r>
              <a:rPr lang="en-US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`</a:t>
            </a:r>
            <a: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я</a:t>
            </a:r>
            <a:b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загальноосвітньої школи І-ІІ ступенів </a:t>
            </a:r>
            <a:r>
              <a:rPr lang="uk-UA" dirty="0" err="1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с.П</a:t>
            </a:r>
            <a:r>
              <a:rPr lang="en-US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`</a:t>
            </a:r>
            <a:r>
              <a:rPr lang="uk-UA" dirty="0" err="1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ятидні</a:t>
            </a:r>
            <a: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Вол.-Волинського району</a:t>
            </a:r>
            <a:b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Волинської області</a:t>
            </a:r>
            <a:b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uk-UA" sz="6000" dirty="0" err="1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Панасюк</a:t>
            </a:r>
            <a:r>
              <a:rPr lang="uk-UA" sz="60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 Майя Василівна</a:t>
            </a:r>
            <a:br>
              <a:rPr lang="uk-UA" sz="6000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r>
              <a:rPr lang="uk-UA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тел.0-99-35-123-20</a:t>
            </a:r>
            <a:endParaRPr lang="uk-UA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024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881" y="1738714"/>
            <a:ext cx="4068340" cy="453650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</a:rPr>
              <a:t>Тема уроку: </a:t>
            </a:r>
            <a:r>
              <a:rPr lang="uk-UA" sz="6000" b="1" i="1" dirty="0" smtClean="0"/>
              <a:t>Рухливі ігри. </a:t>
            </a:r>
            <a:endParaRPr lang="uk-UA" sz="60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26315" y="1377036"/>
            <a:ext cx="66247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      </a:t>
            </a:r>
            <a:r>
              <a:rPr lang="uk-UA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Мета уроку: </a:t>
            </a:r>
          </a:p>
          <a:p>
            <a:r>
              <a:rPr lang="uk-UA" sz="2400" dirty="0" smtClean="0"/>
              <a:t>Увійти в </a:t>
            </a:r>
            <a:r>
              <a:rPr lang="uk-UA" sz="2400" dirty="0"/>
              <a:t>з</a:t>
            </a:r>
            <a:r>
              <a:rPr lang="uk-UA" sz="2400" dirty="0" smtClean="0"/>
              <a:t>вичайний клас</a:t>
            </a:r>
          </a:p>
          <a:p>
            <a:r>
              <a:rPr lang="uk-UA" sz="2400" dirty="0" smtClean="0"/>
              <a:t>І зробити казку враз.</a:t>
            </a:r>
          </a:p>
          <a:p>
            <a:r>
              <a:rPr lang="uk-UA" sz="2400" dirty="0" smtClean="0"/>
              <a:t>Мрію діток лиш навчити</a:t>
            </a:r>
          </a:p>
          <a:p>
            <a:r>
              <a:rPr lang="uk-UA" sz="2400" dirty="0" smtClean="0"/>
              <a:t>Один одного любити.</a:t>
            </a:r>
          </a:p>
          <a:p>
            <a:r>
              <a:rPr lang="uk-UA" sz="2400" dirty="0" smtClean="0"/>
              <a:t>Справді вірити в дива,</a:t>
            </a:r>
          </a:p>
          <a:p>
            <a:r>
              <a:rPr lang="uk-UA" sz="2400" dirty="0" smtClean="0"/>
              <a:t>Що природа є жива.</a:t>
            </a:r>
          </a:p>
          <a:p>
            <a:r>
              <a:rPr lang="uk-UA" sz="2400" dirty="0" smtClean="0"/>
              <a:t>Й звірі можуть теж дружити</a:t>
            </a:r>
          </a:p>
          <a:p>
            <a:r>
              <a:rPr lang="uk-UA" sz="2400" dirty="0" smtClean="0"/>
              <a:t>І гімнастику робити.</a:t>
            </a:r>
          </a:p>
          <a:p>
            <a:r>
              <a:rPr lang="uk-UA" sz="2400" dirty="0" smtClean="0"/>
              <a:t>Про здоров</a:t>
            </a:r>
            <a:r>
              <a:rPr lang="en-US" sz="2400" dirty="0" smtClean="0"/>
              <a:t>`</a:t>
            </a:r>
            <a:r>
              <a:rPr lang="uk-UA" sz="2400" dirty="0" smtClean="0"/>
              <a:t>я своє дбати,</a:t>
            </a:r>
          </a:p>
          <a:p>
            <a:r>
              <a:rPr lang="uk-UA" sz="2400" dirty="0" smtClean="0"/>
              <a:t>Гнучкість й спритність розвивати</a:t>
            </a:r>
            <a:r>
              <a:rPr lang="uk-UA" dirty="0" smtClean="0"/>
              <a:t>.</a:t>
            </a:r>
            <a:endParaRPr lang="uk-UA" dirty="0"/>
          </a:p>
        </p:txBody>
      </p:sp>
      <p:sp>
        <p:nvSpPr>
          <p:cNvPr id="7" name="Вигнута вліво стрілка 6"/>
          <p:cNvSpPr/>
          <p:nvPr/>
        </p:nvSpPr>
        <p:spPr bwMode="hidden">
          <a:xfrm>
            <a:off x="180979" y="836712"/>
            <a:ext cx="776274" cy="1152128"/>
          </a:xfrm>
          <a:prstGeom prst="curvedRightArrow">
            <a:avLst/>
          </a:prstGeom>
          <a:solidFill>
            <a:srgbClr val="FF00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9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ln w="10541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Підготовча частина</a:t>
            </a:r>
            <a:endParaRPr lang="uk-UA" sz="6000" b="1" dirty="0">
              <a:ln w="10541" cmpd="sng">
                <a:solidFill>
                  <a:schemeClr val="accent1">
                    <a:lumMod val="7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03848" y="2092036"/>
            <a:ext cx="5493296" cy="4649331"/>
          </a:xfrm>
        </p:spPr>
        <p:txBody>
          <a:bodyPr>
            <a:prstTxWarp prst="textWave4">
              <a:avLst>
                <a:gd name="adj1" fmla="val 0"/>
                <a:gd name="adj2" fmla="val -668"/>
              </a:avLst>
            </a:prstTxWarp>
            <a:normAutofit fontScale="92500" lnSpcReduction="1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marL="0" indent="0">
              <a:buNone/>
            </a:pPr>
            <a:r>
              <a:rPr lang="uk-UA" dirty="0" smtClean="0"/>
              <a:t>На уроці наче в казці</a:t>
            </a:r>
          </a:p>
          <a:p>
            <a:pPr marL="0" indent="0">
              <a:buNone/>
            </a:pPr>
            <a:r>
              <a:rPr lang="uk-UA" dirty="0" smtClean="0"/>
              <a:t>В нас трапляються дива,</a:t>
            </a:r>
          </a:p>
          <a:p>
            <a:pPr marL="0" indent="0">
              <a:buNone/>
            </a:pPr>
            <a:r>
              <a:rPr lang="uk-UA" dirty="0" smtClean="0"/>
              <a:t>А щоб чудо це збагнути</a:t>
            </a:r>
          </a:p>
          <a:p>
            <a:pPr marL="0" indent="0">
              <a:buNone/>
            </a:pPr>
            <a:r>
              <a:rPr lang="uk-UA" dirty="0" err="1" smtClean="0"/>
              <a:t>Починать</a:t>
            </a:r>
            <a:r>
              <a:rPr lang="uk-UA" dirty="0" smtClean="0"/>
              <a:t> його пора…</a:t>
            </a:r>
          </a:p>
          <a:p>
            <a:pPr marL="0" indent="0">
              <a:buNone/>
            </a:pPr>
            <a:r>
              <a:rPr lang="uk-UA" dirty="0" smtClean="0"/>
              <a:t>Пролунав уже дзвінок,</a:t>
            </a:r>
          </a:p>
          <a:p>
            <a:pPr marL="0" indent="0">
              <a:buNone/>
            </a:pPr>
            <a:r>
              <a:rPr lang="uk-UA" dirty="0" smtClean="0"/>
              <a:t>Розпочався наш урок.</a:t>
            </a:r>
          </a:p>
          <a:p>
            <a:pPr marL="0" indent="0">
              <a:buNone/>
            </a:pPr>
            <a:r>
              <a:rPr lang="uk-UA" dirty="0" err="1" smtClean="0"/>
              <a:t>Фізкульт-привіт</a:t>
            </a:r>
            <a:r>
              <a:rPr lang="uk-UA" dirty="0" smtClean="0"/>
              <a:t>!</a:t>
            </a:r>
          </a:p>
          <a:p>
            <a:pPr marL="0" indent="0">
              <a:buNone/>
            </a:pPr>
            <a:r>
              <a:rPr lang="uk-UA" dirty="0" err="1" smtClean="0"/>
              <a:t>Фізкульт-ура</a:t>
            </a:r>
            <a:r>
              <a:rPr lang="uk-UA" dirty="0" smtClean="0"/>
              <a:t>!</a:t>
            </a:r>
          </a:p>
          <a:p>
            <a:pPr marL="0" indent="0">
              <a:buNone/>
            </a:pPr>
            <a:r>
              <a:rPr lang="uk-UA" dirty="0" smtClean="0"/>
              <a:t>Черговий рапорт </a:t>
            </a:r>
            <a:r>
              <a:rPr lang="uk-UA" dirty="0" err="1" smtClean="0"/>
              <a:t>здать</a:t>
            </a:r>
            <a:r>
              <a:rPr lang="uk-UA" dirty="0" smtClean="0"/>
              <a:t> пора.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824849" y="126876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Організація класу</a:t>
            </a:r>
            <a:endParaRPr lang="uk-UA" sz="48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36912"/>
            <a:ext cx="2952328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6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420888"/>
            <a:ext cx="3543300" cy="3810000"/>
          </a:xfrm>
          <a:prstGeom prst="rect">
            <a:avLst/>
          </a:prstGeom>
        </p:spPr>
      </p:pic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251521" y="2113211"/>
            <a:ext cx="5688632" cy="3548038"/>
          </a:xfrm>
        </p:spPr>
        <p:txBody>
          <a:bodyPr>
            <a:prstTxWarp prst="textWave1">
              <a:avLst>
                <a:gd name="adj1" fmla="val 0"/>
                <a:gd name="adj2" fmla="val -791"/>
              </a:avLst>
            </a:prstTxWarp>
            <a:normAutofit/>
          </a:bodyPr>
          <a:lstStyle/>
          <a:p>
            <a:pPr marL="0" indent="0">
              <a:buNone/>
            </a:pPr>
            <a:r>
              <a:rPr lang="uk-UA" dirty="0" smtClean="0"/>
              <a:t>Раз з здоров</a:t>
            </a:r>
            <a:r>
              <a:rPr lang="en-US" dirty="0" smtClean="0"/>
              <a:t>`</a:t>
            </a:r>
            <a:r>
              <a:rPr lang="uk-UA" dirty="0" smtClean="0"/>
              <a:t>ям все </a:t>
            </a:r>
            <a:r>
              <a:rPr lang="uk-UA" dirty="0" err="1" smtClean="0"/>
              <a:t>впорядку</a:t>
            </a:r>
            <a:r>
              <a:rPr lang="uk-UA" dirty="0" smtClean="0"/>
              <a:t> </a:t>
            </a:r>
          </a:p>
          <a:p>
            <a:pPr marL="0" indent="0">
              <a:buNone/>
            </a:pPr>
            <a:r>
              <a:rPr lang="uk-UA" dirty="0" err="1" smtClean="0"/>
              <a:t>Розпочнем</a:t>
            </a:r>
            <a:r>
              <a:rPr lang="uk-UA" dirty="0" smtClean="0"/>
              <a:t> урок з зарядки.</a:t>
            </a:r>
          </a:p>
          <a:p>
            <a:pPr marL="0" indent="0">
              <a:buNone/>
            </a:pPr>
            <a:r>
              <a:rPr lang="uk-UA" dirty="0" smtClean="0"/>
              <a:t>Та спершу </a:t>
            </a:r>
            <a:r>
              <a:rPr lang="uk-UA" dirty="0" err="1" smtClean="0"/>
              <a:t>майнем</a:t>
            </a:r>
            <a:r>
              <a:rPr lang="uk-UA" dirty="0" smtClean="0"/>
              <a:t> до лісу</a:t>
            </a:r>
          </a:p>
          <a:p>
            <a:pPr marL="0" indent="0">
              <a:buNone/>
            </a:pPr>
            <a:r>
              <a:rPr lang="uk-UA" dirty="0" err="1" smtClean="0"/>
              <a:t>Назбираєм</a:t>
            </a:r>
            <a:r>
              <a:rPr lang="uk-UA" dirty="0" smtClean="0"/>
              <a:t> ягід й хмизу.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60648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b="1" dirty="0" smtClean="0">
                <a:ln w="24500" cmpd="dbl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Різновиди ходьби і бігу</a:t>
            </a:r>
            <a:endParaRPr lang="uk-UA" sz="4800" b="1" dirty="0">
              <a:ln w="24500" cmpd="dbl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971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Жираф на нас поглядає,</a:t>
            </a:r>
          </a:p>
          <a:p>
            <a:pPr marL="0" indent="0">
              <a:buNone/>
            </a:pPr>
            <a:r>
              <a:rPr lang="uk-UA" dirty="0" smtClean="0"/>
              <a:t>Гордо шию він тримає.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                                     Щоб ведмедя не злякати,</a:t>
            </a:r>
          </a:p>
          <a:p>
            <a:pPr marL="0" indent="0">
              <a:buNone/>
            </a:pPr>
            <a:r>
              <a:rPr lang="uk-UA" dirty="0" smtClean="0"/>
              <a:t>                                       </a:t>
            </a:r>
            <a:r>
              <a:rPr lang="uk-UA" dirty="0" err="1" smtClean="0"/>
              <a:t>Будем</a:t>
            </a:r>
            <a:r>
              <a:rPr lang="uk-UA" dirty="0" smtClean="0"/>
              <a:t> як він крокувати.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95997"/>
            <a:ext cx="3312368" cy="36724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924944"/>
            <a:ext cx="3816424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61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err="1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Загальнорозвивальні</a:t>
            </a:r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вправи</a:t>
            </a:r>
            <a:endParaRPr lang="uk-UA" sz="48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dirty="0"/>
              <a:t>Ч</a:t>
            </a:r>
            <a:r>
              <a:rPr lang="uk-UA" dirty="0" smtClean="0"/>
              <a:t>апля склала свої крила</a:t>
            </a:r>
          </a:p>
          <a:p>
            <a:pPr marL="0" indent="0">
              <a:buNone/>
            </a:pPr>
            <a:r>
              <a:rPr lang="uk-UA" dirty="0" smtClean="0"/>
              <a:t>Й по болоті все бродила.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/>
              <a:t> </a:t>
            </a:r>
            <a:r>
              <a:rPr lang="uk-UA" dirty="0" smtClean="0"/>
              <a:t>                                      Згодом чапля зупинилась</a:t>
            </a:r>
          </a:p>
          <a:p>
            <a:pPr marL="0" indent="0">
              <a:buNone/>
            </a:pPr>
            <a:r>
              <a:rPr lang="uk-UA" dirty="0" smtClean="0"/>
              <a:t>                                       І розкрила свої крила.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268760"/>
            <a:ext cx="3606733" cy="29396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14688"/>
            <a:ext cx="3672408" cy="384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8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uk-UA" dirty="0" smtClean="0"/>
              <a:t>                                           А дерева не завмерли,</a:t>
            </a:r>
          </a:p>
          <a:p>
            <a:pPr marL="0" indent="0">
              <a:buNone/>
            </a:pPr>
            <a:r>
              <a:rPr lang="uk-UA" dirty="0" smtClean="0"/>
              <a:t>                                           Свої гілочки підносять </a:t>
            </a:r>
          </a:p>
          <a:p>
            <a:pPr marL="0" indent="0">
              <a:buNone/>
            </a:pPr>
            <a:r>
              <a:rPr lang="uk-UA" dirty="0" smtClean="0"/>
              <a:t>                                            І листочками </a:t>
            </a:r>
            <a:r>
              <a:rPr lang="uk-UA" dirty="0" err="1" smtClean="0"/>
              <a:t>ворочать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endParaRPr lang="uk-UA" dirty="0"/>
          </a:p>
          <a:p>
            <a:pPr marL="0" indent="0">
              <a:buNone/>
            </a:pPr>
            <a:r>
              <a:rPr lang="uk-UA" dirty="0" smtClean="0"/>
              <a:t>А верба купатись хоче,</a:t>
            </a:r>
          </a:p>
          <a:p>
            <a:pPr marL="0" indent="0">
              <a:buNone/>
            </a:pPr>
            <a:r>
              <a:rPr lang="uk-UA" dirty="0" smtClean="0"/>
              <a:t>Віти в річці вже полоще.</a:t>
            </a:r>
          </a:p>
          <a:p>
            <a:pPr marL="0" indent="0">
              <a:buNone/>
            </a:pPr>
            <a:r>
              <a:rPr lang="uk-UA" dirty="0" smtClean="0"/>
              <a:t>Гнеться низько до води</a:t>
            </a:r>
          </a:p>
          <a:p>
            <a:pPr marL="0" indent="0">
              <a:buNone/>
            </a:pPr>
            <a:r>
              <a:rPr lang="uk-UA" dirty="0" smtClean="0"/>
              <a:t>Вітами туди-сюди.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4104456" cy="32649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636912"/>
            <a:ext cx="406107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98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 smtClean="0"/>
              <a:t>Хто із вас купався в річці, </a:t>
            </a:r>
          </a:p>
          <a:p>
            <a:pPr marL="0" indent="0">
              <a:buNone/>
            </a:pPr>
            <a:r>
              <a:rPr lang="uk-UA" dirty="0" smtClean="0"/>
              <a:t>Радо бавиться в водичці?</a:t>
            </a:r>
          </a:p>
          <a:p>
            <a:pPr marL="0" indent="0">
              <a:buNone/>
            </a:pPr>
            <a:r>
              <a:rPr lang="uk-UA" dirty="0" smtClean="0"/>
              <a:t>У долоньки воду брав,</a:t>
            </a:r>
          </a:p>
          <a:p>
            <a:pPr marL="0" indent="0">
              <a:buNone/>
            </a:pPr>
            <a:r>
              <a:rPr lang="uk-UA" dirty="0" smtClean="0"/>
              <a:t>Нею друзів обливав.</a:t>
            </a:r>
          </a:p>
          <a:p>
            <a:pPr marL="0" indent="0">
              <a:buNone/>
            </a:pPr>
            <a:endParaRPr lang="uk-UA" dirty="0" smtClean="0"/>
          </a:p>
          <a:p>
            <a:pPr marL="0" indent="0">
              <a:buNone/>
            </a:pPr>
            <a:r>
              <a:rPr lang="uk-UA" dirty="0" smtClean="0"/>
              <a:t>                                             Біла лілія сумує,</a:t>
            </a:r>
          </a:p>
          <a:p>
            <a:pPr marL="0" indent="0">
              <a:buNone/>
            </a:pPr>
            <a:r>
              <a:rPr lang="uk-UA" dirty="0" smtClean="0"/>
              <a:t>                                             Але нас це не дивує.</a:t>
            </a:r>
          </a:p>
          <a:p>
            <a:pPr marL="0" indent="0">
              <a:buNone/>
            </a:pPr>
            <a:r>
              <a:rPr lang="uk-UA" dirty="0" smtClean="0"/>
              <a:t>                                             </a:t>
            </a:r>
            <a:r>
              <a:rPr lang="uk-UA" dirty="0" err="1" smtClean="0"/>
              <a:t>Знаєм</a:t>
            </a:r>
            <a:r>
              <a:rPr lang="uk-UA" dirty="0" smtClean="0"/>
              <a:t> сонечко зійде –</a:t>
            </a:r>
          </a:p>
          <a:p>
            <a:pPr marL="0" indent="0">
              <a:buNone/>
            </a:pPr>
            <a:r>
              <a:rPr lang="uk-UA" dirty="0" smtClean="0"/>
              <a:t>                                             Вона знову розцвіте.</a:t>
            </a:r>
            <a:endParaRPr lang="uk-UA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88640"/>
            <a:ext cx="3816424" cy="3200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026" y="3068960"/>
            <a:ext cx="4088958" cy="332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46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700808"/>
            <a:ext cx="4034709" cy="36558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800" b="1" dirty="0" smtClean="0">
                <a:ln w="18000">
                  <a:solidFill>
                    <a:schemeClr val="accent3">
                      <a:lumMod val="75000"/>
                    </a:schemeClr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Дихальні вправи</a:t>
            </a:r>
            <a:endParaRPr lang="uk-UA" sz="4800" b="1" dirty="0">
              <a:ln w="18000">
                <a:solidFill>
                  <a:schemeClr val="accent3">
                    <a:lumMod val="75000"/>
                  </a:schemeClr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371765"/>
            <a:ext cx="540060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Потомились трошки діти,</a:t>
            </a:r>
          </a:p>
          <a:p>
            <a:r>
              <a:rPr lang="uk-UA" sz="3200" dirty="0" smtClean="0"/>
              <a:t>Їм потрібно відпочити.</a:t>
            </a:r>
          </a:p>
          <a:p>
            <a:r>
              <a:rPr lang="uk-UA" sz="3200" dirty="0" err="1" smtClean="0"/>
              <a:t>Сядем</a:t>
            </a:r>
            <a:r>
              <a:rPr lang="uk-UA" sz="3200" dirty="0" smtClean="0"/>
              <a:t> дузі на пеньок,</a:t>
            </a:r>
          </a:p>
          <a:p>
            <a:r>
              <a:rPr lang="uk-UA" sz="3200" dirty="0" smtClean="0"/>
              <a:t>Щоб </a:t>
            </a:r>
            <a:r>
              <a:rPr lang="uk-UA" sz="3200" dirty="0" err="1" smtClean="0"/>
              <a:t>послухать</a:t>
            </a:r>
            <a:r>
              <a:rPr lang="uk-UA" sz="3200" dirty="0" smtClean="0"/>
              <a:t> спів пташок.</a:t>
            </a:r>
          </a:p>
          <a:p>
            <a:endParaRPr lang="uk-UA" sz="3200" dirty="0"/>
          </a:p>
          <a:p>
            <a:r>
              <a:rPr lang="uk-UA" sz="3200" dirty="0" smtClean="0"/>
              <a:t>Ой, як вітер розгулявся,</a:t>
            </a:r>
          </a:p>
          <a:p>
            <a:r>
              <a:rPr lang="uk-UA" sz="3200" dirty="0" smtClean="0"/>
              <a:t>Шум по лісу ген роздався…</a:t>
            </a:r>
          </a:p>
          <a:p>
            <a:r>
              <a:rPr lang="uk-UA" sz="3200" dirty="0" err="1" smtClean="0"/>
              <a:t>Шу-шу-шу</a:t>
            </a:r>
            <a:r>
              <a:rPr lang="uk-UA" sz="3200" dirty="0" smtClean="0"/>
              <a:t>…</a:t>
            </a:r>
            <a:endParaRPr lang="uk-UA" sz="3200" dirty="0"/>
          </a:p>
        </p:txBody>
      </p:sp>
    </p:spTree>
    <p:extLst>
      <p:ext uri="{BB962C8B-B14F-4D97-AF65-F5344CB8AC3E}">
        <p14:creationId xmlns:p14="http://schemas.microsoft.com/office/powerpoint/2010/main" val="164129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470</Words>
  <Application>Microsoft Office PowerPoint</Application>
  <PresentationFormat>Екран (4:3)</PresentationFormat>
  <Paragraphs>115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16</vt:i4>
      </vt:variant>
    </vt:vector>
  </HeadingPairs>
  <TitlesOfParts>
    <vt:vector size="17" baseType="lpstr">
      <vt:lpstr>Тема Office</vt:lpstr>
      <vt:lpstr>Презентація PowerPoint</vt:lpstr>
      <vt:lpstr>Тема уроку: Рухливі ігри. </vt:lpstr>
      <vt:lpstr>Підготовча частина</vt:lpstr>
      <vt:lpstr>Презентація PowerPoint</vt:lpstr>
      <vt:lpstr>Презентація PowerPoint</vt:lpstr>
      <vt:lpstr>Загальнорозвивальні вправи</vt:lpstr>
      <vt:lpstr>Презентація PowerPoint</vt:lpstr>
      <vt:lpstr>Презентація PowerPoint</vt:lpstr>
      <vt:lpstr>Дихальні вправи</vt:lpstr>
      <vt:lpstr>Основна частина</vt:lpstr>
      <vt:lpstr>Стрибки з місця</vt:lpstr>
      <vt:lpstr>Бесіда </vt:lpstr>
      <vt:lpstr>Естафети </vt:lpstr>
      <vt:lpstr>Заключна частина</vt:lpstr>
      <vt:lpstr>Підсумок уроку</vt:lpstr>
      <vt:lpstr>Урок підготувала:  вчитель фізичної культури і здоров`я загальноосвітньої школи І-ІІ ступенів с.П`ятидні Вол.-Волинського району Волинської області Панасюк Майя Василівна тел.0-99-35-123-20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Roman</dc:creator>
  <cp:lastModifiedBy>Roman</cp:lastModifiedBy>
  <cp:revision>14</cp:revision>
  <dcterms:created xsi:type="dcterms:W3CDTF">2011-01-16T16:31:05Z</dcterms:created>
  <dcterms:modified xsi:type="dcterms:W3CDTF">2011-01-16T18:51:33Z</dcterms:modified>
</cp:coreProperties>
</file>