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4"/>
  </p:notesMasterIdLst>
  <p:sldIdLst>
    <p:sldId id="256" r:id="rId4"/>
    <p:sldId id="258" r:id="rId5"/>
    <p:sldId id="259" r:id="rId6"/>
    <p:sldId id="263" r:id="rId7"/>
    <p:sldId id="264" r:id="rId8"/>
    <p:sldId id="273" r:id="rId9"/>
    <p:sldId id="272" r:id="rId10"/>
    <p:sldId id="260" r:id="rId11"/>
    <p:sldId id="265" r:id="rId12"/>
    <p:sldId id="261" r:id="rId13"/>
    <p:sldId id="262" r:id="rId14"/>
    <p:sldId id="266" r:id="rId15"/>
    <p:sldId id="267" r:id="rId16"/>
    <p:sldId id="271" r:id="rId17"/>
    <p:sldId id="268" r:id="rId18"/>
    <p:sldId id="270" r:id="rId19"/>
    <p:sldId id="276" r:id="rId20"/>
    <p:sldId id="274" r:id="rId21"/>
    <p:sldId id="269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4" autoAdjust="0"/>
    <p:restoredTop sz="94660"/>
  </p:normalViewPr>
  <p:slideViewPr>
    <p:cSldViewPr>
      <p:cViewPr>
        <p:scale>
          <a:sx n="73" d="100"/>
          <a:sy n="73" d="100"/>
        </p:scale>
        <p:origin x="-96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D3456-968C-4DDE-9508-9A268D74BAE6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E2089-B020-45B9-AF73-A5DC9172BE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3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E2089-B020-45B9-AF73-A5DC9172BE5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901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022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674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188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335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667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718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223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37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1046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106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13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01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slide" Target="slide11.xml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slide" Target="slide8.xml"/><Relationship Id="rId1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slide" Target="slide13.xml"/><Relationship Id="rId12" Type="http://schemas.openxmlformats.org/officeDocument/2006/relationships/image" Target="../media/image10.png"/><Relationship Id="rId17" Type="http://schemas.openxmlformats.org/officeDocument/2006/relationships/slide" Target="slide16.xml"/><Relationship Id="rId2" Type="http://schemas.openxmlformats.org/officeDocument/2006/relationships/image" Target="../media/image4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slide" Target="slide7.xml"/><Relationship Id="rId5" Type="http://schemas.openxmlformats.org/officeDocument/2006/relationships/image" Target="../media/image6.png"/><Relationship Id="rId15" Type="http://schemas.openxmlformats.org/officeDocument/2006/relationships/slide" Target="slide11.xml"/><Relationship Id="rId10" Type="http://schemas.openxmlformats.org/officeDocument/2006/relationships/image" Target="../media/image9.png"/><Relationship Id="rId19" Type="http://schemas.openxmlformats.org/officeDocument/2006/relationships/slide" Target="slide18.xml"/><Relationship Id="rId4" Type="http://schemas.openxmlformats.org/officeDocument/2006/relationships/slide" Target="slide15.xml"/><Relationship Id="rId9" Type="http://schemas.openxmlformats.org/officeDocument/2006/relationships/slide" Target="slide14.xml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endParaRPr lang="ru-RU" dirty="0"/>
          </a:p>
        </p:txBody>
      </p:sp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648"/>
            <a:ext cx="7560840" cy="625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44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24542" y="1052736"/>
            <a:ext cx="7884876" cy="432048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Сума чисел 12 і 18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поділити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Різницю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чисел 75 і 69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помножити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Добуток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чисел 9 і 4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збільшити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47;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Часту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чисел 27 і 3 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помножити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4;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Останнє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число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збільшити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40;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сусідів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останнього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числа;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Останнє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число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зменшити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56.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8712968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Математичний диктант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445224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Самоперевірка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10;   12;   83;   36;   76;   75;  77;  21.</a:t>
            </a:r>
            <a:endParaRPr lang="uk-UA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956376" y="5561657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0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2163567"/>
            <a:ext cx="8424936" cy="864095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за підручником С. </a:t>
            </a: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и по запросу крош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96952"/>
            <a:ext cx="3707904" cy="37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41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20328" y="188640"/>
            <a:ext cx="7175351" cy="101679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Приклади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616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крош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653" y="3491374"/>
            <a:ext cx="2611096" cy="26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Управляющая кнопка: домой 22">
            <a:hlinkClick r:id="rId3" action="ppaction://hlinksldjump" highlightClick="1"/>
          </p:cNvPr>
          <p:cNvSpPr/>
          <p:nvPr/>
        </p:nvSpPr>
        <p:spPr>
          <a:xfrm>
            <a:off x="8136396" y="5718479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52897" y="2060848"/>
            <a:ext cx="489654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• 8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7 = 25</a:t>
            </a:r>
          </a:p>
          <a:p>
            <a:pPr algn="just">
              <a:lnSpc>
                <a:spcPct val="150000"/>
              </a:lnSpc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: 3 + 16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25</a:t>
            </a:r>
          </a:p>
          <a:p>
            <a:pPr algn="just">
              <a:lnSpc>
                <a:spcPct val="150000"/>
              </a:lnSpc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: 3 + 17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23728" y="1196752"/>
            <a:ext cx="5379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Взаємоперевірка</a:t>
            </a:r>
            <a:endParaRPr lang="ru-RU" sz="4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99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7175351" cy="72008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617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268" y="116632"/>
            <a:ext cx="2162224" cy="216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Управляющая кнопка: домой 16">
            <a:hlinkClick r:id="rId3" action="ppaction://hlinksldjump" highlightClick="1"/>
          </p:cNvPr>
          <p:cNvSpPr/>
          <p:nvPr/>
        </p:nvSpPr>
        <p:spPr>
          <a:xfrm>
            <a:off x="7956376" y="5561657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018188"/>
            <a:ext cx="73448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Відлили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 3 б. по 4 кг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Залишилось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8 кг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Розв’язання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3 • 4 = 12 (кг) - 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відлили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3 банки.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12 – 8 = 4 ( кг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</a:p>
          <a:p>
            <a:pPr algn="just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4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8 = 4 (кг)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на 4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кілограми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фарби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11" name="Правая круглая скобка 10"/>
          <p:cNvSpPr/>
          <p:nvPr/>
        </p:nvSpPr>
        <p:spPr>
          <a:xfrm>
            <a:off x="4644008" y="2278856"/>
            <a:ext cx="432048" cy="1006128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17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75406"/>
            <a:ext cx="3293506" cy="263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956376" y="5561657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617894" y="548680"/>
            <a:ext cx="527458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якій фігурі більше трикутників? 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385646" y="2924944"/>
            <a:ext cx="2232248" cy="2160240"/>
            <a:chOff x="1385646" y="2924944"/>
            <a:chExt cx="2232248" cy="2160240"/>
          </a:xfrm>
        </p:grpSpPr>
        <p:sp>
          <p:nvSpPr>
            <p:cNvPr id="4" name="Равнобедренный треугольник 3"/>
            <p:cNvSpPr/>
            <p:nvPr/>
          </p:nvSpPr>
          <p:spPr>
            <a:xfrm>
              <a:off x="1385646" y="2924944"/>
              <a:ext cx="2232248" cy="2160240"/>
            </a:xfrm>
            <a:prstGeom prst="triangle">
              <a:avLst/>
            </a:prstGeom>
            <a:ln w="57150"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>
              <a:stCxn id="4" idx="1"/>
              <a:endCxn id="4" idx="5"/>
            </p:cNvCxnSpPr>
            <p:nvPr/>
          </p:nvCxnSpPr>
          <p:spPr>
            <a:xfrm>
              <a:off x="1943708" y="4005064"/>
              <a:ext cx="1116124" cy="0"/>
            </a:xfrm>
            <a:prstGeom prst="line">
              <a:avLst/>
            </a:prstGeom>
            <a:ln w="571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4860032" y="2946466"/>
            <a:ext cx="2232248" cy="2160240"/>
            <a:chOff x="4860032" y="2946466"/>
            <a:chExt cx="2232248" cy="2160240"/>
          </a:xfrm>
        </p:grpSpPr>
        <p:sp>
          <p:nvSpPr>
            <p:cNvPr id="10" name="Равнобедренный треугольник 9"/>
            <p:cNvSpPr/>
            <p:nvPr/>
          </p:nvSpPr>
          <p:spPr>
            <a:xfrm>
              <a:off x="4860032" y="2946466"/>
              <a:ext cx="2232248" cy="2160240"/>
            </a:xfrm>
            <a:prstGeom prst="triangle">
              <a:avLst/>
            </a:prstGeom>
            <a:ln w="57150"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>
              <a:stCxn id="10" idx="0"/>
              <a:endCxn id="10" idx="3"/>
            </p:cNvCxnSpPr>
            <p:nvPr/>
          </p:nvCxnSpPr>
          <p:spPr>
            <a:xfrm>
              <a:off x="5976156" y="2946466"/>
              <a:ext cx="0" cy="216024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391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15616" y="260649"/>
            <a:ext cx="7175351" cy="86409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456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r="3334"/>
          <a:stretch/>
        </p:blipFill>
        <p:spPr bwMode="auto">
          <a:xfrm>
            <a:off x="6513451" y="116632"/>
            <a:ext cx="2570088" cy="19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4925635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68145" y="2204864"/>
            <a:ext cx="7430349" cy="4880001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• 7 – 18 =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71 – 4 • 3 =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9 – 30 = 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64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+ 4 • 5 =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6 + 24 =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37 – 4 • 8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9771" y="220486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9771" y="2876459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9771" y="348623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2204863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00192" y="289547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0192" y="348623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6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32" y="127199"/>
            <a:ext cx="3758880" cy="2948036"/>
          </a:xfrm>
          <a:prstGeom prst="rect">
            <a:avLst/>
          </a:prstGeom>
        </p:spPr>
      </p:pic>
      <p:sp>
        <p:nvSpPr>
          <p:cNvPr id="18" name="Управляющая кнопка: домой 17">
            <a:hlinkClick r:id="rId3" action="ppaction://hlinksldjump" highlightClick="1"/>
          </p:cNvPr>
          <p:cNvSpPr/>
          <p:nvPr/>
        </p:nvSpPr>
        <p:spPr>
          <a:xfrm>
            <a:off x="7956376" y="5561657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0099" y="4149080"/>
            <a:ext cx="76302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3 • 4 = 12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відрізали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стрічки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12 + 8 =20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20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дециметрів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довжина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стрічки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спочатку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173446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618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528" y="1053254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Відрізали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3 ш. по 4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Залишилось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8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?</a:t>
            </a:r>
          </a:p>
          <a:p>
            <a:pPr algn="ctr"/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Розв’язання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100" y="3212976"/>
            <a:ext cx="7846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• 4 + 8 =20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32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артинки по запросу клі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86" y="2294535"/>
            <a:ext cx="832302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277825" y="2780928"/>
            <a:ext cx="0" cy="151216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907300" y="2728403"/>
            <a:ext cx="0" cy="155389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277825" y="4310759"/>
            <a:ext cx="15841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253595" y="2780928"/>
            <a:ext cx="163263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5686" y="2294535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7300" y="230222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86231" y="424700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1446" y="424700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5855" y="3483673"/>
            <a:ext cx="1292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55686" y="4976882"/>
            <a:ext cx="436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= 2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+ 2 +2 =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(см)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32" y="127199"/>
            <a:ext cx="3758880" cy="2948036"/>
          </a:xfrm>
          <a:prstGeom prst="rect">
            <a:avLst/>
          </a:prstGeom>
        </p:spPr>
      </p:pic>
      <p:sp>
        <p:nvSpPr>
          <p:cNvPr id="18" name="Управляющая кнопка: домой 17">
            <a:hlinkClick r:id="rId4" action="ppaction://hlinksldjump" highlightClick="1"/>
          </p:cNvPr>
          <p:cNvSpPr/>
          <p:nvPr/>
        </p:nvSpPr>
        <p:spPr>
          <a:xfrm>
            <a:off x="7956376" y="5561657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55686" y="5714057"/>
            <a:ext cx="7388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= 2 • </a:t>
            </a: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8 (см)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9833" y="692696"/>
            <a:ext cx="4032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9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20904" y="6079504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86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2564904"/>
            <a:ext cx="8280920" cy="720080"/>
          </a:xfrm>
        </p:spPr>
        <p:txBody>
          <a:bodyPr>
            <a:normAutofit/>
          </a:bodyPr>
          <a:lstStyle/>
          <a:p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сподобалося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640959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«Незакінчене речення»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956376" y="5561657"/>
            <a:ext cx="936104" cy="10356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1"/>
          <p:cNvSpPr txBox="1">
            <a:spLocks/>
          </p:cNvSpPr>
          <p:nvPr/>
        </p:nvSpPr>
        <p:spPr>
          <a:xfrm>
            <a:off x="611560" y="3645024"/>
            <a:ext cx="828092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цікаво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88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547664" y="2060848"/>
            <a:ext cx="6552728" cy="331236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слухати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дивитись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бачити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міркувати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й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плідно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</a:t>
            </a:r>
          </a:p>
          <a:p>
            <a:pPr algn="ctr">
              <a:lnSpc>
                <a:spcPct val="150000"/>
              </a:lnSpc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260649"/>
            <a:ext cx="7175351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Девіз уроку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68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293899"/>
            <a:ext cx="48760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Молодці</a:t>
            </a:r>
            <a:endParaRPr lang="ru-RU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7231"/>
            <a:ext cx="1573169" cy="211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33815"/>
            <a:ext cx="1551329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Картинки по запросу крош 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37" y="4461495"/>
            <a:ext cx="2195736" cy="219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51" y="3514239"/>
            <a:ext cx="2716235" cy="264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84139"/>
            <a:ext cx="1646237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95218" y="3908640"/>
            <a:ext cx="2314203" cy="270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74" y="1674233"/>
            <a:ext cx="3969392" cy="310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50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1772816"/>
            <a:ext cx="6696744" cy="33123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Слухати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Бути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доброзичливими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Бути 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активними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темою.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Говорити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коротко, по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черзі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Правило ,,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піднятої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руки”.</a:t>
            </a:r>
          </a:p>
          <a:p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уроку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20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2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2996952"/>
            <a:ext cx="2079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(64 – 40):3 =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3854" y="4088096"/>
            <a:ext cx="1659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4•7+17=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526921"/>
            <a:ext cx="2079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: 3 + 49 =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2948" y="4645265"/>
            <a:ext cx="1806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: 3 • 4=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2947" y="5168485"/>
            <a:ext cx="1806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30:3 +50 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99695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(36 – 18):2=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1999" y="3526921"/>
            <a:ext cx="1962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4•9 + 12 =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1999" y="4122045"/>
            <a:ext cx="2286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(30 – 16):2 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467246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2•9+45=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517472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4•6+64=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23679" y="298865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64843" y="351182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15716" y="407221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02191" y="461131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37855" y="517031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34821" y="298860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70534" y="34807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22614" y="409776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30977" y="469069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0977" y="517671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47864" y="2996952"/>
            <a:ext cx="7560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uk-UA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77220" y="2995001"/>
            <a:ext cx="7560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uk-UA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55108" y="1556792"/>
            <a:ext cx="5832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МУЛЬТЛЯНДІЯ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79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" t="5163"/>
          <a:stretch/>
        </p:blipFill>
        <p:spPr bwMode="auto">
          <a:xfrm>
            <a:off x="-17452" y="0"/>
            <a:ext cx="91735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3001136" y="160320"/>
            <a:ext cx="2200136" cy="1952869"/>
            <a:chOff x="2744567" y="443596"/>
            <a:chExt cx="2200136" cy="1952869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0238" y="1071307"/>
              <a:ext cx="664465" cy="914402"/>
            </a:xfrm>
            <a:prstGeom prst="rect">
              <a:avLst/>
            </a:prstGeom>
          </p:spPr>
        </p:pic>
        <p:pic>
          <p:nvPicPr>
            <p:cNvPr id="11" name="Рисунок 1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744567" y="443596"/>
              <a:ext cx="1648698" cy="1952869"/>
            </a:xfrm>
            <a:prstGeom prst="rect">
              <a:avLst/>
            </a:prstGeom>
          </p:spPr>
        </p:pic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89934" y="2454731"/>
            <a:ext cx="2559506" cy="1041287"/>
          </a:xfrm>
          <a:prstGeom prst="rect">
            <a:avLst/>
          </a:prstGeom>
        </p:spPr>
      </p:pic>
      <p:pic>
        <p:nvPicPr>
          <p:cNvPr id="4" name="Рисунок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435" y="2113189"/>
            <a:ext cx="1645051" cy="1724372"/>
          </a:xfrm>
          <a:prstGeom prst="rect">
            <a:avLst/>
          </a:prstGeom>
        </p:spPr>
      </p:pic>
      <p:pic>
        <p:nvPicPr>
          <p:cNvPr id="7" name="Рисунок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0588" y="1569493"/>
            <a:ext cx="1969348" cy="19168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96517" y="4888928"/>
            <a:ext cx="2559506" cy="1041287"/>
          </a:xfrm>
          <a:prstGeom prst="rect">
            <a:avLst/>
          </a:prstGeom>
        </p:spPr>
      </p:pic>
      <p:pic>
        <p:nvPicPr>
          <p:cNvPr id="3" name="Picture 2" descr="Картинки по запросу лунтик 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4581128"/>
            <a:ext cx="1324547" cy="177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834" y="4967633"/>
            <a:ext cx="1313380" cy="1501006"/>
          </a:xfrm>
          <a:prstGeom prst="rect">
            <a:avLst/>
          </a:prstGeom>
        </p:spPr>
      </p:pic>
      <p:pic>
        <p:nvPicPr>
          <p:cNvPr id="5" name="Picture 2" descr="Картинки по запросу крош 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63" y="4077072"/>
            <a:ext cx="2195736" cy="219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926346"/>
            <a:ext cx="2559506" cy="1041287"/>
          </a:xfrm>
          <a:prstGeom prst="rect">
            <a:avLst/>
          </a:prstGeom>
        </p:spPr>
      </p:pic>
      <p:pic>
        <p:nvPicPr>
          <p:cNvPr id="12" name="Рисунок 11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99" y="354915"/>
            <a:ext cx="3434511" cy="2693638"/>
          </a:xfrm>
          <a:prstGeom prst="rect">
            <a:avLst/>
          </a:prstGeom>
        </p:spPr>
      </p:pic>
      <p:sp>
        <p:nvSpPr>
          <p:cNvPr id="6" name="Стрелка вправо 5">
            <a:hlinkClick r:id="rId19" action="ppaction://hlinksldjump"/>
          </p:cNvPr>
          <p:cNvSpPr/>
          <p:nvPr/>
        </p:nvSpPr>
        <p:spPr>
          <a:xfrm rot="10800000">
            <a:off x="8248754" y="6337941"/>
            <a:ext cx="632891" cy="4603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5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L 0.27552 -0.031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67" y="-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52 -0.03148 L 0.65712 0.026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0" y="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712 0.02616 L 0.96424 -0.068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-0.23629 -0.0840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9 -0.08403 L -0.28629 -0.05648 L -0.33629 -0.03588 L -0.38455 -0.03356 L -0.45868 -0.04028 L -0.49844 -0.06342 L -0.52431 -0.08403 L -0.55174 -0.13009 " pathEditMode="relative" ptsTypes="AAAAAA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3802 -0.1231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02 -0.12315 L 0.50034 -0.1752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лунтик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133"/>
            <a:ext cx="5112568" cy="683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3" action="ppaction://hlinksldjump" highlightClick="1"/>
          </p:cNvPr>
          <p:cNvSpPr/>
          <p:nvPr/>
        </p:nvSpPr>
        <p:spPr>
          <a:xfrm>
            <a:off x="7812360" y="5949280"/>
            <a:ext cx="864096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14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84686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лютого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Класна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4949" r="52758" b="14300"/>
          <a:stretch/>
        </p:blipFill>
        <p:spPr bwMode="auto">
          <a:xfrm>
            <a:off x="7452320" y="74260"/>
            <a:ext cx="1498413" cy="183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5453" y="1919257"/>
            <a:ext cx="82534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варіант записати відповіді до таблиці множення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у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порядку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зростання.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3691" y="4293096"/>
            <a:ext cx="82534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ІІ варіант записати відповіді до таблиці множення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у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порядку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спадання.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453" y="3429000"/>
            <a:ext cx="7852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4   8   12   16   20   24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28   32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3910" y="5517232"/>
            <a:ext cx="7852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40    36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28   24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16  12  8   4 </a:t>
            </a:r>
          </a:p>
        </p:txBody>
      </p:sp>
    </p:spTree>
    <p:extLst>
      <p:ext uri="{BB962C8B-B14F-4D97-AF65-F5344CB8AC3E}">
        <p14:creationId xmlns:p14="http://schemas.microsoft.com/office/powerpoint/2010/main" val="202423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7504" y="2276872"/>
            <a:ext cx="9036496" cy="4032448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«Доповни речення»</a:t>
            </a:r>
          </a:p>
          <a:p>
            <a:pPr algn="just"/>
            <a:endParaRPr lang="uk-UA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66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</TotalTime>
  <Words>457</Words>
  <Application>Microsoft Office PowerPoint</Application>
  <PresentationFormat>Экран (4:3)</PresentationFormat>
  <Paragraphs>114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Воздушный поток</vt:lpstr>
      <vt:lpstr>Тема Office</vt:lpstr>
      <vt:lpstr>Бумажная</vt:lpstr>
      <vt:lpstr>Презентация PowerPoint</vt:lpstr>
      <vt:lpstr>Девіз уроку</vt:lpstr>
      <vt:lpstr>Правила уроку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Математичний диктант</vt:lpstr>
      <vt:lpstr>Робота за підручником С. 95</vt:lpstr>
      <vt:lpstr>Приклади 616</vt:lpstr>
      <vt:lpstr>Задача 617</vt:lpstr>
      <vt:lpstr>Презентация PowerPoint</vt:lpstr>
      <vt:lpstr>Задача 456</vt:lpstr>
      <vt:lpstr>Презентация PowerPoint</vt:lpstr>
      <vt:lpstr>Презентация PowerPoint</vt:lpstr>
      <vt:lpstr>Презентация PowerPoint</vt:lpstr>
      <vt:lpstr>Гра «Незакінчене речення»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Home</cp:lastModifiedBy>
  <cp:revision>58</cp:revision>
  <dcterms:modified xsi:type="dcterms:W3CDTF">2018-02-03T21:11:09Z</dcterms:modified>
</cp:coreProperties>
</file>