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7" r:id="rId3"/>
    <p:sldId id="257" r:id="rId4"/>
    <p:sldId id="258" r:id="rId5"/>
    <p:sldId id="259" r:id="rId6"/>
    <p:sldId id="278" r:id="rId7"/>
    <p:sldId id="260" r:id="rId8"/>
    <p:sldId id="261" r:id="rId9"/>
    <p:sldId id="267" r:id="rId10"/>
    <p:sldId id="279" r:id="rId11"/>
    <p:sldId id="264" r:id="rId12"/>
    <p:sldId id="265" r:id="rId13"/>
    <p:sldId id="280" r:id="rId14"/>
    <p:sldId id="266" r:id="rId15"/>
    <p:sldId id="263" r:id="rId16"/>
    <p:sldId id="269" r:id="rId17"/>
    <p:sldId id="274" r:id="rId18"/>
    <p:sldId id="273" r:id="rId19"/>
    <p:sldId id="272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FF49927-7D4D-4D4E-B023-7ACCCDEB8CA3}" type="datetimeFigureOut">
              <a:rPr lang="ru-RU" smtClean="0"/>
              <a:t>пн 05.02.18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8FBE0D-9C4A-4A15-9896-6AAD199F0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26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9927-7D4D-4D4E-B023-7ACCCDEB8CA3}" type="datetimeFigureOut">
              <a:rPr lang="ru-RU" smtClean="0"/>
              <a:t>пн 05.02.18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E0D-9C4A-4A15-9896-6AAD199F0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9927-7D4D-4D4E-B023-7ACCCDEB8CA3}" type="datetimeFigureOut">
              <a:rPr lang="ru-RU" smtClean="0"/>
              <a:t>пн 05.02.18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E0D-9C4A-4A15-9896-6AAD199F0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9927-7D4D-4D4E-B023-7ACCCDEB8CA3}" type="datetimeFigureOut">
              <a:rPr lang="ru-RU" smtClean="0"/>
              <a:t>пн 05.02.18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E0D-9C4A-4A15-9896-6AAD199F0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F49927-7D4D-4D4E-B023-7ACCCDEB8CA3}" type="datetimeFigureOut">
              <a:rPr lang="ru-RU" smtClean="0"/>
              <a:t>пн 05.02.18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48FBE0D-9C4A-4A15-9896-6AAD199F0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25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9927-7D4D-4D4E-B023-7ACCCDEB8CA3}" type="datetimeFigureOut">
              <a:rPr lang="ru-RU" smtClean="0"/>
              <a:t>пн 05.02.18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E0D-9C4A-4A15-9896-6AAD199F0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9927-7D4D-4D4E-B023-7ACCCDEB8CA3}" type="datetimeFigureOut">
              <a:rPr lang="ru-RU" smtClean="0"/>
              <a:t>пн 05.02.18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E0D-9C4A-4A15-9896-6AAD199F0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5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9927-7D4D-4D4E-B023-7ACCCDEB8CA3}" type="datetimeFigureOut">
              <a:rPr lang="ru-RU" smtClean="0"/>
              <a:t>пн 05.02.18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E0D-9C4A-4A15-9896-6AAD199F0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8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9927-7D4D-4D4E-B023-7ACCCDEB8CA3}" type="datetimeFigureOut">
              <a:rPr lang="ru-RU" smtClean="0"/>
              <a:t>пн 05.02.18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E0D-9C4A-4A15-9896-6AAD199F0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9927-7D4D-4D4E-B023-7ACCCDEB8CA3}" type="datetimeFigureOut">
              <a:rPr lang="ru-RU" smtClean="0"/>
              <a:t>пн 05.02.18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8FBE0D-9C4A-4A15-9896-6AAD199F059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90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FF49927-7D4D-4D4E-B023-7ACCCDEB8CA3}" type="datetimeFigureOut">
              <a:rPr lang="ru-RU" smtClean="0"/>
              <a:t>пн 05.02.18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8FBE0D-9C4A-4A15-9896-6AAD199F05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47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F49927-7D4D-4D4E-B023-7ACCCDEB8CA3}" type="datetimeFigureOut">
              <a:rPr lang="ru-RU" smtClean="0"/>
              <a:t>пн 05.02.18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8FBE0D-9C4A-4A15-9896-6AAD199F0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1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832" y="1274042"/>
            <a:ext cx="9635404" cy="21282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u="sng" dirty="0" smtClean="0">
                <a:solidFill>
                  <a:schemeClr val="tx2">
                    <a:lumMod val="75000"/>
                  </a:schemeClr>
                </a:solidFill>
              </a:rPr>
              <a:t>Брейн-ринг</a:t>
            </a: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0145" y="3246006"/>
            <a:ext cx="9144000" cy="1655762"/>
          </a:xfrm>
        </p:spPr>
        <p:txBody>
          <a:bodyPr>
            <a:noAutofit/>
          </a:bodyPr>
          <a:lstStyle/>
          <a:p>
            <a:r>
              <a:rPr lang="uk-UA" sz="72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Торкну вустами </a:t>
            </a:r>
            <a:r>
              <a:rPr lang="uk-UA" sz="7200" b="1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мовний</a:t>
            </a:r>
            <a:r>
              <a:rPr lang="uk-UA" sz="72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колос</a:t>
            </a:r>
            <a:endParaRPr lang="ru-RU" sz="72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Наталья Бучинская (Наталія Бучинська) - Мова єднання (minu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09" y="-309698"/>
            <a:ext cx="12192000" cy="74773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875002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Як </a:t>
            </a:r>
            <a:r>
              <a:rPr lang="ru-RU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зірок</a:t>
            </a: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небі</a:t>
            </a: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Пасти </a:t>
            </a:r>
            <a:r>
              <a:rPr lang="ru-RU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задніх</a:t>
            </a: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Збити</a:t>
            </a: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4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пантелику</a:t>
            </a: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8266" y="1429388"/>
            <a:ext cx="3815468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6600" b="1" dirty="0">
                <a:ln/>
                <a:solidFill>
                  <a:schemeClr val="accent3"/>
                </a:solidFill>
              </a:rPr>
              <a:t>ЕРУДИТИ</a:t>
            </a:r>
            <a:endParaRPr lang="uk-UA" sz="6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98"/>
            <a:ext cx="12192000" cy="74773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38946" y="2603013"/>
            <a:ext cx="73429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4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пари з </a:t>
            </a:r>
            <a:r>
              <a:rPr lang="ru-RU" sz="4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вуст</a:t>
            </a: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За царя Панька, як </a:t>
            </a:r>
            <a:r>
              <a:rPr lang="ru-RU" sz="4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була</a:t>
            </a: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земля тонка.</a:t>
            </a:r>
            <a:b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4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Прикусити</a:t>
            </a: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язика</a:t>
            </a:r>
            <a:r>
              <a:rPr 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4175" y="1406091"/>
            <a:ext cx="5389617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6600" b="1" dirty="0">
                <a:ln/>
                <a:solidFill>
                  <a:schemeClr val="accent3"/>
                </a:solidFill>
              </a:rPr>
              <a:t>РОЗУМНИКИ</a:t>
            </a:r>
            <a:endParaRPr lang="ru-RU" sz="6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77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963" y="2471394"/>
            <a:ext cx="8950037" cy="1371600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Конкурс</a:t>
            </a:r>
            <a:br>
              <a:rPr lang="uk-U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«Бліц-турнір»</a:t>
            </a:r>
            <a:endParaRPr lang="ru-RU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773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12473" y="2163961"/>
            <a:ext cx="69549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1.Слова,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пишуться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великої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букви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,-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Утворіть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іменник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слова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мовити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3.Частина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тексту,що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закінченням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-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Назвіть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одним словом: блюдце, черпак,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глечик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макітра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5.Як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дитину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корови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Скільки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букв в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українському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алфавіті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8266" y="1055965"/>
            <a:ext cx="3815468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6600" b="1" dirty="0">
                <a:ln/>
                <a:solidFill>
                  <a:schemeClr val="accent3"/>
                </a:solidFill>
              </a:rPr>
              <a:t>ЕРУДИТИ</a:t>
            </a:r>
            <a:endParaRPr lang="uk-UA" sz="6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98"/>
            <a:ext cx="12192000" cy="74773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363" y="1205344"/>
            <a:ext cx="8728364" cy="5500255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7.Як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людину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пише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вірші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8.Скільки у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слові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складів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Хто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написав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ці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рядки: « Як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умру, то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поховайте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...»?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10.Мова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нашого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народу-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11.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Продовжіть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рядок: « Раз я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взувся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чобітки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...»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12.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Скільки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звуків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позначає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буквосполучення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дж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2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98"/>
            <a:ext cx="12192000" cy="74773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2252" y="1738233"/>
            <a:ext cx="7855527" cy="503197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1.Як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твори,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написані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римою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Яка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вказує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назву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предмета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3.Утворіть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дієслово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слова письмо.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Назвіть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одним словом: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скриня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лавка, табуретка, диван.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Як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дитину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собаки?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Як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склад, на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падає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наголос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85206" y="782637"/>
            <a:ext cx="5389617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6600" b="1" dirty="0">
                <a:ln/>
                <a:solidFill>
                  <a:schemeClr val="accent3"/>
                </a:solidFill>
              </a:rPr>
              <a:t>РОЗУМНИКИ</a:t>
            </a:r>
            <a:endParaRPr lang="ru-RU" sz="6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98"/>
            <a:ext cx="12192000" cy="74773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2" y="1257992"/>
            <a:ext cx="7855527" cy="53921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тексту,щоє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початком,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зветься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8.Як на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письмі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позначають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подовження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приголосних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9.Що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традиційно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українські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традиційно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співають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навесні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10.Скільки букв в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українській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мові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позначають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голосні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звуки?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11.Яким знаком на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письмі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думка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закінчена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12.Процесс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говоріння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людини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висловлювання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нею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своєї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думки-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406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98"/>
            <a:ext cx="12192000" cy="7477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670303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</a:rPr>
              <a:t>Конкурс</a:t>
            </a:r>
            <a:r>
              <a:rPr lang="ru-RU" sz="60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</a:rPr>
              <a:t>«</a:t>
            </a:r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</a:rPr>
              <a:t>Редактор»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909155"/>
            <a:ext cx="10058400" cy="4616335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108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1)Не сиди на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Самий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кращий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малюнок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Хрустальний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світильник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4)Я не получаю газет 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5)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Земельний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участок 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6)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Грошовий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перевод 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7)Тут нема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печаті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8)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об’яв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9)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Приймати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участь 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10)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Підписка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газети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журнали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2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195"/>
            <a:ext cx="12192000" cy="7477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054" y="2727703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</a:t>
            </a:r>
            <a:r>
              <a:rPr lang="ru-RU" sz="1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Капітан</a:t>
            </a:r>
            <a:r>
              <a:rPr lang="ru-RU" sz="1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98"/>
            <a:ext cx="12192000" cy="7477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06993"/>
            <a:ext cx="10058400" cy="1164262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Світ антонімів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9163" y="2230582"/>
            <a:ext cx="5805055" cy="4627418"/>
          </a:xfrm>
        </p:spPr>
        <p:txBody>
          <a:bodyPr numCol="1">
            <a:noAutofit/>
          </a:bodyPr>
          <a:lstStyle/>
          <a:p>
            <a:pPr>
              <a:spcBef>
                <a:spcPts val="600"/>
              </a:spcBef>
              <a:spcAft>
                <a:spcPts val="1080"/>
              </a:spcAft>
            </a:pP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Сміятися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Шкідливий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Згадати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Хворіти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Ніжний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Прощатися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Пасивний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Чемний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Там      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Щедрість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Туди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Енергійний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Працьовитий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Свобода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Сучасне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Заснути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Захід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Дружба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Цікаво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Ганьба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Штучний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Забороняти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1819553" y="3628101"/>
            <a:ext cx="3485249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6000" b="1" dirty="0">
                <a:ln/>
                <a:solidFill>
                  <a:schemeClr val="accent3"/>
                </a:solidFill>
              </a:rPr>
              <a:t>ЕРУДИТИ</a:t>
            </a:r>
            <a:endParaRPr lang="uk-UA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6578032" y="3672986"/>
            <a:ext cx="444544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5400" b="1" dirty="0">
                <a:ln/>
                <a:solidFill>
                  <a:schemeClr val="accent3"/>
                </a:solidFill>
              </a:rPr>
              <a:t>РОЗУМНИКИ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2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98"/>
            <a:ext cx="12192000" cy="74773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64267"/>
            <a:ext cx="10058400" cy="1371600"/>
          </a:xfrm>
        </p:spPr>
        <p:txBody>
          <a:bodyPr/>
          <a:lstStyle/>
          <a:p>
            <a:pPr algn="ctr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КОМАНДИ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9673" y="2144603"/>
            <a:ext cx="630381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uk-UA" sz="6600" b="1" dirty="0" smtClean="0">
                <a:ln/>
                <a:solidFill>
                  <a:schemeClr val="accent3"/>
                </a:solidFill>
              </a:rPr>
              <a:t>ЕРУДИТИ</a:t>
            </a:r>
          </a:p>
          <a:p>
            <a:pPr marL="342900" indent="-342900">
              <a:buAutoNum type="arabicPeriod"/>
            </a:pPr>
            <a:r>
              <a:rPr lang="uk-UA" sz="6600" b="1" dirty="0" smtClean="0">
                <a:ln/>
                <a:solidFill>
                  <a:schemeClr val="accent3"/>
                </a:solidFill>
              </a:rPr>
              <a:t>РОЗУМНИКИ</a:t>
            </a:r>
            <a:endParaRPr lang="ru-RU" sz="6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Ну що б, здавалося, слова...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93"/>
            <a:ext cx="12192000" cy="6857307"/>
          </a:xfrm>
        </p:spPr>
      </p:pic>
    </p:spTree>
    <p:extLst>
      <p:ext uri="{BB962C8B-B14F-4D97-AF65-F5344CB8AC3E}">
        <p14:creationId xmlns:p14="http://schemas.microsoft.com/office/powerpoint/2010/main" val="22591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7" y="823137"/>
            <a:ext cx="10058400" cy="1371600"/>
          </a:xfrm>
        </p:spPr>
        <p:txBody>
          <a:bodyPr/>
          <a:lstStyle/>
          <a:p>
            <a:r>
              <a:rPr lang="uk-UA" dirty="0" smtClean="0"/>
              <a:t>            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Конкурс «Розминка»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98"/>
            <a:ext cx="12192000" cy="7477396"/>
          </a:xfrm>
        </p:spPr>
      </p:pic>
      <p:sp>
        <p:nvSpPr>
          <p:cNvPr id="5" name="TextBox 4"/>
          <p:cNvSpPr txBox="1"/>
          <p:nvPr/>
        </p:nvSpPr>
        <p:spPr>
          <a:xfrm>
            <a:off x="3047999" y="2029722"/>
            <a:ext cx="7079673" cy="38164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Bef>
                <a:spcPts val="600"/>
              </a:spcBef>
              <a:spcAft>
                <a:spcPts val="108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числівник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наказує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b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Якою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косою не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косити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Яке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поле не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виореш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b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З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полотна не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пошити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сорочку? </a:t>
            </a:r>
            <a:b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Антонім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слова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піймати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Синонім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слова веселий.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07248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Розминка</a:t>
            </a:r>
            <a:endParaRPr lang="ru-RU" sz="6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98"/>
            <a:ext cx="12192000" cy="74773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2473" y="1178760"/>
            <a:ext cx="7329054" cy="4907280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600"/>
              </a:spcBef>
              <a:spcAft>
                <a:spcPts val="1080"/>
              </a:spcAft>
              <a:buClrTx/>
              <a:buNone/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7) Яке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місто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літає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над головами ?</a:t>
            </a:r>
            <a:b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8)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Якою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частиною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бути слово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мати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b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9) На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антоніми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націлена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стрілка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компаса ? </a:t>
            </a:r>
            <a:b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10) З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крана не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набереш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води ?</a:t>
            </a:r>
            <a:b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11)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спільного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неслухняним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хлоп’ям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порожнім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будинком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12) Яку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річку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зрізати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ножем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36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1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98"/>
            <a:ext cx="12192000" cy="7477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945" y="2571358"/>
            <a:ext cx="9074728" cy="154019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Конкурс </a:t>
            </a:r>
            <a:r>
              <a:rPr lang="uk-UA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Спробуй переклади»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98"/>
            <a:ext cx="12192000" cy="7477396"/>
          </a:xfrm>
          <a:prstGeom prst="rect">
            <a:avLst/>
          </a:prstGeom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216943" y="1953057"/>
            <a:ext cx="7758113" cy="4383405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600"/>
              </a:spcBef>
              <a:spcAft>
                <a:spcPts val="108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Зайвий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примірник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Лестощі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Підлабузник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Вивертка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Оживленный разговор.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Теплится надежда.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Остальное время.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Грубые подсчеты.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Посещаемость.</a:t>
            </a:r>
          </a:p>
          <a:p>
            <a:pPr algn="ctr">
              <a:spcBef>
                <a:spcPts val="600"/>
              </a:spcBef>
              <a:spcAft>
                <a:spcPts val="1080"/>
              </a:spcAft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88265" y="918421"/>
            <a:ext cx="3815468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6600" b="1" dirty="0">
                <a:ln/>
                <a:solidFill>
                  <a:schemeClr val="accent3"/>
                </a:solidFill>
              </a:rPr>
              <a:t>ЕРУДИТИ</a:t>
            </a:r>
          </a:p>
        </p:txBody>
      </p:sp>
    </p:spTree>
    <p:extLst>
      <p:ext uri="{BB962C8B-B14F-4D97-AF65-F5344CB8AC3E}">
        <p14:creationId xmlns:p14="http://schemas.microsoft.com/office/powerpoint/2010/main" val="17022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98"/>
            <a:ext cx="12192000" cy="74773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673" y="1491876"/>
            <a:ext cx="7176654" cy="5444836"/>
          </a:xfrm>
        </p:spPr>
        <p:txBody>
          <a:bodyPr>
            <a:noAutofit/>
          </a:bodyPr>
          <a:lstStyle/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1080"/>
              </a:spcAft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Згаданий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Дорожнеча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Перебіг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хвороби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міста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Окраса сезону.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Большое мероприятие.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Нечаянная встреча.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Что толку?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Чешуя.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 Скопление.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6411" y="854569"/>
            <a:ext cx="5389617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6600" b="1" dirty="0">
                <a:ln/>
                <a:solidFill>
                  <a:schemeClr val="accent3"/>
                </a:solidFill>
              </a:rPr>
              <a:t>РОЗУМНИКИ</a:t>
            </a:r>
            <a:endParaRPr lang="ru-RU" sz="6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98"/>
            <a:ext cx="12192000" cy="7477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309" y="609601"/>
            <a:ext cx="7994073" cy="1704108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Конкурс</a:t>
            </a:r>
            <a:b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«Всезнайко»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6327" y="2186250"/>
            <a:ext cx="6664038" cy="420069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лежачий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камінь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… 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2) Книга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вчить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… 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Хочеш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їсти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калачі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4) Слово не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горобець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5)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Вчення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світ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… 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6)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Любиш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кататися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7)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Краще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синиця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в руках… 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8) На дерево дивись, як родить … 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9)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Праця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чоловіка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годує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10)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Бережи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плаття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знову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9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843"/>
            <a:ext cx="12192000" cy="7477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764" y="2360558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Знавці </a:t>
            </a:r>
            <a:r>
              <a:rPr lang="uk-U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фразеологізмів</a:t>
            </a:r>
            <a:endParaRPr lang="ru-RU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182</TotalTime>
  <Words>295</Words>
  <Application>Microsoft Office PowerPoint</Application>
  <PresentationFormat>Широкоэкранный</PresentationFormat>
  <Paragraphs>56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Century Gothic</vt:lpstr>
      <vt:lpstr>Garamond</vt:lpstr>
      <vt:lpstr>Monotype Corsiva</vt:lpstr>
      <vt:lpstr>Times New Roman</vt:lpstr>
      <vt:lpstr>Савон</vt:lpstr>
      <vt:lpstr>Брейн-ринг</vt:lpstr>
      <vt:lpstr>КОМАНДИ</vt:lpstr>
      <vt:lpstr>             Конкурс «Розминка»</vt:lpstr>
      <vt:lpstr>Презентация PowerPoint</vt:lpstr>
      <vt:lpstr>Конкурс  «Спробуй переклади»</vt:lpstr>
      <vt:lpstr>Презентация PowerPoint</vt:lpstr>
      <vt:lpstr>Презентация PowerPoint</vt:lpstr>
      <vt:lpstr>Конкурс  «Всезнайко»</vt:lpstr>
      <vt:lpstr>Знавці  фразеологізмів</vt:lpstr>
      <vt:lpstr>Презентация PowerPoint</vt:lpstr>
      <vt:lpstr>Презентация PowerPoint</vt:lpstr>
      <vt:lpstr>Конкурс  «Бліц-турнір»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 «Редактор»</vt:lpstr>
      <vt:lpstr>Конкурс  «Капітан» </vt:lpstr>
      <vt:lpstr>Світ антонімів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Брейн-ринг</dc:title>
  <dc:creator>Пользователь</dc:creator>
  <cp:lastModifiedBy>Пользователь</cp:lastModifiedBy>
  <cp:revision>20</cp:revision>
  <dcterms:created xsi:type="dcterms:W3CDTF">2017-11-09T18:04:16Z</dcterms:created>
  <dcterms:modified xsi:type="dcterms:W3CDTF">2018-02-05T16:29:05Z</dcterms:modified>
</cp:coreProperties>
</file>