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hoto.i.ua/user/554223/49061/1030801/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мамине\фони для презентацій\у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852"/>
            <a:ext cx="9108504" cy="682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2560637" cy="381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19872" y="1556792"/>
            <a:ext cx="52565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Monotype Corsiva" panose="03010101010201010101" pitchFamily="66" charset="0"/>
              </a:rPr>
              <a:t>Традиційні технології як вид</a:t>
            </a:r>
          </a:p>
          <a:p>
            <a:r>
              <a:rPr lang="uk-UA" sz="2400" b="1" dirty="0" smtClean="0">
                <a:latin typeface="Monotype Corsiva" panose="03010101010201010101" pitchFamily="66" charset="0"/>
              </a:rPr>
              <a:t> декоративно – ужиткового мистецтва.</a:t>
            </a:r>
          </a:p>
          <a:p>
            <a:r>
              <a:rPr lang="uk-UA" sz="2400" b="1" dirty="0" smtClean="0">
                <a:latin typeface="Monotype Corsiva" panose="03010101010201010101" pitchFamily="66" charset="0"/>
              </a:rPr>
              <a:t>Традиційні типи хатніх вузлових ляльок.</a:t>
            </a:r>
          </a:p>
          <a:p>
            <a:r>
              <a:rPr lang="uk-UA" sz="2400" b="1" dirty="0" smtClean="0">
                <a:latin typeface="Monotype Corsiva" panose="03010101010201010101" pitchFamily="66" charset="0"/>
              </a:rPr>
              <a:t>Конструктивні особливості стародавніх ляльок </a:t>
            </a:r>
          </a:p>
          <a:p>
            <a:r>
              <a:rPr lang="uk-UA" sz="2400" b="1" dirty="0" smtClean="0">
                <a:latin typeface="Monotype Corsiva" panose="03010101010201010101" pitchFamily="66" charset="0"/>
              </a:rPr>
              <a:t>( відсутність рук,ніг, лиця).</a:t>
            </a:r>
          </a:p>
          <a:p>
            <a:r>
              <a:rPr lang="uk-UA" sz="2400" b="1" dirty="0" smtClean="0">
                <a:latin typeface="Monotype Corsiva" panose="03010101010201010101" pitchFamily="66" charset="0"/>
              </a:rPr>
              <a:t>Матеріали які використовують для виготовлення ляльок.</a:t>
            </a:r>
            <a:endParaRPr lang="uk-UA" sz="24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311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робота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ляльки-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Мартинички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Зерновушки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43" y="1178690"/>
            <a:ext cx="439248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48880"/>
            <a:ext cx="374441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6761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39248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5" t="10562" r="18415" b="11854"/>
          <a:stretch/>
        </p:blipFill>
        <p:spPr bwMode="auto">
          <a:xfrm>
            <a:off x="6804248" y="332656"/>
            <a:ext cx="1917577" cy="1606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075" y="271462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5" r="46306" b="24763"/>
          <a:stretch/>
        </p:blipFill>
        <p:spPr bwMode="auto">
          <a:xfrm>
            <a:off x="4788024" y="188640"/>
            <a:ext cx="1728192" cy="13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32856"/>
            <a:ext cx="2332484" cy="146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130" y="4077072"/>
            <a:ext cx="2246362" cy="205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8319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9214"/>
            <a:ext cx="85689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Закріплення знань та вмінь учнів</a:t>
            </a:r>
          </a:p>
          <a:p>
            <a:r>
              <a:rPr lang="uk-UA" sz="2800" dirty="0"/>
              <a:t>-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матеріали використовували для виготовлення ляльок?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Для чого створювали ляльку?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-Як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називається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лялька-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оберіг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|, яку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виготовили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уроці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Чим вона вам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сподобалася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40" r="15747"/>
          <a:stretch/>
        </p:blipFill>
        <p:spPr bwMode="auto">
          <a:xfrm>
            <a:off x="3275856" y="3501008"/>
            <a:ext cx="496261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512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амине\фони для презентацій\у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00" y="23303"/>
            <a:ext cx="9144000" cy="681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404664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«Наш оберег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ішов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з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землі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, </a:t>
            </a:r>
            <a:b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Коли нас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скіфами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ще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звали. </a:t>
            </a:r>
            <a:b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І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талісман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той берегли, </a:t>
            </a:r>
            <a:b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І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щастя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в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доленьці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400" b="1" i="1" dirty="0" err="1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шукали</a:t>
            </a: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...» </a:t>
            </a:r>
            <a:b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2400" b="1" i="1" dirty="0">
                <a:effectLst>
                  <a:outerShdw blurRad="114300" dist="101600" dir="2700000" algn="tl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                 О. Онищенко</a:t>
            </a:r>
            <a:endParaRPr lang="uk-UA" sz="2400" b="1" dirty="0">
              <a:latin typeface="Monotype Corsiva" panose="03010101010201010101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20888"/>
            <a:ext cx="251777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Содержимое 4" descr="kukl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3068960"/>
            <a:ext cx="324036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15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мамине\фони для презентацій\у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79"/>
            <a:ext cx="9144000" cy="68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476672"/>
            <a:ext cx="7776863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Тема:Традиційні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технології як вид декоративно – ужиткового мистецтва. </a:t>
            </a:r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Конструкційні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стародавніх ляльок ( відсутність рук, ніг,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лиця та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інше). </a:t>
            </a:r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Традиційні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 хатніх вузлових ляльок. </a:t>
            </a:r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Матеріали </a:t>
            </a:r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використовують для виготовлення ляльок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</a:p>
          <a:p>
            <a:pPr lvl="0"/>
            <a:r>
              <a:rPr lang="uk-UA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навчальна:</a:t>
            </a:r>
            <a:r>
              <a:rPr lang="uk-UA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 учнів з обрядово-магічними функціями стародавніх ляльок;  </a:t>
            </a:r>
            <a:endParaRPr lang="uk-UA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традиційними  </a:t>
            </a:r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типами  хатніх вузлових ляльок; видами народних ляльок і </a:t>
            </a:r>
            <a:r>
              <a:rPr lang="uk-UA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їхніми особливостями;</a:t>
            </a:r>
          </a:p>
          <a:p>
            <a:pPr lvl="0"/>
            <a:r>
              <a:rPr lang="uk-UA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матеріалами</a:t>
            </a:r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які  використовуються для  виготовлення ляльок</a:t>
            </a:r>
            <a:r>
              <a:rPr lang="uk-UA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навчити</a:t>
            </a:r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деяким способам виготовлення ляльки; поглибити знання з традиційних способів виготовлення ляльок.</a:t>
            </a:r>
          </a:p>
          <a:p>
            <a:pPr lvl="0"/>
            <a:r>
              <a:rPr lang="uk-UA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виховна:</a:t>
            </a:r>
            <a:r>
              <a:rPr lang="uk-UA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 любов  до  рідного краю, відчуття красивого і корисного,  охайність,  вміння доводити  почату  роботу до кінця, вчити  берегти свою  національну  культуру,</a:t>
            </a:r>
          </a:p>
          <a:p>
            <a:pPr lvl="0"/>
            <a:r>
              <a:rPr lang="uk-UA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розвиваюча:</a:t>
            </a:r>
            <a:r>
              <a:rPr lang="uk-UA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k-UA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 навичок дослідницької роботи, інтелектуальних, творчих здібностей та критичного мислення;розвивати художнє  мислення та фантазію, увагу, пам'ять, моторику рук, творчі здібності естетичний смак</a:t>
            </a:r>
          </a:p>
          <a:p>
            <a:endParaRPr lang="uk-UA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647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мине\фони для презентацій\у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1" y="-1143001"/>
            <a:ext cx="6858003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88640"/>
            <a:ext cx="849694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Історичні відомості.</a:t>
            </a:r>
          </a:p>
          <a:p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Найдавніша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лялька «кукла»,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знайдена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території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походить з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Ольвії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4" name="Picture 2" descr="D:\ИИИИИИИИИИИИИИИ\3\2\01\Рис 01-01 кук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796" y="1196752"/>
            <a:ext cx="2232248" cy="273630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Народна іграшка. Кукурудзення. Автор - М.Гоцуляк.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563888" y="980728"/>
            <a:ext cx="2543558" cy="2235870"/>
          </a:xfrm>
          <a:prstGeom prst="rect">
            <a:avLst/>
          </a:prstGeom>
          <a:noFill/>
          <a:ln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4882" y="4077072"/>
            <a:ext cx="2448272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 descr="іграшки, солома, вироби, ангели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822839"/>
            <a:ext cx="2137111" cy="2606160"/>
          </a:xfrm>
          <a:prstGeom prst="rect">
            <a:avLst/>
          </a:prstGeom>
          <a:noFill/>
        </p:spPr>
      </p:pic>
      <p:pic>
        <p:nvPicPr>
          <p:cNvPr id="9" name="Picture 5" descr="00B6A027-129E-4926-AE58-0700D3E0079D_mw800_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2" y="3597592"/>
            <a:ext cx="3978941" cy="2783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5189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0" y="1832"/>
            <a:ext cx="9149920" cy="685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586" y="116632"/>
            <a:ext cx="843185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Конструктивні особливості стародавніх ляльок.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відсутність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очей, рота,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матеріальних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затрат і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зусиль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узагальненість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образів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лаконічність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компактність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нерозчленованих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слаборозчленованих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форм;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ощадливість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декору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♦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достовірність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виразність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конструкції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♦ духовна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наповненість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11" descr="thumb_motanka Yarosla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763510"/>
            <a:ext cx="2891150" cy="3803884"/>
          </a:xfrm>
          <a:prstGeom prst="rect">
            <a:avLst/>
          </a:prstGeo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63510"/>
            <a:ext cx="2432050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17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61"/>
            <a:ext cx="9150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88640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Обрядово</a:t>
            </a:r>
            <a:r>
              <a:rPr lang="uk-UA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магічні функції( хатній родовий оберіг, заступник, запорука народження, лікувальна  тощо.)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Лялька-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Берегиня            </a:t>
            </a:r>
            <a:r>
              <a:rPr lang="uk-UA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Лялечка-зерновушка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44" y="1028142"/>
            <a:ext cx="2376264" cy="274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" r="7277" b="16465"/>
          <a:stretch/>
        </p:blipFill>
        <p:spPr bwMode="auto">
          <a:xfrm>
            <a:off x="2601149" y="1123611"/>
            <a:ext cx="2370338" cy="264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30699"/>
            <a:ext cx="2376264" cy="265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82791" y="784113"/>
            <a:ext cx="2341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 – </a:t>
            </a:r>
            <a:r>
              <a:rPr lang="uk-UA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Бажальниця</a:t>
            </a:r>
            <a:endParaRPr lang="uk-UA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32" y="4221088"/>
            <a:ext cx="3168352" cy="237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6232" y="3927312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 - матуся</a:t>
            </a:r>
            <a:endParaRPr lang="uk-UA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284" y="3847916"/>
            <a:ext cx="3368551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4128" y="6224472"/>
            <a:ext cx="2609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 – </a:t>
            </a:r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Багаторучиця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809559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4453"/>
            <a:ext cx="2040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Лялька-Трав’яниця</a:t>
            </a:r>
            <a:endParaRPr lang="uk-UA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1" b="17336"/>
          <a:stretch/>
        </p:blipFill>
        <p:spPr bwMode="auto">
          <a:xfrm>
            <a:off x="225727" y="557972"/>
            <a:ext cx="2396788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89" y="557972"/>
            <a:ext cx="2520280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60033" y="116632"/>
            <a:ext cx="2042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Лялька-Коляда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257092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76653" y="80036"/>
            <a:ext cx="196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Лялька-Дзвіночок</a:t>
            </a:r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3324302"/>
            <a:ext cx="2440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 - Подорожниця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3" y="3861048"/>
            <a:ext cx="299770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78399" y="3294275"/>
            <a:ext cx="2257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Лялька-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Мартинчики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8" r="24400"/>
          <a:stretch/>
        </p:blipFill>
        <p:spPr bwMode="auto">
          <a:xfrm>
            <a:off x="3424292" y="3861048"/>
            <a:ext cx="251042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03905" y="3213064"/>
            <a:ext cx="2240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Лялька-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Круп'яничка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521" y="3812694"/>
            <a:ext cx="2614943" cy="2424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3041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66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За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призначенням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народні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ганчіркові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ляльки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поділяють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 на: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20688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♦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обрядові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(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Масляна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Купавка, Коляда,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Покосниця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Нерозлучники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Зольна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Куватка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Пеленашка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Весільна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Круп’яничка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Вербниця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Пасхальна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голубка, Веснянки);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9562" y="1628800"/>
            <a:ext cx="86809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♦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оберегов</a:t>
            </a:r>
            <a:r>
              <a:rPr lang="ru-RU" b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(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Куватка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Лихоманки,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Травниця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Безсонниця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Берегиня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Вузлова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Десятиручка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4164" y="2348880"/>
            <a:ext cx="8472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♦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ігрові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(Зайчик на пальчик,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Вузлова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Куватка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);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4164" y="2852936"/>
            <a:ext cx="86163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♦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авторські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художні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ляльки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відображають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особливості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індивідуального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ставлення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автора до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навколишнього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світу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стан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його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душі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4164" y="3645024"/>
            <a:ext cx="87603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♦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сувенірні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b="1" i="1" u="sng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промислові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ляльки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які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виробляють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згідно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з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соціальними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стандартами і попитом на ринку</a:t>
            </a:r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r="5289"/>
          <a:stretch/>
        </p:blipFill>
        <p:spPr bwMode="auto">
          <a:xfrm>
            <a:off x="5868144" y="3965840"/>
            <a:ext cx="2535807" cy="27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533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146834"/>
            <a:ext cx="576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Матеріали для виготовлення ляльки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5797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виготовлення ляльок можна використовувати різні матеріали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солому, дерево, гілки, шишки, мотузки, тканину, пряжу тощо. Основа ляльки з льняного полотна, наповнювали крупами, стружкою, пахучими лікарськими травами. Одяг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ляльки повинен складатися з хустини, спідниці, віночка, намисто, сорочка.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73047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96824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373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Трек</vt:lpstr>
      <vt:lpstr>1_Трек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</dc:creator>
  <cp:lastModifiedBy>comp</cp:lastModifiedBy>
  <cp:revision>11</cp:revision>
  <dcterms:created xsi:type="dcterms:W3CDTF">2018-02-11T09:20:53Z</dcterms:created>
  <dcterms:modified xsi:type="dcterms:W3CDTF">2018-02-11T11:10:42Z</dcterms:modified>
</cp:coreProperties>
</file>