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10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469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419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687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21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282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7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831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785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499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371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9E0A-9240-4089-9D7D-101C8FFA4256}" type="datetimeFigureOut">
              <a:rPr lang="uk-UA" smtClean="0"/>
              <a:t>27.11.2017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8CACF-16D0-42FE-9E40-CBD4E6D572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0093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4005064" cy="4005064"/>
          </a:xfrm>
          <a:prstGeom prst="flowChartConnecto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6" t="1784" r="25484"/>
          <a:stretch/>
        </p:blipFill>
        <p:spPr>
          <a:xfrm>
            <a:off x="4211960" y="1700808"/>
            <a:ext cx="3528392" cy="471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3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869160"/>
            <a:ext cx="2880320" cy="1858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7291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2016224" cy="176104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08927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18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79"/>
          <a:stretch/>
        </p:blipFill>
        <p:spPr>
          <a:xfrm>
            <a:off x="141461" y="0"/>
            <a:ext cx="2448272" cy="5283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0"/>
            <a:ext cx="259228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4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</p:spPr>
      </p:pic>
      <p:sp>
        <p:nvSpPr>
          <p:cNvPr id="5" name="Прямоугольник 4"/>
          <p:cNvSpPr/>
          <p:nvPr/>
        </p:nvSpPr>
        <p:spPr>
          <a:xfrm>
            <a:off x="4932040" y="4653136"/>
            <a:ext cx="3888432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" t="-2727" r="-296" b="6077"/>
          <a:stretch/>
        </p:blipFill>
        <p:spPr>
          <a:xfrm>
            <a:off x="1" y="-387424"/>
            <a:ext cx="351025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252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Мирослава</dc:creator>
  <cp:lastModifiedBy>Мирослава</cp:lastModifiedBy>
  <cp:revision>5</cp:revision>
  <dcterms:created xsi:type="dcterms:W3CDTF">2017-11-27T17:53:15Z</dcterms:created>
  <dcterms:modified xsi:type="dcterms:W3CDTF">2017-11-27T19:11:55Z</dcterms:modified>
</cp:coreProperties>
</file>