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68" r:id="rId5"/>
    <p:sldId id="260" r:id="rId6"/>
    <p:sldId id="269" r:id="rId7"/>
    <p:sldId id="262" r:id="rId8"/>
    <p:sldId id="270" r:id="rId9"/>
    <p:sldId id="264" r:id="rId10"/>
    <p:sldId id="271" r:id="rId11"/>
    <p:sldId id="266" r:id="rId12"/>
    <p:sldId id="272" r:id="rId13"/>
    <p:sldId id="273" r:id="rId14"/>
    <p:sldId id="274" r:id="rId15"/>
    <p:sldId id="275" r:id="rId16"/>
    <p:sldId id="276" r:id="rId17"/>
    <p:sldId id="277" r:id="rId18"/>
    <p:sldId id="278" r:id="rId19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1974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1D8B95-0A62-4FE5-8A5C-B0788826BE8F}" type="datetimeFigureOut">
              <a:rPr lang="uk-UA" smtClean="0"/>
              <a:t>27.11.2017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8914B0-8DE8-412D-B71C-0306A5467F9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063571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914B0-8DE8-412D-B71C-0306A5467F91}" type="slidenum">
              <a:rPr lang="uk-UA" smtClean="0"/>
              <a:t>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086195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64C77-0A11-4019-A7FF-3F335F71C2EF}" type="datetimeFigureOut">
              <a:rPr lang="uk-UA" smtClean="0"/>
              <a:t>27.11.2017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55A38-DD3D-454C-8F70-206E22449F3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11739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64C77-0A11-4019-A7FF-3F335F71C2EF}" type="datetimeFigureOut">
              <a:rPr lang="uk-UA" smtClean="0"/>
              <a:t>27.11.2017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55A38-DD3D-454C-8F70-206E22449F3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58840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64C77-0A11-4019-A7FF-3F335F71C2EF}" type="datetimeFigureOut">
              <a:rPr lang="uk-UA" smtClean="0"/>
              <a:t>27.11.2017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55A38-DD3D-454C-8F70-206E22449F3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83471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64C77-0A11-4019-A7FF-3F335F71C2EF}" type="datetimeFigureOut">
              <a:rPr lang="uk-UA" smtClean="0"/>
              <a:t>27.11.2017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55A38-DD3D-454C-8F70-206E22449F3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3487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64C77-0A11-4019-A7FF-3F335F71C2EF}" type="datetimeFigureOut">
              <a:rPr lang="uk-UA" smtClean="0"/>
              <a:t>27.11.2017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55A38-DD3D-454C-8F70-206E22449F3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91606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64C77-0A11-4019-A7FF-3F335F71C2EF}" type="datetimeFigureOut">
              <a:rPr lang="uk-UA" smtClean="0"/>
              <a:t>27.11.2017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55A38-DD3D-454C-8F70-206E22449F3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14953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64C77-0A11-4019-A7FF-3F335F71C2EF}" type="datetimeFigureOut">
              <a:rPr lang="uk-UA" smtClean="0"/>
              <a:t>27.11.2017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55A38-DD3D-454C-8F70-206E22449F3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026378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64C77-0A11-4019-A7FF-3F335F71C2EF}" type="datetimeFigureOut">
              <a:rPr lang="uk-UA" smtClean="0"/>
              <a:t>27.11.2017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55A38-DD3D-454C-8F70-206E22449F3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940148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64C77-0A11-4019-A7FF-3F335F71C2EF}" type="datetimeFigureOut">
              <a:rPr lang="uk-UA" smtClean="0"/>
              <a:t>27.11.2017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55A38-DD3D-454C-8F70-206E22449F3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8578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64C77-0A11-4019-A7FF-3F335F71C2EF}" type="datetimeFigureOut">
              <a:rPr lang="uk-UA" smtClean="0"/>
              <a:t>27.11.2017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55A38-DD3D-454C-8F70-206E22449F3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25285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64C77-0A11-4019-A7FF-3F335F71C2EF}" type="datetimeFigureOut">
              <a:rPr lang="uk-UA" smtClean="0"/>
              <a:t>27.11.2017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55A38-DD3D-454C-8F70-206E22449F3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19591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164C77-0A11-4019-A7FF-3F335F71C2EF}" type="datetimeFigureOut">
              <a:rPr lang="uk-UA" smtClean="0"/>
              <a:t>27.11.2017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055A38-DD3D-454C-8F70-206E22449F3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66984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300"/>
            <a:ext cx="9144000" cy="6853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0768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184"/>
          <a:stretch/>
        </p:blipFill>
        <p:spPr>
          <a:xfrm>
            <a:off x="2843808" y="4293096"/>
            <a:ext cx="1922775" cy="2127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104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958" y="0"/>
            <a:ext cx="92179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139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62"/>
          <a:stretch/>
        </p:blipFill>
        <p:spPr>
          <a:xfrm rot="5400000">
            <a:off x="5325036" y="4382594"/>
            <a:ext cx="2278867" cy="2200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288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036" y="0"/>
            <a:ext cx="9158036" cy="6894073"/>
          </a:xfrm>
        </p:spPr>
      </p:pic>
    </p:spTree>
    <p:extLst>
      <p:ext uri="{BB962C8B-B14F-4D97-AF65-F5344CB8AC3E}">
        <p14:creationId xmlns:p14="http://schemas.microsoft.com/office/powerpoint/2010/main" val="603416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588"/>
            <a:ext cx="9144001" cy="685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3568" y="3861048"/>
            <a:ext cx="1253781" cy="1843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932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055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7584" y="4641199"/>
            <a:ext cx="1787868" cy="202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068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138" y="0"/>
            <a:ext cx="9151137" cy="6858000"/>
          </a:xfrm>
        </p:spPr>
      </p:pic>
    </p:spTree>
    <p:extLst>
      <p:ext uri="{BB962C8B-B14F-4D97-AF65-F5344CB8AC3E}">
        <p14:creationId xmlns:p14="http://schemas.microsoft.com/office/powerpoint/2010/main" val="2549247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38445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67113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4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624" y="0"/>
            <a:ext cx="9144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375" y="1300162"/>
            <a:ext cx="2381250" cy="42576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96"/>
          <a:stretch/>
        </p:blipFill>
        <p:spPr>
          <a:xfrm>
            <a:off x="5436096" y="3429000"/>
            <a:ext cx="1267304" cy="2528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446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80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2194734" y="3284984"/>
            <a:ext cx="1317469" cy="2397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913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274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4437112"/>
            <a:ext cx="1571145" cy="2310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631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453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1</Words>
  <Application>Microsoft Office PowerPoint</Application>
  <PresentationFormat>Экран (4:3)</PresentationFormat>
  <Paragraphs>1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Мирослава</dc:creator>
  <cp:lastModifiedBy>Мирослава</cp:lastModifiedBy>
  <cp:revision>14</cp:revision>
  <dcterms:created xsi:type="dcterms:W3CDTF">2017-11-26T22:12:16Z</dcterms:created>
  <dcterms:modified xsi:type="dcterms:W3CDTF">2017-11-27T17:52:58Z</dcterms:modified>
</cp:coreProperties>
</file>