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85" r:id="rId3"/>
    <p:sldId id="316" r:id="rId4"/>
    <p:sldId id="293" r:id="rId5"/>
    <p:sldId id="323" r:id="rId6"/>
    <p:sldId id="306" r:id="rId7"/>
    <p:sldId id="294" r:id="rId8"/>
    <p:sldId id="295" r:id="rId9"/>
    <p:sldId id="297" r:id="rId10"/>
    <p:sldId id="296" r:id="rId11"/>
    <p:sldId id="320" r:id="rId12"/>
    <p:sldId id="321" r:id="rId13"/>
    <p:sldId id="308" r:id="rId14"/>
    <p:sldId id="322" r:id="rId15"/>
    <p:sldId id="299" r:id="rId16"/>
    <p:sldId id="302" r:id="rId17"/>
    <p:sldId id="304" r:id="rId18"/>
    <p:sldId id="303" r:id="rId19"/>
    <p:sldId id="317" r:id="rId20"/>
    <p:sldId id="283" r:id="rId21"/>
    <p:sldId id="31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32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2DF2C3-2D28-4B03-A76B-A2AA74FFE03A}" type="doc">
      <dgm:prSet loTypeId="urn:microsoft.com/office/officeart/2009/3/layout/StepUpProcess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C9ADD47-57DC-4B60-A410-6E0EE047F0C5}">
      <dgm:prSet phldrT="[Текст]" custT="1"/>
      <dgm:spPr/>
      <dgm:t>
        <a:bodyPr/>
        <a:lstStyle/>
        <a:p>
          <a:r>
            <a:rPr lang="ru-RU" sz="1600" dirty="0" err="1" smtClean="0"/>
            <a:t>Назвіть</a:t>
          </a:r>
          <a:r>
            <a:rPr lang="ru-RU" sz="1600" dirty="0" smtClean="0"/>
            <a:t> число, яке </a:t>
          </a:r>
          <a:r>
            <a:rPr lang="ru-RU" sz="1600" dirty="0" err="1" smtClean="0"/>
            <a:t>йде</a:t>
          </a:r>
          <a:r>
            <a:rPr lang="ru-RU" sz="1600" dirty="0" smtClean="0"/>
            <a:t> за числом 2.</a:t>
          </a:r>
          <a:endParaRPr lang="ru-RU" sz="1600" dirty="0"/>
        </a:p>
      </dgm:t>
    </dgm:pt>
    <dgm:pt modelId="{50E24734-D759-40C1-9A1A-EBF235AF4AC4}" type="parTrans" cxnId="{C62CF4BD-070C-4896-87B1-8E25FCDF6A87}">
      <dgm:prSet/>
      <dgm:spPr/>
      <dgm:t>
        <a:bodyPr/>
        <a:lstStyle/>
        <a:p>
          <a:endParaRPr lang="ru-RU"/>
        </a:p>
      </dgm:t>
    </dgm:pt>
    <dgm:pt modelId="{8579E5C6-E18C-481C-8F0B-048375DBED1F}" type="sibTrans" cxnId="{C62CF4BD-070C-4896-87B1-8E25FCDF6A87}">
      <dgm:prSet/>
      <dgm:spPr/>
      <dgm:t>
        <a:bodyPr/>
        <a:lstStyle/>
        <a:p>
          <a:endParaRPr lang="ru-RU"/>
        </a:p>
      </dgm:t>
    </dgm:pt>
    <dgm:pt modelId="{2C51028D-C9E7-4378-A519-91C204D58737}">
      <dgm:prSet custT="1"/>
      <dgm:spPr/>
      <dgm:t>
        <a:bodyPr/>
        <a:lstStyle/>
        <a:p>
          <a:r>
            <a:rPr lang="ru-RU" sz="1600" dirty="0" smtClean="0"/>
            <a:t>Яке число </a:t>
          </a:r>
          <a:r>
            <a:rPr lang="ru-RU" sz="1600" dirty="0" err="1" smtClean="0"/>
            <a:t>знаходиться</a:t>
          </a:r>
          <a:r>
            <a:rPr lang="ru-RU" sz="1600" dirty="0" smtClean="0"/>
            <a:t> </a:t>
          </a:r>
          <a:r>
            <a:rPr lang="ru-RU" sz="1600" dirty="0" err="1" smtClean="0"/>
            <a:t>між</a:t>
          </a:r>
          <a:r>
            <a:rPr lang="en-US" sz="1600" dirty="0" smtClean="0"/>
            <a:t> </a:t>
          </a:r>
          <a:r>
            <a:rPr lang="ru-RU" sz="1600" dirty="0" smtClean="0"/>
            <a:t>числами 7 </a:t>
          </a:r>
          <a:r>
            <a:rPr lang="ru-RU" sz="1600" dirty="0" err="1" smtClean="0"/>
            <a:t>і</a:t>
          </a:r>
          <a:r>
            <a:rPr lang="ru-RU" sz="1600" dirty="0" smtClean="0"/>
            <a:t> 9.</a:t>
          </a:r>
          <a:endParaRPr lang="ru-RU" sz="1600" dirty="0"/>
        </a:p>
      </dgm:t>
    </dgm:pt>
    <dgm:pt modelId="{94BEAD10-D205-4F71-9AA2-A2C463104749}" type="parTrans" cxnId="{E336F8A2-4369-4ACB-BD95-008F1620A154}">
      <dgm:prSet/>
      <dgm:spPr/>
      <dgm:t>
        <a:bodyPr/>
        <a:lstStyle/>
        <a:p>
          <a:endParaRPr lang="ru-RU"/>
        </a:p>
      </dgm:t>
    </dgm:pt>
    <dgm:pt modelId="{4A4C816A-0E55-467D-8BEC-9CF6B00E584D}" type="sibTrans" cxnId="{E336F8A2-4369-4ACB-BD95-008F1620A154}">
      <dgm:prSet/>
      <dgm:spPr/>
      <dgm:t>
        <a:bodyPr/>
        <a:lstStyle/>
        <a:p>
          <a:endParaRPr lang="ru-RU"/>
        </a:p>
      </dgm:t>
    </dgm:pt>
    <dgm:pt modelId="{2AF82B69-1A35-4CF0-B3E9-ABE92FD5D94B}">
      <dgm:prSet custT="1"/>
      <dgm:spPr/>
      <dgm:t>
        <a:bodyPr/>
        <a:lstStyle/>
        <a:p>
          <a:r>
            <a:rPr lang="ru-RU" sz="1600" dirty="0" err="1" smtClean="0"/>
            <a:t>Назвіть</a:t>
          </a:r>
          <a:r>
            <a:rPr lang="ru-RU" sz="1600" dirty="0" smtClean="0"/>
            <a:t> «</a:t>
          </a:r>
          <a:r>
            <a:rPr lang="ru-RU" sz="1600" dirty="0" err="1" smtClean="0"/>
            <a:t>сусідів</a:t>
          </a:r>
          <a:r>
            <a:rPr lang="ru-RU" sz="1600" dirty="0" smtClean="0"/>
            <a:t>» числа 7.</a:t>
          </a:r>
          <a:endParaRPr lang="ru-RU" sz="1600" dirty="0"/>
        </a:p>
      </dgm:t>
    </dgm:pt>
    <dgm:pt modelId="{829BFED1-D51F-42CB-8407-ECB282B4D5B7}" type="parTrans" cxnId="{355A18E0-0C65-40E0-90A8-0E687AE43D4D}">
      <dgm:prSet/>
      <dgm:spPr/>
      <dgm:t>
        <a:bodyPr/>
        <a:lstStyle/>
        <a:p>
          <a:endParaRPr lang="ru-RU"/>
        </a:p>
      </dgm:t>
    </dgm:pt>
    <dgm:pt modelId="{AAC06B61-D25A-4737-8021-8646490A3EF3}" type="sibTrans" cxnId="{355A18E0-0C65-40E0-90A8-0E687AE43D4D}">
      <dgm:prSet/>
      <dgm:spPr/>
      <dgm:t>
        <a:bodyPr/>
        <a:lstStyle/>
        <a:p>
          <a:endParaRPr lang="ru-RU"/>
        </a:p>
      </dgm:t>
    </dgm:pt>
    <dgm:pt modelId="{53BCCD6F-4894-42E6-B09D-9857ABFEA969}">
      <dgm:prSet custT="1"/>
      <dgm:spPr/>
      <dgm:t>
        <a:bodyPr/>
        <a:lstStyle/>
        <a:p>
          <a:r>
            <a:rPr lang="ru-RU" sz="1500" dirty="0" err="1" smtClean="0"/>
            <a:t>Назвіть</a:t>
          </a:r>
          <a:r>
            <a:rPr lang="ru-RU" sz="1500" dirty="0" smtClean="0"/>
            <a:t> </a:t>
          </a:r>
          <a:r>
            <a:rPr lang="ru-RU" sz="1600" dirty="0" smtClean="0"/>
            <a:t>число, яке </a:t>
          </a:r>
          <a:r>
            <a:rPr lang="ru-RU" sz="1600" dirty="0" err="1" smtClean="0"/>
            <a:t>більше</a:t>
          </a:r>
          <a:r>
            <a:rPr lang="ru-RU" sz="1600" dirty="0" smtClean="0"/>
            <a:t> 3, </a:t>
          </a:r>
          <a:r>
            <a:rPr lang="ru-RU" sz="1600" dirty="0" err="1" smtClean="0"/>
            <a:t>але</a:t>
          </a:r>
          <a:r>
            <a:rPr lang="ru-RU" sz="1600" dirty="0" smtClean="0"/>
            <a:t> </a:t>
          </a:r>
          <a:r>
            <a:rPr lang="ru-RU" sz="1600" dirty="0" err="1" smtClean="0"/>
            <a:t>менше</a:t>
          </a:r>
          <a:r>
            <a:rPr lang="ru-RU" sz="1600" dirty="0" smtClean="0"/>
            <a:t> 5</a:t>
          </a:r>
          <a:r>
            <a:rPr lang="ru-RU" sz="1500" dirty="0" smtClean="0"/>
            <a:t>.</a:t>
          </a:r>
          <a:endParaRPr lang="ru-RU" sz="1500" dirty="0"/>
        </a:p>
      </dgm:t>
    </dgm:pt>
    <dgm:pt modelId="{9CDC5F65-A57E-4075-BB53-E4271D82190C}" type="parTrans" cxnId="{EAD701ED-6215-4927-947E-6926C8A049E5}">
      <dgm:prSet/>
      <dgm:spPr/>
      <dgm:t>
        <a:bodyPr/>
        <a:lstStyle/>
        <a:p>
          <a:endParaRPr lang="ru-RU"/>
        </a:p>
      </dgm:t>
    </dgm:pt>
    <dgm:pt modelId="{85F17EFB-32DA-41D1-902F-1E8CF36B57EF}" type="sibTrans" cxnId="{EAD701ED-6215-4927-947E-6926C8A049E5}">
      <dgm:prSet/>
      <dgm:spPr/>
      <dgm:t>
        <a:bodyPr/>
        <a:lstStyle/>
        <a:p>
          <a:endParaRPr lang="ru-RU"/>
        </a:p>
      </dgm:t>
    </dgm:pt>
    <dgm:pt modelId="{AF892C23-D677-4A8F-9813-B9FBBCDB5858}">
      <dgm:prSet custT="1"/>
      <dgm:spPr/>
      <dgm:t>
        <a:bodyPr/>
        <a:lstStyle/>
        <a:p>
          <a:r>
            <a:rPr lang="ru-RU" sz="1600" dirty="0" err="1" smtClean="0"/>
            <a:t>Після</a:t>
          </a:r>
          <a:r>
            <a:rPr lang="ru-RU" sz="1600" dirty="0" smtClean="0"/>
            <a:t> </a:t>
          </a:r>
          <a:r>
            <a:rPr lang="ru-RU" sz="1600" dirty="0" err="1" smtClean="0"/>
            <a:t>якого</a:t>
          </a:r>
          <a:r>
            <a:rPr lang="ru-RU" sz="1600" dirty="0" smtClean="0"/>
            <a:t> числа </a:t>
          </a:r>
          <a:r>
            <a:rPr lang="ru-RU" sz="1600" dirty="0" err="1" smtClean="0"/>
            <a:t>йде</a:t>
          </a:r>
          <a:r>
            <a:rPr lang="ru-RU" sz="1600" dirty="0" smtClean="0"/>
            <a:t> число 6?</a:t>
          </a:r>
          <a:endParaRPr lang="ru-RU" sz="1600" dirty="0"/>
        </a:p>
      </dgm:t>
    </dgm:pt>
    <dgm:pt modelId="{C772D0C6-E98B-421D-BB9F-FCD04387FB2E}" type="parTrans" cxnId="{974B36D0-3E49-48C5-ACB9-60A860DA9F3F}">
      <dgm:prSet/>
      <dgm:spPr/>
      <dgm:t>
        <a:bodyPr/>
        <a:lstStyle/>
        <a:p>
          <a:endParaRPr lang="ru-RU"/>
        </a:p>
      </dgm:t>
    </dgm:pt>
    <dgm:pt modelId="{8353E872-577B-4A71-9A04-7D23FE11CB2C}" type="sibTrans" cxnId="{974B36D0-3E49-48C5-ACB9-60A860DA9F3F}">
      <dgm:prSet/>
      <dgm:spPr/>
      <dgm:t>
        <a:bodyPr/>
        <a:lstStyle/>
        <a:p>
          <a:endParaRPr lang="ru-RU"/>
        </a:p>
      </dgm:t>
    </dgm:pt>
    <dgm:pt modelId="{36D547CD-5608-43F5-B0D0-E4E3A0F1BB34}">
      <dgm:prSet custT="1"/>
      <dgm:spPr/>
      <dgm:t>
        <a:bodyPr/>
        <a:lstStyle/>
        <a:p>
          <a:r>
            <a:rPr lang="ru-RU" sz="1600" dirty="0" err="1" smtClean="0"/>
            <a:t>Назвіть</a:t>
          </a:r>
          <a:r>
            <a:rPr lang="ru-RU" sz="1600" dirty="0" smtClean="0"/>
            <a:t> число, </a:t>
          </a:r>
          <a:r>
            <a:rPr lang="ru-RU" sz="1600" dirty="0" err="1" smtClean="0"/>
            <a:t>попереднє</a:t>
          </a:r>
          <a:r>
            <a:rPr lang="ru-RU" sz="1600" dirty="0" smtClean="0"/>
            <a:t> до числа 4.</a:t>
          </a:r>
          <a:endParaRPr lang="ru-RU" sz="1600" dirty="0"/>
        </a:p>
      </dgm:t>
    </dgm:pt>
    <dgm:pt modelId="{8FF357B6-CB6F-44E4-A7BE-F6C6F997698F}" type="parTrans" cxnId="{8B3A1BF9-2FC5-4125-A610-0ED1822B7DBE}">
      <dgm:prSet/>
      <dgm:spPr/>
      <dgm:t>
        <a:bodyPr/>
        <a:lstStyle/>
        <a:p>
          <a:endParaRPr lang="ru-RU"/>
        </a:p>
      </dgm:t>
    </dgm:pt>
    <dgm:pt modelId="{A3012E13-E579-4E6B-943F-D43EC6F3CDAB}" type="sibTrans" cxnId="{8B3A1BF9-2FC5-4125-A610-0ED1822B7DBE}">
      <dgm:prSet/>
      <dgm:spPr/>
      <dgm:t>
        <a:bodyPr/>
        <a:lstStyle/>
        <a:p>
          <a:endParaRPr lang="ru-RU"/>
        </a:p>
      </dgm:t>
    </dgm:pt>
    <dgm:pt modelId="{06F86808-5B28-49DC-BF96-B3FF1A0F5556}" type="pres">
      <dgm:prSet presAssocID="{A02DF2C3-2D28-4B03-A76B-A2AA74FFE03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5418ADA-2839-481C-9BC7-15AFB64DAAE3}" type="pres">
      <dgm:prSet presAssocID="{BC9ADD47-57DC-4B60-A410-6E0EE047F0C5}" presName="composite" presStyleCnt="0"/>
      <dgm:spPr/>
    </dgm:pt>
    <dgm:pt modelId="{51925006-BC96-4F30-B8E9-7FFAB4BDD33F}" type="pres">
      <dgm:prSet presAssocID="{BC9ADD47-57DC-4B60-A410-6E0EE047F0C5}" presName="LShape" presStyleLbl="alignNode1" presStyleIdx="0" presStyleCnt="11"/>
      <dgm:spPr/>
    </dgm:pt>
    <dgm:pt modelId="{ED34FF49-EFD3-4303-8A9A-1152C3609B69}" type="pres">
      <dgm:prSet presAssocID="{BC9ADD47-57DC-4B60-A410-6E0EE047F0C5}" presName="ParentText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C9C02-78CC-4F7A-9EFC-1AC425E0A7D2}" type="pres">
      <dgm:prSet presAssocID="{BC9ADD47-57DC-4B60-A410-6E0EE047F0C5}" presName="Triangle" presStyleLbl="alignNode1" presStyleIdx="1" presStyleCnt="11"/>
      <dgm:spPr/>
    </dgm:pt>
    <dgm:pt modelId="{010237B8-3E2F-4C03-8A7D-9AA4B0EA7F9B}" type="pres">
      <dgm:prSet presAssocID="{8579E5C6-E18C-481C-8F0B-048375DBED1F}" presName="sibTrans" presStyleCnt="0"/>
      <dgm:spPr/>
    </dgm:pt>
    <dgm:pt modelId="{B657B8E4-CCEB-4BE2-9C6A-31E76ED96F1F}" type="pres">
      <dgm:prSet presAssocID="{8579E5C6-E18C-481C-8F0B-048375DBED1F}" presName="space" presStyleCnt="0"/>
      <dgm:spPr/>
    </dgm:pt>
    <dgm:pt modelId="{0B374ACE-3816-40FB-86DE-CFDCE8192F27}" type="pres">
      <dgm:prSet presAssocID="{2C51028D-C9E7-4378-A519-91C204D58737}" presName="composite" presStyleCnt="0"/>
      <dgm:spPr/>
    </dgm:pt>
    <dgm:pt modelId="{AE1ADC03-C562-4275-B869-4BE7A7EB0A67}" type="pres">
      <dgm:prSet presAssocID="{2C51028D-C9E7-4378-A519-91C204D58737}" presName="LShape" presStyleLbl="alignNode1" presStyleIdx="2" presStyleCnt="11"/>
      <dgm:spPr/>
    </dgm:pt>
    <dgm:pt modelId="{E4AC4762-7B44-4C65-9FCD-F7CB46A3B10C}" type="pres">
      <dgm:prSet presAssocID="{2C51028D-C9E7-4378-A519-91C204D58737}" presName="ParentText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FD362-E0E5-42F3-8D49-F828693A08CD}" type="pres">
      <dgm:prSet presAssocID="{2C51028D-C9E7-4378-A519-91C204D58737}" presName="Triangle" presStyleLbl="alignNode1" presStyleIdx="3" presStyleCnt="11"/>
      <dgm:spPr/>
    </dgm:pt>
    <dgm:pt modelId="{9B542639-6B8F-45A8-A4B6-BCB75A2E6722}" type="pres">
      <dgm:prSet presAssocID="{4A4C816A-0E55-467D-8BEC-9CF6B00E584D}" presName="sibTrans" presStyleCnt="0"/>
      <dgm:spPr/>
    </dgm:pt>
    <dgm:pt modelId="{80CD850A-49F4-4132-BAAF-9B21F0219C8E}" type="pres">
      <dgm:prSet presAssocID="{4A4C816A-0E55-467D-8BEC-9CF6B00E584D}" presName="space" presStyleCnt="0"/>
      <dgm:spPr/>
    </dgm:pt>
    <dgm:pt modelId="{023D0343-7078-4B1C-B3F8-80F5FB474BD2}" type="pres">
      <dgm:prSet presAssocID="{2AF82B69-1A35-4CF0-B3E9-ABE92FD5D94B}" presName="composite" presStyleCnt="0"/>
      <dgm:spPr/>
    </dgm:pt>
    <dgm:pt modelId="{B2F2EF15-BAB3-4453-93CE-DF0E60EEB8D3}" type="pres">
      <dgm:prSet presAssocID="{2AF82B69-1A35-4CF0-B3E9-ABE92FD5D94B}" presName="LShape" presStyleLbl="alignNode1" presStyleIdx="4" presStyleCnt="11"/>
      <dgm:spPr/>
    </dgm:pt>
    <dgm:pt modelId="{566DD7F0-E51E-46A3-B0D7-E1449CC4F676}" type="pres">
      <dgm:prSet presAssocID="{2AF82B69-1A35-4CF0-B3E9-ABE92FD5D94B}" presName="ParentText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6EA53-A1E3-4966-9877-67D61DD75136}" type="pres">
      <dgm:prSet presAssocID="{2AF82B69-1A35-4CF0-B3E9-ABE92FD5D94B}" presName="Triangle" presStyleLbl="alignNode1" presStyleIdx="5" presStyleCnt="11"/>
      <dgm:spPr/>
    </dgm:pt>
    <dgm:pt modelId="{B5E759E5-06EB-4132-B0BE-814BB6A3CBB7}" type="pres">
      <dgm:prSet presAssocID="{AAC06B61-D25A-4737-8021-8646490A3EF3}" presName="sibTrans" presStyleCnt="0"/>
      <dgm:spPr/>
    </dgm:pt>
    <dgm:pt modelId="{5B74135F-3A10-4EA2-8350-6600C82C898C}" type="pres">
      <dgm:prSet presAssocID="{AAC06B61-D25A-4737-8021-8646490A3EF3}" presName="space" presStyleCnt="0"/>
      <dgm:spPr/>
    </dgm:pt>
    <dgm:pt modelId="{A2011EF8-F70D-4EB0-9496-F14C2BB48A33}" type="pres">
      <dgm:prSet presAssocID="{53BCCD6F-4894-42E6-B09D-9857ABFEA969}" presName="composite" presStyleCnt="0"/>
      <dgm:spPr/>
    </dgm:pt>
    <dgm:pt modelId="{B6EFD227-B36B-495D-8AD3-19948910B5FA}" type="pres">
      <dgm:prSet presAssocID="{53BCCD6F-4894-42E6-B09D-9857ABFEA969}" presName="LShape" presStyleLbl="alignNode1" presStyleIdx="6" presStyleCnt="11"/>
      <dgm:spPr/>
    </dgm:pt>
    <dgm:pt modelId="{A93DA163-FAC5-4D67-B26C-2B290CD5867A}" type="pres">
      <dgm:prSet presAssocID="{53BCCD6F-4894-42E6-B09D-9857ABFEA969}" presName="ParentText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990E1-F389-4F36-935D-02DBAA352C86}" type="pres">
      <dgm:prSet presAssocID="{53BCCD6F-4894-42E6-B09D-9857ABFEA969}" presName="Triangle" presStyleLbl="alignNode1" presStyleIdx="7" presStyleCnt="11"/>
      <dgm:spPr/>
    </dgm:pt>
    <dgm:pt modelId="{84134216-255C-40BB-BB9F-D55E240FC456}" type="pres">
      <dgm:prSet presAssocID="{85F17EFB-32DA-41D1-902F-1E8CF36B57EF}" presName="sibTrans" presStyleCnt="0"/>
      <dgm:spPr/>
    </dgm:pt>
    <dgm:pt modelId="{B0028317-DE74-482D-8230-11F51C769D44}" type="pres">
      <dgm:prSet presAssocID="{85F17EFB-32DA-41D1-902F-1E8CF36B57EF}" presName="space" presStyleCnt="0"/>
      <dgm:spPr/>
    </dgm:pt>
    <dgm:pt modelId="{DCFAD8C8-47F2-431E-92C7-7445E3DBCA34}" type="pres">
      <dgm:prSet presAssocID="{AF892C23-D677-4A8F-9813-B9FBBCDB5858}" presName="composite" presStyleCnt="0"/>
      <dgm:spPr/>
    </dgm:pt>
    <dgm:pt modelId="{1D80727B-F915-4AC3-81C7-1FBE652EBCEB}" type="pres">
      <dgm:prSet presAssocID="{AF892C23-D677-4A8F-9813-B9FBBCDB5858}" presName="LShape" presStyleLbl="alignNode1" presStyleIdx="8" presStyleCnt="11"/>
      <dgm:spPr/>
    </dgm:pt>
    <dgm:pt modelId="{513BA4BD-D755-4303-B546-F148739AB5D2}" type="pres">
      <dgm:prSet presAssocID="{AF892C23-D677-4A8F-9813-B9FBBCDB5858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7D7F63-EEDD-4EC6-BEC6-9C7D81983E17}" type="pres">
      <dgm:prSet presAssocID="{AF892C23-D677-4A8F-9813-B9FBBCDB5858}" presName="Triangle" presStyleLbl="alignNode1" presStyleIdx="9" presStyleCnt="11"/>
      <dgm:spPr/>
    </dgm:pt>
    <dgm:pt modelId="{EEC177D5-46CA-469A-B931-7928546BBD36}" type="pres">
      <dgm:prSet presAssocID="{8353E872-577B-4A71-9A04-7D23FE11CB2C}" presName="sibTrans" presStyleCnt="0"/>
      <dgm:spPr/>
    </dgm:pt>
    <dgm:pt modelId="{C5CD150A-D6B9-4588-8A9B-985375B305A0}" type="pres">
      <dgm:prSet presAssocID="{8353E872-577B-4A71-9A04-7D23FE11CB2C}" presName="space" presStyleCnt="0"/>
      <dgm:spPr/>
    </dgm:pt>
    <dgm:pt modelId="{2761193F-830C-4775-AF48-8FEF074CA798}" type="pres">
      <dgm:prSet presAssocID="{36D547CD-5608-43F5-B0D0-E4E3A0F1BB34}" presName="composite" presStyleCnt="0"/>
      <dgm:spPr/>
    </dgm:pt>
    <dgm:pt modelId="{1410CA48-1396-4EE8-8FEE-C67950E0602A}" type="pres">
      <dgm:prSet presAssocID="{36D547CD-5608-43F5-B0D0-E4E3A0F1BB34}" presName="LShape" presStyleLbl="alignNode1" presStyleIdx="10" presStyleCnt="11"/>
      <dgm:spPr/>
    </dgm:pt>
    <dgm:pt modelId="{B85345D5-E8FD-4DB1-BF6F-B96A71FB6543}" type="pres">
      <dgm:prSet presAssocID="{36D547CD-5608-43F5-B0D0-E4E3A0F1BB34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2CF4BD-070C-4896-87B1-8E25FCDF6A87}" srcId="{A02DF2C3-2D28-4B03-A76B-A2AA74FFE03A}" destId="{BC9ADD47-57DC-4B60-A410-6E0EE047F0C5}" srcOrd="0" destOrd="0" parTransId="{50E24734-D759-40C1-9A1A-EBF235AF4AC4}" sibTransId="{8579E5C6-E18C-481C-8F0B-048375DBED1F}"/>
    <dgm:cxn modelId="{974B36D0-3E49-48C5-ACB9-60A860DA9F3F}" srcId="{A02DF2C3-2D28-4B03-A76B-A2AA74FFE03A}" destId="{AF892C23-D677-4A8F-9813-B9FBBCDB5858}" srcOrd="4" destOrd="0" parTransId="{C772D0C6-E98B-421D-BB9F-FCD04387FB2E}" sibTransId="{8353E872-577B-4A71-9A04-7D23FE11CB2C}"/>
    <dgm:cxn modelId="{D110B16E-C063-40FA-949A-90704F3373E4}" type="presOf" srcId="{AF892C23-D677-4A8F-9813-B9FBBCDB5858}" destId="{513BA4BD-D755-4303-B546-F148739AB5D2}" srcOrd="0" destOrd="0" presId="urn:microsoft.com/office/officeart/2009/3/layout/StepUpProcess"/>
    <dgm:cxn modelId="{6E0FCAED-C9AD-4D2F-B343-0130D77267FF}" type="presOf" srcId="{BC9ADD47-57DC-4B60-A410-6E0EE047F0C5}" destId="{ED34FF49-EFD3-4303-8A9A-1152C3609B69}" srcOrd="0" destOrd="0" presId="urn:microsoft.com/office/officeart/2009/3/layout/StepUpProcess"/>
    <dgm:cxn modelId="{EAD701ED-6215-4927-947E-6926C8A049E5}" srcId="{A02DF2C3-2D28-4B03-A76B-A2AA74FFE03A}" destId="{53BCCD6F-4894-42E6-B09D-9857ABFEA969}" srcOrd="3" destOrd="0" parTransId="{9CDC5F65-A57E-4075-BB53-E4271D82190C}" sibTransId="{85F17EFB-32DA-41D1-902F-1E8CF36B57EF}"/>
    <dgm:cxn modelId="{E336F8A2-4369-4ACB-BD95-008F1620A154}" srcId="{A02DF2C3-2D28-4B03-A76B-A2AA74FFE03A}" destId="{2C51028D-C9E7-4378-A519-91C204D58737}" srcOrd="1" destOrd="0" parTransId="{94BEAD10-D205-4F71-9AA2-A2C463104749}" sibTransId="{4A4C816A-0E55-467D-8BEC-9CF6B00E584D}"/>
    <dgm:cxn modelId="{CEDBFD68-8EF6-44DC-8357-8CBC4E947E52}" type="presOf" srcId="{53BCCD6F-4894-42E6-B09D-9857ABFEA969}" destId="{A93DA163-FAC5-4D67-B26C-2B290CD5867A}" srcOrd="0" destOrd="0" presId="urn:microsoft.com/office/officeart/2009/3/layout/StepUpProcess"/>
    <dgm:cxn modelId="{3C8BC86D-3EB5-476E-9775-F39F86389376}" type="presOf" srcId="{2C51028D-C9E7-4378-A519-91C204D58737}" destId="{E4AC4762-7B44-4C65-9FCD-F7CB46A3B10C}" srcOrd="0" destOrd="0" presId="urn:microsoft.com/office/officeart/2009/3/layout/StepUpProcess"/>
    <dgm:cxn modelId="{55A16519-01A5-4A18-BDAD-1A4CDAB7DAD2}" type="presOf" srcId="{36D547CD-5608-43F5-B0D0-E4E3A0F1BB34}" destId="{B85345D5-E8FD-4DB1-BF6F-B96A71FB6543}" srcOrd="0" destOrd="0" presId="urn:microsoft.com/office/officeart/2009/3/layout/StepUpProcess"/>
    <dgm:cxn modelId="{49FCF7CE-800D-4BFD-BED4-E8EFB6201E7C}" type="presOf" srcId="{A02DF2C3-2D28-4B03-A76B-A2AA74FFE03A}" destId="{06F86808-5B28-49DC-BF96-B3FF1A0F5556}" srcOrd="0" destOrd="0" presId="urn:microsoft.com/office/officeart/2009/3/layout/StepUpProcess"/>
    <dgm:cxn modelId="{355A18E0-0C65-40E0-90A8-0E687AE43D4D}" srcId="{A02DF2C3-2D28-4B03-A76B-A2AA74FFE03A}" destId="{2AF82B69-1A35-4CF0-B3E9-ABE92FD5D94B}" srcOrd="2" destOrd="0" parTransId="{829BFED1-D51F-42CB-8407-ECB282B4D5B7}" sibTransId="{AAC06B61-D25A-4737-8021-8646490A3EF3}"/>
    <dgm:cxn modelId="{8B3A1BF9-2FC5-4125-A610-0ED1822B7DBE}" srcId="{A02DF2C3-2D28-4B03-A76B-A2AA74FFE03A}" destId="{36D547CD-5608-43F5-B0D0-E4E3A0F1BB34}" srcOrd="5" destOrd="0" parTransId="{8FF357B6-CB6F-44E4-A7BE-F6C6F997698F}" sibTransId="{A3012E13-E579-4E6B-943F-D43EC6F3CDAB}"/>
    <dgm:cxn modelId="{FC8FDB1D-167C-4146-AF2E-B61F49D96EB4}" type="presOf" srcId="{2AF82B69-1A35-4CF0-B3E9-ABE92FD5D94B}" destId="{566DD7F0-E51E-46A3-B0D7-E1449CC4F676}" srcOrd="0" destOrd="0" presId="urn:microsoft.com/office/officeart/2009/3/layout/StepUpProcess"/>
    <dgm:cxn modelId="{91B614B8-CF1B-4800-A448-3C8EB82A5329}" type="presParOf" srcId="{06F86808-5B28-49DC-BF96-B3FF1A0F5556}" destId="{F5418ADA-2839-481C-9BC7-15AFB64DAAE3}" srcOrd="0" destOrd="0" presId="urn:microsoft.com/office/officeart/2009/3/layout/StepUpProcess"/>
    <dgm:cxn modelId="{358FECAE-DC11-4847-83DB-F0D19B105A80}" type="presParOf" srcId="{F5418ADA-2839-481C-9BC7-15AFB64DAAE3}" destId="{51925006-BC96-4F30-B8E9-7FFAB4BDD33F}" srcOrd="0" destOrd="0" presId="urn:microsoft.com/office/officeart/2009/3/layout/StepUpProcess"/>
    <dgm:cxn modelId="{DDE28B08-F726-4FE2-ACD6-CAC201370016}" type="presParOf" srcId="{F5418ADA-2839-481C-9BC7-15AFB64DAAE3}" destId="{ED34FF49-EFD3-4303-8A9A-1152C3609B69}" srcOrd="1" destOrd="0" presId="urn:microsoft.com/office/officeart/2009/3/layout/StepUpProcess"/>
    <dgm:cxn modelId="{90EF4F85-E3A8-47CB-AC1C-1EFF3490FECA}" type="presParOf" srcId="{F5418ADA-2839-481C-9BC7-15AFB64DAAE3}" destId="{598C9C02-78CC-4F7A-9EFC-1AC425E0A7D2}" srcOrd="2" destOrd="0" presId="urn:microsoft.com/office/officeart/2009/3/layout/StepUpProcess"/>
    <dgm:cxn modelId="{474344DA-AE40-43F2-A043-464043C9D954}" type="presParOf" srcId="{06F86808-5B28-49DC-BF96-B3FF1A0F5556}" destId="{010237B8-3E2F-4C03-8A7D-9AA4B0EA7F9B}" srcOrd="1" destOrd="0" presId="urn:microsoft.com/office/officeart/2009/3/layout/StepUpProcess"/>
    <dgm:cxn modelId="{163ED838-CA6D-47CF-BB6D-C3E6BE2AC141}" type="presParOf" srcId="{010237B8-3E2F-4C03-8A7D-9AA4B0EA7F9B}" destId="{B657B8E4-CCEB-4BE2-9C6A-31E76ED96F1F}" srcOrd="0" destOrd="0" presId="urn:microsoft.com/office/officeart/2009/3/layout/StepUpProcess"/>
    <dgm:cxn modelId="{54177BC1-88A8-4BAE-8610-6B5E29F931ED}" type="presParOf" srcId="{06F86808-5B28-49DC-BF96-B3FF1A0F5556}" destId="{0B374ACE-3816-40FB-86DE-CFDCE8192F27}" srcOrd="2" destOrd="0" presId="urn:microsoft.com/office/officeart/2009/3/layout/StepUpProcess"/>
    <dgm:cxn modelId="{8CE8E9A0-25B2-4364-8324-2488ECAFA331}" type="presParOf" srcId="{0B374ACE-3816-40FB-86DE-CFDCE8192F27}" destId="{AE1ADC03-C562-4275-B869-4BE7A7EB0A67}" srcOrd="0" destOrd="0" presId="urn:microsoft.com/office/officeart/2009/3/layout/StepUpProcess"/>
    <dgm:cxn modelId="{E53DAE65-0DCB-4C26-8F19-AB9AB19C6B4F}" type="presParOf" srcId="{0B374ACE-3816-40FB-86DE-CFDCE8192F27}" destId="{E4AC4762-7B44-4C65-9FCD-F7CB46A3B10C}" srcOrd="1" destOrd="0" presId="urn:microsoft.com/office/officeart/2009/3/layout/StepUpProcess"/>
    <dgm:cxn modelId="{7FEED9AE-C4BA-4B16-AC4D-212ADB5FE741}" type="presParOf" srcId="{0B374ACE-3816-40FB-86DE-CFDCE8192F27}" destId="{925FD362-E0E5-42F3-8D49-F828693A08CD}" srcOrd="2" destOrd="0" presId="urn:microsoft.com/office/officeart/2009/3/layout/StepUpProcess"/>
    <dgm:cxn modelId="{2625B851-275D-457E-9A5B-62488CF76A46}" type="presParOf" srcId="{06F86808-5B28-49DC-BF96-B3FF1A0F5556}" destId="{9B542639-6B8F-45A8-A4B6-BCB75A2E6722}" srcOrd="3" destOrd="0" presId="urn:microsoft.com/office/officeart/2009/3/layout/StepUpProcess"/>
    <dgm:cxn modelId="{841B23B7-3962-4500-9DE6-75231D33078D}" type="presParOf" srcId="{9B542639-6B8F-45A8-A4B6-BCB75A2E6722}" destId="{80CD850A-49F4-4132-BAAF-9B21F0219C8E}" srcOrd="0" destOrd="0" presId="urn:microsoft.com/office/officeart/2009/3/layout/StepUpProcess"/>
    <dgm:cxn modelId="{60E88E79-4750-4CBB-A723-3036C7AF81F7}" type="presParOf" srcId="{06F86808-5B28-49DC-BF96-B3FF1A0F5556}" destId="{023D0343-7078-4B1C-B3F8-80F5FB474BD2}" srcOrd="4" destOrd="0" presId="urn:microsoft.com/office/officeart/2009/3/layout/StepUpProcess"/>
    <dgm:cxn modelId="{1CF8FF02-08B4-43BE-AFF8-8410EF81043A}" type="presParOf" srcId="{023D0343-7078-4B1C-B3F8-80F5FB474BD2}" destId="{B2F2EF15-BAB3-4453-93CE-DF0E60EEB8D3}" srcOrd="0" destOrd="0" presId="urn:microsoft.com/office/officeart/2009/3/layout/StepUpProcess"/>
    <dgm:cxn modelId="{1EDD67C9-5521-4439-B85A-66CB31F75A66}" type="presParOf" srcId="{023D0343-7078-4B1C-B3F8-80F5FB474BD2}" destId="{566DD7F0-E51E-46A3-B0D7-E1449CC4F676}" srcOrd="1" destOrd="0" presId="urn:microsoft.com/office/officeart/2009/3/layout/StepUpProcess"/>
    <dgm:cxn modelId="{B7426D48-CDF1-4534-88A8-BDE9DEC37863}" type="presParOf" srcId="{023D0343-7078-4B1C-B3F8-80F5FB474BD2}" destId="{F836EA53-A1E3-4966-9877-67D61DD75136}" srcOrd="2" destOrd="0" presId="urn:microsoft.com/office/officeart/2009/3/layout/StepUpProcess"/>
    <dgm:cxn modelId="{0A354ADF-B653-4A2E-9CE7-DDD7C4A9BF39}" type="presParOf" srcId="{06F86808-5B28-49DC-BF96-B3FF1A0F5556}" destId="{B5E759E5-06EB-4132-B0BE-814BB6A3CBB7}" srcOrd="5" destOrd="0" presId="urn:microsoft.com/office/officeart/2009/3/layout/StepUpProcess"/>
    <dgm:cxn modelId="{A0318DEC-BBBC-45DA-A6B0-484E53E1994D}" type="presParOf" srcId="{B5E759E5-06EB-4132-B0BE-814BB6A3CBB7}" destId="{5B74135F-3A10-4EA2-8350-6600C82C898C}" srcOrd="0" destOrd="0" presId="urn:microsoft.com/office/officeart/2009/3/layout/StepUpProcess"/>
    <dgm:cxn modelId="{F9E5C3C5-ECC2-48B8-BA39-4BEFB3873614}" type="presParOf" srcId="{06F86808-5B28-49DC-BF96-B3FF1A0F5556}" destId="{A2011EF8-F70D-4EB0-9496-F14C2BB48A33}" srcOrd="6" destOrd="0" presId="urn:microsoft.com/office/officeart/2009/3/layout/StepUpProcess"/>
    <dgm:cxn modelId="{447A1CF5-6AD6-4F0C-9168-ACCB019E914A}" type="presParOf" srcId="{A2011EF8-F70D-4EB0-9496-F14C2BB48A33}" destId="{B6EFD227-B36B-495D-8AD3-19948910B5FA}" srcOrd="0" destOrd="0" presId="urn:microsoft.com/office/officeart/2009/3/layout/StepUpProcess"/>
    <dgm:cxn modelId="{97007A7E-09E5-4C31-86D3-F294641FEF28}" type="presParOf" srcId="{A2011EF8-F70D-4EB0-9496-F14C2BB48A33}" destId="{A93DA163-FAC5-4D67-B26C-2B290CD5867A}" srcOrd="1" destOrd="0" presId="urn:microsoft.com/office/officeart/2009/3/layout/StepUpProcess"/>
    <dgm:cxn modelId="{D94B1934-6BE3-4723-87ED-F11C37EE5597}" type="presParOf" srcId="{A2011EF8-F70D-4EB0-9496-F14C2BB48A33}" destId="{F2A990E1-F389-4F36-935D-02DBAA352C86}" srcOrd="2" destOrd="0" presId="urn:microsoft.com/office/officeart/2009/3/layout/StepUpProcess"/>
    <dgm:cxn modelId="{535690F4-4FE5-493F-AC36-ADAF2CD531DA}" type="presParOf" srcId="{06F86808-5B28-49DC-BF96-B3FF1A0F5556}" destId="{84134216-255C-40BB-BB9F-D55E240FC456}" srcOrd="7" destOrd="0" presId="urn:microsoft.com/office/officeart/2009/3/layout/StepUpProcess"/>
    <dgm:cxn modelId="{20CCD953-A418-40BE-96DF-C370C3A9988D}" type="presParOf" srcId="{84134216-255C-40BB-BB9F-D55E240FC456}" destId="{B0028317-DE74-482D-8230-11F51C769D44}" srcOrd="0" destOrd="0" presId="urn:microsoft.com/office/officeart/2009/3/layout/StepUpProcess"/>
    <dgm:cxn modelId="{B063FC8D-3159-4A43-A356-CAC7AB653898}" type="presParOf" srcId="{06F86808-5B28-49DC-BF96-B3FF1A0F5556}" destId="{DCFAD8C8-47F2-431E-92C7-7445E3DBCA34}" srcOrd="8" destOrd="0" presId="urn:microsoft.com/office/officeart/2009/3/layout/StepUpProcess"/>
    <dgm:cxn modelId="{29F6F976-1387-46CC-AB32-CF0A0DA3D11A}" type="presParOf" srcId="{DCFAD8C8-47F2-431E-92C7-7445E3DBCA34}" destId="{1D80727B-F915-4AC3-81C7-1FBE652EBCEB}" srcOrd="0" destOrd="0" presId="urn:microsoft.com/office/officeart/2009/3/layout/StepUpProcess"/>
    <dgm:cxn modelId="{2683B31A-DBC3-4B09-A092-E329B18B01A2}" type="presParOf" srcId="{DCFAD8C8-47F2-431E-92C7-7445E3DBCA34}" destId="{513BA4BD-D755-4303-B546-F148739AB5D2}" srcOrd="1" destOrd="0" presId="urn:microsoft.com/office/officeart/2009/3/layout/StepUpProcess"/>
    <dgm:cxn modelId="{504F3538-93B3-479B-A299-00D8D49F95D2}" type="presParOf" srcId="{DCFAD8C8-47F2-431E-92C7-7445E3DBCA34}" destId="{A37D7F63-EEDD-4EC6-BEC6-9C7D81983E17}" srcOrd="2" destOrd="0" presId="urn:microsoft.com/office/officeart/2009/3/layout/StepUpProcess"/>
    <dgm:cxn modelId="{036725A5-174E-4132-B20A-D4ACC134FBF0}" type="presParOf" srcId="{06F86808-5B28-49DC-BF96-B3FF1A0F5556}" destId="{EEC177D5-46CA-469A-B931-7928546BBD36}" srcOrd="9" destOrd="0" presId="urn:microsoft.com/office/officeart/2009/3/layout/StepUpProcess"/>
    <dgm:cxn modelId="{2F5D06D9-DCA3-4275-96D3-F199F143D713}" type="presParOf" srcId="{EEC177D5-46CA-469A-B931-7928546BBD36}" destId="{C5CD150A-D6B9-4588-8A9B-985375B305A0}" srcOrd="0" destOrd="0" presId="urn:microsoft.com/office/officeart/2009/3/layout/StepUpProcess"/>
    <dgm:cxn modelId="{297BE757-87D4-4C51-BA03-911A15ACDD16}" type="presParOf" srcId="{06F86808-5B28-49DC-BF96-B3FF1A0F5556}" destId="{2761193F-830C-4775-AF48-8FEF074CA798}" srcOrd="10" destOrd="0" presId="urn:microsoft.com/office/officeart/2009/3/layout/StepUpProcess"/>
    <dgm:cxn modelId="{682BCAB7-03AB-47E1-9F2F-1E3C9252648F}" type="presParOf" srcId="{2761193F-830C-4775-AF48-8FEF074CA798}" destId="{1410CA48-1396-4EE8-8FEE-C67950E0602A}" srcOrd="0" destOrd="0" presId="urn:microsoft.com/office/officeart/2009/3/layout/StepUpProcess"/>
    <dgm:cxn modelId="{473E50CC-0E28-4C70-A4D7-94F98A2CE01D}" type="presParOf" srcId="{2761193F-830C-4775-AF48-8FEF074CA798}" destId="{B85345D5-E8FD-4DB1-BF6F-B96A71FB654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9A1079-BE8A-4307-944B-A3E16DC8051E}" type="doc">
      <dgm:prSet loTypeId="urn:microsoft.com/office/officeart/2005/8/layout/default#2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3148567E-3C39-447D-BEC3-9C284C790C0A}">
      <dgm:prSet phldrT="[Текст]"/>
      <dgm:spPr/>
      <dgm:t>
        <a:bodyPr/>
        <a:lstStyle/>
        <a:p>
          <a:r>
            <a:rPr lang="uk-UA" dirty="0" smtClean="0"/>
            <a:t>6 + 4</a:t>
          </a:r>
          <a:endParaRPr lang="ru-RU" dirty="0"/>
        </a:p>
      </dgm:t>
    </dgm:pt>
    <dgm:pt modelId="{E865B637-C521-4354-B357-C1089454AFB4}" type="parTrans" cxnId="{7635CDDC-D2DE-4BE8-8045-861AD2C93876}">
      <dgm:prSet/>
      <dgm:spPr/>
      <dgm:t>
        <a:bodyPr/>
        <a:lstStyle/>
        <a:p>
          <a:endParaRPr lang="ru-RU"/>
        </a:p>
      </dgm:t>
    </dgm:pt>
    <dgm:pt modelId="{D4235154-5EC7-4769-85B6-66E3DDA6F0C4}" type="sibTrans" cxnId="{7635CDDC-D2DE-4BE8-8045-861AD2C93876}">
      <dgm:prSet/>
      <dgm:spPr/>
      <dgm:t>
        <a:bodyPr/>
        <a:lstStyle/>
        <a:p>
          <a:endParaRPr lang="ru-RU"/>
        </a:p>
      </dgm:t>
    </dgm:pt>
    <dgm:pt modelId="{78A31AF6-6BED-4439-B4E2-00959CE45FDC}">
      <dgm:prSet phldrT="[Текст]"/>
      <dgm:spPr/>
      <dgm:t>
        <a:bodyPr/>
        <a:lstStyle/>
        <a:p>
          <a:r>
            <a:rPr lang="uk-UA" dirty="0" smtClean="0"/>
            <a:t>5 – 4 </a:t>
          </a:r>
          <a:endParaRPr lang="ru-RU" dirty="0"/>
        </a:p>
      </dgm:t>
    </dgm:pt>
    <dgm:pt modelId="{64086F75-E810-4EC4-96B0-8459E5ADEF51}" type="parTrans" cxnId="{6D3208CD-49C6-4E08-A07F-DF8448F11948}">
      <dgm:prSet/>
      <dgm:spPr/>
      <dgm:t>
        <a:bodyPr/>
        <a:lstStyle/>
        <a:p>
          <a:endParaRPr lang="ru-RU"/>
        </a:p>
      </dgm:t>
    </dgm:pt>
    <dgm:pt modelId="{F9FA6A00-4097-4319-999A-C6195B566C3A}" type="sibTrans" cxnId="{6D3208CD-49C6-4E08-A07F-DF8448F11948}">
      <dgm:prSet/>
      <dgm:spPr/>
      <dgm:t>
        <a:bodyPr/>
        <a:lstStyle/>
        <a:p>
          <a:endParaRPr lang="ru-RU"/>
        </a:p>
      </dgm:t>
    </dgm:pt>
    <dgm:pt modelId="{D54D3F4A-A685-43A8-B1CB-6B8CA2AC66FB}">
      <dgm:prSet phldrT="[Текст]"/>
      <dgm:spPr/>
      <dgm:t>
        <a:bodyPr/>
        <a:lstStyle/>
        <a:p>
          <a:r>
            <a:rPr lang="uk-UA" dirty="0" smtClean="0"/>
            <a:t>3 + 4</a:t>
          </a:r>
          <a:endParaRPr lang="ru-RU" dirty="0"/>
        </a:p>
      </dgm:t>
    </dgm:pt>
    <dgm:pt modelId="{A0830F93-2674-4886-AA31-942562089615}" type="parTrans" cxnId="{61336CEC-EF4A-4253-88FD-192CD135581A}">
      <dgm:prSet/>
      <dgm:spPr/>
      <dgm:t>
        <a:bodyPr/>
        <a:lstStyle/>
        <a:p>
          <a:endParaRPr lang="ru-RU"/>
        </a:p>
      </dgm:t>
    </dgm:pt>
    <dgm:pt modelId="{C13EFCD0-5323-40D5-8821-D41D4D44337F}" type="sibTrans" cxnId="{61336CEC-EF4A-4253-88FD-192CD135581A}">
      <dgm:prSet/>
      <dgm:spPr/>
      <dgm:t>
        <a:bodyPr/>
        <a:lstStyle/>
        <a:p>
          <a:endParaRPr lang="ru-RU"/>
        </a:p>
      </dgm:t>
    </dgm:pt>
    <dgm:pt modelId="{AEBF5A0F-C73B-4203-BD3F-E06F844ADCFA}">
      <dgm:prSet phldrT="[Текст]"/>
      <dgm:spPr/>
      <dgm:t>
        <a:bodyPr/>
        <a:lstStyle/>
        <a:p>
          <a:r>
            <a:rPr lang="uk-UA" dirty="0" smtClean="0"/>
            <a:t>8 – 2 </a:t>
          </a:r>
          <a:endParaRPr lang="ru-RU" dirty="0"/>
        </a:p>
      </dgm:t>
    </dgm:pt>
    <dgm:pt modelId="{E10A7FA0-3282-459A-A78D-407C9566D2FB}" type="parTrans" cxnId="{60DF3FEE-AE81-4DFA-A65E-29AAF8AE9988}">
      <dgm:prSet/>
      <dgm:spPr/>
      <dgm:t>
        <a:bodyPr/>
        <a:lstStyle/>
        <a:p>
          <a:endParaRPr lang="ru-RU"/>
        </a:p>
      </dgm:t>
    </dgm:pt>
    <dgm:pt modelId="{9DFC64DD-2DDF-4389-BC77-0C9CC9655AB5}" type="sibTrans" cxnId="{60DF3FEE-AE81-4DFA-A65E-29AAF8AE9988}">
      <dgm:prSet/>
      <dgm:spPr/>
      <dgm:t>
        <a:bodyPr/>
        <a:lstStyle/>
        <a:p>
          <a:endParaRPr lang="ru-RU"/>
        </a:p>
      </dgm:t>
    </dgm:pt>
    <dgm:pt modelId="{92325934-E71A-4FC1-BCB6-2DE7E3ECAE45}">
      <dgm:prSet phldrT="[Текст]"/>
      <dgm:spPr/>
      <dgm:t>
        <a:bodyPr/>
        <a:lstStyle/>
        <a:p>
          <a:r>
            <a:rPr lang="uk-UA" dirty="0" smtClean="0"/>
            <a:t>7 + 3</a:t>
          </a:r>
          <a:endParaRPr lang="ru-RU" dirty="0"/>
        </a:p>
      </dgm:t>
    </dgm:pt>
    <dgm:pt modelId="{EBCD8FC2-6D13-4133-B8C6-086724A3FC9D}" type="parTrans" cxnId="{D6822BCB-6344-4A2E-A898-4E535FF7D33A}">
      <dgm:prSet/>
      <dgm:spPr/>
      <dgm:t>
        <a:bodyPr/>
        <a:lstStyle/>
        <a:p>
          <a:endParaRPr lang="ru-RU"/>
        </a:p>
      </dgm:t>
    </dgm:pt>
    <dgm:pt modelId="{2262B111-4962-4ADE-9511-12448D42856B}" type="sibTrans" cxnId="{D6822BCB-6344-4A2E-A898-4E535FF7D33A}">
      <dgm:prSet/>
      <dgm:spPr/>
      <dgm:t>
        <a:bodyPr/>
        <a:lstStyle/>
        <a:p>
          <a:endParaRPr lang="ru-RU"/>
        </a:p>
      </dgm:t>
    </dgm:pt>
    <dgm:pt modelId="{39E23355-E516-457C-BE11-697AA4908876}">
      <dgm:prSet phldrT="[Текст]"/>
      <dgm:spPr/>
      <dgm:t>
        <a:bodyPr/>
        <a:lstStyle/>
        <a:p>
          <a:r>
            <a:rPr lang="uk-UA" dirty="0" smtClean="0"/>
            <a:t>6 – 4</a:t>
          </a:r>
          <a:endParaRPr lang="ru-RU" dirty="0"/>
        </a:p>
      </dgm:t>
    </dgm:pt>
    <dgm:pt modelId="{4DE208EB-ACE6-4458-8FFA-7A86A875032D}" type="parTrans" cxnId="{61B9D643-ACDA-4A94-AB04-B3BB1845F0CC}">
      <dgm:prSet/>
      <dgm:spPr/>
      <dgm:t>
        <a:bodyPr/>
        <a:lstStyle/>
        <a:p>
          <a:endParaRPr lang="ru-RU"/>
        </a:p>
      </dgm:t>
    </dgm:pt>
    <dgm:pt modelId="{D2FC2EBD-5142-4684-80C3-16782AFC876A}" type="sibTrans" cxnId="{61B9D643-ACDA-4A94-AB04-B3BB1845F0CC}">
      <dgm:prSet/>
      <dgm:spPr/>
      <dgm:t>
        <a:bodyPr/>
        <a:lstStyle/>
        <a:p>
          <a:endParaRPr lang="ru-RU"/>
        </a:p>
      </dgm:t>
    </dgm:pt>
    <dgm:pt modelId="{AB151BF7-275D-4372-80B4-1A01DBAB580B}">
      <dgm:prSet phldrT="[Текст]"/>
      <dgm:spPr/>
      <dgm:t>
        <a:bodyPr/>
        <a:lstStyle/>
        <a:p>
          <a:r>
            <a:rPr lang="uk-UA" dirty="0" smtClean="0"/>
            <a:t>4 – 3</a:t>
          </a:r>
          <a:endParaRPr lang="ru-RU" dirty="0"/>
        </a:p>
      </dgm:t>
    </dgm:pt>
    <dgm:pt modelId="{0F108ECC-20F3-4848-8EBC-298600D0F80C}" type="parTrans" cxnId="{1E23C744-DF20-4730-8A85-5A9BDCD55C33}">
      <dgm:prSet/>
      <dgm:spPr/>
      <dgm:t>
        <a:bodyPr/>
        <a:lstStyle/>
        <a:p>
          <a:endParaRPr lang="ru-RU"/>
        </a:p>
      </dgm:t>
    </dgm:pt>
    <dgm:pt modelId="{A229A2F0-241C-4691-BA9C-A21723ECF4BB}" type="sibTrans" cxnId="{1E23C744-DF20-4730-8A85-5A9BDCD55C33}">
      <dgm:prSet/>
      <dgm:spPr/>
      <dgm:t>
        <a:bodyPr/>
        <a:lstStyle/>
        <a:p>
          <a:endParaRPr lang="ru-RU"/>
        </a:p>
      </dgm:t>
    </dgm:pt>
    <dgm:pt modelId="{AE3625A2-DE3E-4EA1-8B68-C8D369EA2AA3}">
      <dgm:prSet phldrT="[Текст]"/>
      <dgm:spPr/>
      <dgm:t>
        <a:bodyPr/>
        <a:lstStyle/>
        <a:p>
          <a:r>
            <a:rPr lang="uk-UA" dirty="0" smtClean="0"/>
            <a:t>5 + 4</a:t>
          </a:r>
          <a:endParaRPr lang="ru-RU" dirty="0"/>
        </a:p>
      </dgm:t>
    </dgm:pt>
    <dgm:pt modelId="{62CAEE7E-E7FD-4C3D-8853-CC147AE4EE7A}" type="parTrans" cxnId="{B69F5DEF-786B-4086-9782-CBFE1B9BAC58}">
      <dgm:prSet/>
      <dgm:spPr/>
      <dgm:t>
        <a:bodyPr/>
        <a:lstStyle/>
        <a:p>
          <a:endParaRPr lang="ru-RU"/>
        </a:p>
      </dgm:t>
    </dgm:pt>
    <dgm:pt modelId="{E2A7BF45-F3D7-417E-B62B-F3FCED5391F3}" type="sibTrans" cxnId="{B69F5DEF-786B-4086-9782-CBFE1B9BAC58}">
      <dgm:prSet/>
      <dgm:spPr/>
      <dgm:t>
        <a:bodyPr/>
        <a:lstStyle/>
        <a:p>
          <a:endParaRPr lang="ru-RU"/>
        </a:p>
      </dgm:t>
    </dgm:pt>
    <dgm:pt modelId="{EAF33CE1-CFBA-4EF6-A042-30D5139D5B9C}">
      <dgm:prSet phldrT="[Текст]"/>
      <dgm:spPr/>
      <dgm:t>
        <a:bodyPr/>
        <a:lstStyle/>
        <a:p>
          <a:r>
            <a:rPr lang="uk-UA" dirty="0" smtClean="0"/>
            <a:t>7 – 3 </a:t>
          </a:r>
          <a:endParaRPr lang="ru-RU" dirty="0"/>
        </a:p>
      </dgm:t>
    </dgm:pt>
    <dgm:pt modelId="{D00E9BBA-A776-40D2-9686-129CF69CB92B}" type="parTrans" cxnId="{6068EBB5-1150-4ADF-A0D6-ABE5318642DD}">
      <dgm:prSet/>
      <dgm:spPr/>
      <dgm:t>
        <a:bodyPr/>
        <a:lstStyle/>
        <a:p>
          <a:endParaRPr lang="ru-RU"/>
        </a:p>
      </dgm:t>
    </dgm:pt>
    <dgm:pt modelId="{C9229458-BED0-44F9-BB7D-5E3B1AE31152}" type="sibTrans" cxnId="{6068EBB5-1150-4ADF-A0D6-ABE5318642DD}">
      <dgm:prSet/>
      <dgm:spPr/>
      <dgm:t>
        <a:bodyPr/>
        <a:lstStyle/>
        <a:p>
          <a:endParaRPr lang="ru-RU"/>
        </a:p>
      </dgm:t>
    </dgm:pt>
    <dgm:pt modelId="{354FF4E5-224E-4288-BAA9-9915532933D1}">
      <dgm:prSet phldrT="[Текст]"/>
      <dgm:spPr/>
      <dgm:t>
        <a:bodyPr/>
        <a:lstStyle/>
        <a:p>
          <a:r>
            <a:rPr lang="uk-UA" dirty="0" smtClean="0"/>
            <a:t>9 – 3 </a:t>
          </a:r>
          <a:endParaRPr lang="ru-RU" dirty="0"/>
        </a:p>
      </dgm:t>
    </dgm:pt>
    <dgm:pt modelId="{24643E34-0744-40DC-8949-EF63A18BD19B}" type="parTrans" cxnId="{5037EC3F-4FF3-43F2-A740-36991B9ED2F2}">
      <dgm:prSet/>
      <dgm:spPr/>
      <dgm:t>
        <a:bodyPr/>
        <a:lstStyle/>
        <a:p>
          <a:endParaRPr lang="ru-RU"/>
        </a:p>
      </dgm:t>
    </dgm:pt>
    <dgm:pt modelId="{6CB21C2C-DE42-443D-A5C7-06841EE4522D}" type="sibTrans" cxnId="{5037EC3F-4FF3-43F2-A740-36991B9ED2F2}">
      <dgm:prSet/>
      <dgm:spPr/>
      <dgm:t>
        <a:bodyPr/>
        <a:lstStyle/>
        <a:p>
          <a:endParaRPr lang="ru-RU"/>
        </a:p>
      </dgm:t>
    </dgm:pt>
    <dgm:pt modelId="{AFE06917-F089-42E4-97F9-DCB6ABCBCE95}">
      <dgm:prSet phldrT="[Текст]"/>
      <dgm:spPr/>
      <dgm:t>
        <a:bodyPr/>
        <a:lstStyle/>
        <a:p>
          <a:r>
            <a:rPr lang="uk-UA" dirty="0" smtClean="0"/>
            <a:t>5 + 3</a:t>
          </a:r>
          <a:endParaRPr lang="ru-RU" dirty="0"/>
        </a:p>
      </dgm:t>
    </dgm:pt>
    <dgm:pt modelId="{C026C12E-244D-48F0-B79D-A78E229B3F14}" type="parTrans" cxnId="{1F0C0F52-DDEA-4AF2-B135-40A13241DAB4}">
      <dgm:prSet/>
      <dgm:spPr/>
      <dgm:t>
        <a:bodyPr/>
        <a:lstStyle/>
        <a:p>
          <a:endParaRPr lang="ru-RU"/>
        </a:p>
      </dgm:t>
    </dgm:pt>
    <dgm:pt modelId="{F53E5F74-3B3E-48D1-95B7-E3B48BD9AE0E}" type="sibTrans" cxnId="{1F0C0F52-DDEA-4AF2-B135-40A13241DAB4}">
      <dgm:prSet/>
      <dgm:spPr/>
      <dgm:t>
        <a:bodyPr/>
        <a:lstStyle/>
        <a:p>
          <a:endParaRPr lang="ru-RU"/>
        </a:p>
      </dgm:t>
    </dgm:pt>
    <dgm:pt modelId="{BDDE0662-B0D2-48D5-AFA0-ED2AEED57938}">
      <dgm:prSet phldrT="[Текст]"/>
      <dgm:spPr/>
      <dgm:t>
        <a:bodyPr/>
        <a:lstStyle/>
        <a:p>
          <a:r>
            <a:rPr lang="uk-UA" dirty="0" smtClean="0"/>
            <a:t>8 – 7 </a:t>
          </a:r>
          <a:endParaRPr lang="ru-RU" dirty="0"/>
        </a:p>
      </dgm:t>
    </dgm:pt>
    <dgm:pt modelId="{8F1F2DCD-B4F0-4392-AD7D-341B10050591}" type="parTrans" cxnId="{14519B1A-9F45-41CD-9636-580E46ADCA61}">
      <dgm:prSet/>
      <dgm:spPr/>
      <dgm:t>
        <a:bodyPr/>
        <a:lstStyle/>
        <a:p>
          <a:endParaRPr lang="ru-RU"/>
        </a:p>
      </dgm:t>
    </dgm:pt>
    <dgm:pt modelId="{4842426B-40FC-44A1-9B4A-E633C9364A53}" type="sibTrans" cxnId="{14519B1A-9F45-41CD-9636-580E46ADCA61}">
      <dgm:prSet/>
      <dgm:spPr/>
      <dgm:t>
        <a:bodyPr/>
        <a:lstStyle/>
        <a:p>
          <a:endParaRPr lang="ru-RU"/>
        </a:p>
      </dgm:t>
    </dgm:pt>
    <dgm:pt modelId="{D26CB2D0-E280-4B52-A9EB-814ACE4C4C64}" type="pres">
      <dgm:prSet presAssocID="{4C9A1079-BE8A-4307-944B-A3E16DC8051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094D58-ED5C-4AF1-9B69-F854C9DA0823}" type="pres">
      <dgm:prSet presAssocID="{3148567E-3C39-447D-BEC3-9C284C790C0A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4CEDA-60DE-491A-A071-D4497AA565BA}" type="pres">
      <dgm:prSet presAssocID="{D4235154-5EC7-4769-85B6-66E3DDA6F0C4}" presName="sibTrans" presStyleCnt="0"/>
      <dgm:spPr/>
    </dgm:pt>
    <dgm:pt modelId="{26CBC7D7-4986-4DFD-8078-85651330D2C2}" type="pres">
      <dgm:prSet presAssocID="{39E23355-E516-457C-BE11-697AA4908876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6385A-9964-4243-BE11-2D618E011900}" type="pres">
      <dgm:prSet presAssocID="{D2FC2EBD-5142-4684-80C3-16782AFC876A}" presName="sibTrans" presStyleCnt="0"/>
      <dgm:spPr/>
    </dgm:pt>
    <dgm:pt modelId="{D4EFA30E-A418-4561-9FA9-1A457390DF14}" type="pres">
      <dgm:prSet presAssocID="{AB151BF7-275D-4372-80B4-1A01DBAB580B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9412C-DAB9-4D84-81CA-9B3BAB663531}" type="pres">
      <dgm:prSet presAssocID="{A229A2F0-241C-4691-BA9C-A21723ECF4BB}" presName="sibTrans" presStyleCnt="0"/>
      <dgm:spPr/>
    </dgm:pt>
    <dgm:pt modelId="{80F42177-A9E1-43C8-A1AB-D803AA29513D}" type="pres">
      <dgm:prSet presAssocID="{AE3625A2-DE3E-4EA1-8B68-C8D369EA2AA3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D03B1-4D25-4A67-9E6C-56D12EF5C114}" type="pres">
      <dgm:prSet presAssocID="{E2A7BF45-F3D7-417E-B62B-F3FCED5391F3}" presName="sibTrans" presStyleCnt="0"/>
      <dgm:spPr/>
    </dgm:pt>
    <dgm:pt modelId="{A5B188E2-EEA1-4462-9B3A-2BA8E7FA510B}" type="pres">
      <dgm:prSet presAssocID="{EAF33CE1-CFBA-4EF6-A042-30D5139D5B9C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F4FDE-48D5-4B2A-BA3F-1333F940CB8A}" type="pres">
      <dgm:prSet presAssocID="{C9229458-BED0-44F9-BB7D-5E3B1AE31152}" presName="sibTrans" presStyleCnt="0"/>
      <dgm:spPr/>
    </dgm:pt>
    <dgm:pt modelId="{E6FDD307-CA3D-4DB0-BAEB-2F58DBB1DA47}" type="pres">
      <dgm:prSet presAssocID="{78A31AF6-6BED-4439-B4E2-00959CE45FDC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1831F-F012-4DD8-89F8-9F6406EC0872}" type="pres">
      <dgm:prSet presAssocID="{F9FA6A00-4097-4319-999A-C6195B566C3A}" presName="sibTrans" presStyleCnt="0"/>
      <dgm:spPr/>
    </dgm:pt>
    <dgm:pt modelId="{2EBA1337-3536-4C40-8799-AD33D797F83F}" type="pres">
      <dgm:prSet presAssocID="{D54D3F4A-A685-43A8-B1CB-6B8CA2AC66FB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B7712A-8989-4369-A858-D443750604A9}" type="pres">
      <dgm:prSet presAssocID="{C13EFCD0-5323-40D5-8821-D41D4D44337F}" presName="sibTrans" presStyleCnt="0"/>
      <dgm:spPr/>
    </dgm:pt>
    <dgm:pt modelId="{FF5D4D15-F3E5-4903-A5F6-EE8C3D4B842E}" type="pres">
      <dgm:prSet presAssocID="{AEBF5A0F-C73B-4203-BD3F-E06F844ADCFA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33AF7-8338-4EB7-A6BB-3EE94A4C734A}" type="pres">
      <dgm:prSet presAssocID="{9DFC64DD-2DDF-4389-BC77-0C9CC9655AB5}" presName="sibTrans" presStyleCnt="0"/>
      <dgm:spPr/>
    </dgm:pt>
    <dgm:pt modelId="{2F32D42A-B433-4614-9853-7F7222140594}" type="pres">
      <dgm:prSet presAssocID="{92325934-E71A-4FC1-BCB6-2DE7E3ECAE45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D64E0-1D39-462E-930A-C56591C5BB83}" type="pres">
      <dgm:prSet presAssocID="{2262B111-4962-4ADE-9511-12448D42856B}" presName="sibTrans" presStyleCnt="0"/>
      <dgm:spPr/>
    </dgm:pt>
    <dgm:pt modelId="{E2549B67-FBCD-4AF2-9FE4-E7DAC9C11D55}" type="pres">
      <dgm:prSet presAssocID="{354FF4E5-224E-4288-BAA9-9915532933D1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B23B2-1303-44FA-AE91-5BDF63EC5DB8}" type="pres">
      <dgm:prSet presAssocID="{6CB21C2C-DE42-443D-A5C7-06841EE4522D}" presName="sibTrans" presStyleCnt="0"/>
      <dgm:spPr/>
    </dgm:pt>
    <dgm:pt modelId="{8A0704BD-681B-44C8-BFD0-F6E3ED4595FC}" type="pres">
      <dgm:prSet presAssocID="{AFE06917-F089-42E4-97F9-DCB6ABCBCE95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80B50-00EC-4567-AF33-774D2EC05585}" type="pres">
      <dgm:prSet presAssocID="{F53E5F74-3B3E-48D1-95B7-E3B48BD9AE0E}" presName="sibTrans" presStyleCnt="0"/>
      <dgm:spPr/>
    </dgm:pt>
    <dgm:pt modelId="{3D8BEDE6-CFD7-4964-86FA-0A6A13EF3D36}" type="pres">
      <dgm:prSet presAssocID="{BDDE0662-B0D2-48D5-AFA0-ED2AEED57938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519B1A-9F45-41CD-9636-580E46ADCA61}" srcId="{4C9A1079-BE8A-4307-944B-A3E16DC8051E}" destId="{BDDE0662-B0D2-48D5-AFA0-ED2AEED57938}" srcOrd="11" destOrd="0" parTransId="{8F1F2DCD-B4F0-4392-AD7D-341B10050591}" sibTransId="{4842426B-40FC-44A1-9B4A-E633C9364A53}"/>
    <dgm:cxn modelId="{1F0C0F52-DDEA-4AF2-B135-40A13241DAB4}" srcId="{4C9A1079-BE8A-4307-944B-A3E16DC8051E}" destId="{AFE06917-F089-42E4-97F9-DCB6ABCBCE95}" srcOrd="10" destOrd="0" parTransId="{C026C12E-244D-48F0-B79D-A78E229B3F14}" sibTransId="{F53E5F74-3B3E-48D1-95B7-E3B48BD9AE0E}"/>
    <dgm:cxn modelId="{B69F5DEF-786B-4086-9782-CBFE1B9BAC58}" srcId="{4C9A1079-BE8A-4307-944B-A3E16DC8051E}" destId="{AE3625A2-DE3E-4EA1-8B68-C8D369EA2AA3}" srcOrd="3" destOrd="0" parTransId="{62CAEE7E-E7FD-4C3D-8853-CC147AE4EE7A}" sibTransId="{E2A7BF45-F3D7-417E-B62B-F3FCED5391F3}"/>
    <dgm:cxn modelId="{61336CEC-EF4A-4253-88FD-192CD135581A}" srcId="{4C9A1079-BE8A-4307-944B-A3E16DC8051E}" destId="{D54D3F4A-A685-43A8-B1CB-6B8CA2AC66FB}" srcOrd="6" destOrd="0" parTransId="{A0830F93-2674-4886-AA31-942562089615}" sibTransId="{C13EFCD0-5323-40D5-8821-D41D4D44337F}"/>
    <dgm:cxn modelId="{462E1B77-5A0A-409A-BD8E-443A4417FC21}" type="presOf" srcId="{AB151BF7-275D-4372-80B4-1A01DBAB580B}" destId="{D4EFA30E-A418-4561-9FA9-1A457390DF14}" srcOrd="0" destOrd="0" presId="urn:microsoft.com/office/officeart/2005/8/layout/default#2"/>
    <dgm:cxn modelId="{F7ECB03B-4CC2-4047-BE80-F52189DCD62D}" type="presOf" srcId="{BDDE0662-B0D2-48D5-AFA0-ED2AEED57938}" destId="{3D8BEDE6-CFD7-4964-86FA-0A6A13EF3D36}" srcOrd="0" destOrd="0" presId="urn:microsoft.com/office/officeart/2005/8/layout/default#2"/>
    <dgm:cxn modelId="{D6822BCB-6344-4A2E-A898-4E535FF7D33A}" srcId="{4C9A1079-BE8A-4307-944B-A3E16DC8051E}" destId="{92325934-E71A-4FC1-BCB6-2DE7E3ECAE45}" srcOrd="8" destOrd="0" parTransId="{EBCD8FC2-6D13-4133-B8C6-086724A3FC9D}" sibTransId="{2262B111-4962-4ADE-9511-12448D42856B}"/>
    <dgm:cxn modelId="{60DF3FEE-AE81-4DFA-A65E-29AAF8AE9988}" srcId="{4C9A1079-BE8A-4307-944B-A3E16DC8051E}" destId="{AEBF5A0F-C73B-4203-BD3F-E06F844ADCFA}" srcOrd="7" destOrd="0" parTransId="{E10A7FA0-3282-459A-A78D-407C9566D2FB}" sibTransId="{9DFC64DD-2DDF-4389-BC77-0C9CC9655AB5}"/>
    <dgm:cxn modelId="{5978DFFF-8D38-43E9-85C4-EE87E4270D3B}" type="presOf" srcId="{AE3625A2-DE3E-4EA1-8B68-C8D369EA2AA3}" destId="{80F42177-A9E1-43C8-A1AB-D803AA29513D}" srcOrd="0" destOrd="0" presId="urn:microsoft.com/office/officeart/2005/8/layout/default#2"/>
    <dgm:cxn modelId="{E6ADF613-650C-48F9-AFF2-870B630F6127}" type="presOf" srcId="{D54D3F4A-A685-43A8-B1CB-6B8CA2AC66FB}" destId="{2EBA1337-3536-4C40-8799-AD33D797F83F}" srcOrd="0" destOrd="0" presId="urn:microsoft.com/office/officeart/2005/8/layout/default#2"/>
    <dgm:cxn modelId="{1D3A2D92-3DAE-4211-94EC-647F8EBB1E18}" type="presOf" srcId="{92325934-E71A-4FC1-BCB6-2DE7E3ECAE45}" destId="{2F32D42A-B433-4614-9853-7F7222140594}" srcOrd="0" destOrd="0" presId="urn:microsoft.com/office/officeart/2005/8/layout/default#2"/>
    <dgm:cxn modelId="{1E23C744-DF20-4730-8A85-5A9BDCD55C33}" srcId="{4C9A1079-BE8A-4307-944B-A3E16DC8051E}" destId="{AB151BF7-275D-4372-80B4-1A01DBAB580B}" srcOrd="2" destOrd="0" parTransId="{0F108ECC-20F3-4848-8EBC-298600D0F80C}" sibTransId="{A229A2F0-241C-4691-BA9C-A21723ECF4BB}"/>
    <dgm:cxn modelId="{5037EC3F-4FF3-43F2-A740-36991B9ED2F2}" srcId="{4C9A1079-BE8A-4307-944B-A3E16DC8051E}" destId="{354FF4E5-224E-4288-BAA9-9915532933D1}" srcOrd="9" destOrd="0" parTransId="{24643E34-0744-40DC-8949-EF63A18BD19B}" sibTransId="{6CB21C2C-DE42-443D-A5C7-06841EE4522D}"/>
    <dgm:cxn modelId="{51DB12E6-64BD-470C-B8D2-046D00CADD41}" type="presOf" srcId="{354FF4E5-224E-4288-BAA9-9915532933D1}" destId="{E2549B67-FBCD-4AF2-9FE4-E7DAC9C11D55}" srcOrd="0" destOrd="0" presId="urn:microsoft.com/office/officeart/2005/8/layout/default#2"/>
    <dgm:cxn modelId="{2C9B00DD-57D6-4878-800F-0707018B7CC6}" type="presOf" srcId="{EAF33CE1-CFBA-4EF6-A042-30D5139D5B9C}" destId="{A5B188E2-EEA1-4462-9B3A-2BA8E7FA510B}" srcOrd="0" destOrd="0" presId="urn:microsoft.com/office/officeart/2005/8/layout/default#2"/>
    <dgm:cxn modelId="{61B9D643-ACDA-4A94-AB04-B3BB1845F0CC}" srcId="{4C9A1079-BE8A-4307-944B-A3E16DC8051E}" destId="{39E23355-E516-457C-BE11-697AA4908876}" srcOrd="1" destOrd="0" parTransId="{4DE208EB-ACE6-4458-8FFA-7A86A875032D}" sibTransId="{D2FC2EBD-5142-4684-80C3-16782AFC876A}"/>
    <dgm:cxn modelId="{6068EBB5-1150-4ADF-A0D6-ABE5318642DD}" srcId="{4C9A1079-BE8A-4307-944B-A3E16DC8051E}" destId="{EAF33CE1-CFBA-4EF6-A042-30D5139D5B9C}" srcOrd="4" destOrd="0" parTransId="{D00E9BBA-A776-40D2-9686-129CF69CB92B}" sibTransId="{C9229458-BED0-44F9-BB7D-5E3B1AE31152}"/>
    <dgm:cxn modelId="{67A3071F-3BC9-46E0-BB1B-8F52907A2601}" type="presOf" srcId="{39E23355-E516-457C-BE11-697AA4908876}" destId="{26CBC7D7-4986-4DFD-8078-85651330D2C2}" srcOrd="0" destOrd="0" presId="urn:microsoft.com/office/officeart/2005/8/layout/default#2"/>
    <dgm:cxn modelId="{D802CCBF-F024-43E5-A2E2-3C4C348C0FD7}" type="presOf" srcId="{3148567E-3C39-447D-BEC3-9C284C790C0A}" destId="{8F094D58-ED5C-4AF1-9B69-F854C9DA0823}" srcOrd="0" destOrd="0" presId="urn:microsoft.com/office/officeart/2005/8/layout/default#2"/>
    <dgm:cxn modelId="{672A1F50-4261-4F10-B200-0FDCBBF8AF64}" type="presOf" srcId="{AFE06917-F089-42E4-97F9-DCB6ABCBCE95}" destId="{8A0704BD-681B-44C8-BFD0-F6E3ED4595FC}" srcOrd="0" destOrd="0" presId="urn:microsoft.com/office/officeart/2005/8/layout/default#2"/>
    <dgm:cxn modelId="{F87B825E-B7B6-44BD-BD8F-3E06AAD3C0F4}" type="presOf" srcId="{4C9A1079-BE8A-4307-944B-A3E16DC8051E}" destId="{D26CB2D0-E280-4B52-A9EB-814ACE4C4C64}" srcOrd="0" destOrd="0" presId="urn:microsoft.com/office/officeart/2005/8/layout/default#2"/>
    <dgm:cxn modelId="{F2FB0F6A-BA22-43D1-9717-A9658D45E375}" type="presOf" srcId="{AEBF5A0F-C73B-4203-BD3F-E06F844ADCFA}" destId="{FF5D4D15-F3E5-4903-A5F6-EE8C3D4B842E}" srcOrd="0" destOrd="0" presId="urn:microsoft.com/office/officeart/2005/8/layout/default#2"/>
    <dgm:cxn modelId="{7635CDDC-D2DE-4BE8-8045-861AD2C93876}" srcId="{4C9A1079-BE8A-4307-944B-A3E16DC8051E}" destId="{3148567E-3C39-447D-BEC3-9C284C790C0A}" srcOrd="0" destOrd="0" parTransId="{E865B637-C521-4354-B357-C1089454AFB4}" sibTransId="{D4235154-5EC7-4769-85B6-66E3DDA6F0C4}"/>
    <dgm:cxn modelId="{6D3208CD-49C6-4E08-A07F-DF8448F11948}" srcId="{4C9A1079-BE8A-4307-944B-A3E16DC8051E}" destId="{78A31AF6-6BED-4439-B4E2-00959CE45FDC}" srcOrd="5" destOrd="0" parTransId="{64086F75-E810-4EC4-96B0-8459E5ADEF51}" sibTransId="{F9FA6A00-4097-4319-999A-C6195B566C3A}"/>
    <dgm:cxn modelId="{5560605F-6A8E-4B0D-9CE9-649CEFC58311}" type="presOf" srcId="{78A31AF6-6BED-4439-B4E2-00959CE45FDC}" destId="{E6FDD307-CA3D-4DB0-BAEB-2F58DBB1DA47}" srcOrd="0" destOrd="0" presId="urn:microsoft.com/office/officeart/2005/8/layout/default#2"/>
    <dgm:cxn modelId="{C7592A7B-E11C-4B3C-BFCA-F8C3A02BCD5D}" type="presParOf" srcId="{D26CB2D0-E280-4B52-A9EB-814ACE4C4C64}" destId="{8F094D58-ED5C-4AF1-9B69-F854C9DA0823}" srcOrd="0" destOrd="0" presId="urn:microsoft.com/office/officeart/2005/8/layout/default#2"/>
    <dgm:cxn modelId="{08D4A595-271C-4F54-9AF0-7FD2D5D85820}" type="presParOf" srcId="{D26CB2D0-E280-4B52-A9EB-814ACE4C4C64}" destId="{FED4CEDA-60DE-491A-A071-D4497AA565BA}" srcOrd="1" destOrd="0" presId="urn:microsoft.com/office/officeart/2005/8/layout/default#2"/>
    <dgm:cxn modelId="{1ACFF7DA-95D8-470F-818F-E82E8051CDF6}" type="presParOf" srcId="{D26CB2D0-E280-4B52-A9EB-814ACE4C4C64}" destId="{26CBC7D7-4986-4DFD-8078-85651330D2C2}" srcOrd="2" destOrd="0" presId="urn:microsoft.com/office/officeart/2005/8/layout/default#2"/>
    <dgm:cxn modelId="{0D2DC742-6FCB-402B-90BB-A35E47377418}" type="presParOf" srcId="{D26CB2D0-E280-4B52-A9EB-814ACE4C4C64}" destId="{8C76385A-9964-4243-BE11-2D618E011900}" srcOrd="3" destOrd="0" presId="urn:microsoft.com/office/officeart/2005/8/layout/default#2"/>
    <dgm:cxn modelId="{C463FBCE-2113-4266-8B49-B987F0C428FE}" type="presParOf" srcId="{D26CB2D0-E280-4B52-A9EB-814ACE4C4C64}" destId="{D4EFA30E-A418-4561-9FA9-1A457390DF14}" srcOrd="4" destOrd="0" presId="urn:microsoft.com/office/officeart/2005/8/layout/default#2"/>
    <dgm:cxn modelId="{F0D9970D-B15A-431D-ADE6-BF07E387A8C7}" type="presParOf" srcId="{D26CB2D0-E280-4B52-A9EB-814ACE4C4C64}" destId="{9389412C-DAB9-4D84-81CA-9B3BAB663531}" srcOrd="5" destOrd="0" presId="urn:microsoft.com/office/officeart/2005/8/layout/default#2"/>
    <dgm:cxn modelId="{1B288D4D-BC74-43C3-8C0C-270AA09D5EC1}" type="presParOf" srcId="{D26CB2D0-E280-4B52-A9EB-814ACE4C4C64}" destId="{80F42177-A9E1-43C8-A1AB-D803AA29513D}" srcOrd="6" destOrd="0" presId="urn:microsoft.com/office/officeart/2005/8/layout/default#2"/>
    <dgm:cxn modelId="{6F1E98BC-A38E-4B6B-BF5F-E2B46EC4CB8B}" type="presParOf" srcId="{D26CB2D0-E280-4B52-A9EB-814ACE4C4C64}" destId="{66DD03B1-4D25-4A67-9E6C-56D12EF5C114}" srcOrd="7" destOrd="0" presId="urn:microsoft.com/office/officeart/2005/8/layout/default#2"/>
    <dgm:cxn modelId="{DE243737-9ED4-4298-8810-F3B1534D9C53}" type="presParOf" srcId="{D26CB2D0-E280-4B52-A9EB-814ACE4C4C64}" destId="{A5B188E2-EEA1-4462-9B3A-2BA8E7FA510B}" srcOrd="8" destOrd="0" presId="urn:microsoft.com/office/officeart/2005/8/layout/default#2"/>
    <dgm:cxn modelId="{16A4FF31-BFCD-435A-BF6F-05EEDEF99086}" type="presParOf" srcId="{D26CB2D0-E280-4B52-A9EB-814ACE4C4C64}" destId="{BF7F4FDE-48D5-4B2A-BA3F-1333F940CB8A}" srcOrd="9" destOrd="0" presId="urn:microsoft.com/office/officeart/2005/8/layout/default#2"/>
    <dgm:cxn modelId="{0A3B8609-5AB5-4611-AB24-E12895771BCA}" type="presParOf" srcId="{D26CB2D0-E280-4B52-A9EB-814ACE4C4C64}" destId="{E6FDD307-CA3D-4DB0-BAEB-2F58DBB1DA47}" srcOrd="10" destOrd="0" presId="urn:microsoft.com/office/officeart/2005/8/layout/default#2"/>
    <dgm:cxn modelId="{340A0355-38E0-4F81-9B09-EAE5B1BAE713}" type="presParOf" srcId="{D26CB2D0-E280-4B52-A9EB-814ACE4C4C64}" destId="{D261831F-F012-4DD8-89F8-9F6406EC0872}" srcOrd="11" destOrd="0" presId="urn:microsoft.com/office/officeart/2005/8/layout/default#2"/>
    <dgm:cxn modelId="{10F220E1-4552-47F2-A3A5-AE0640CDB10A}" type="presParOf" srcId="{D26CB2D0-E280-4B52-A9EB-814ACE4C4C64}" destId="{2EBA1337-3536-4C40-8799-AD33D797F83F}" srcOrd="12" destOrd="0" presId="urn:microsoft.com/office/officeart/2005/8/layout/default#2"/>
    <dgm:cxn modelId="{22F081C7-15EE-4044-B45C-675AAFC27EA8}" type="presParOf" srcId="{D26CB2D0-E280-4B52-A9EB-814ACE4C4C64}" destId="{9FB7712A-8989-4369-A858-D443750604A9}" srcOrd="13" destOrd="0" presId="urn:microsoft.com/office/officeart/2005/8/layout/default#2"/>
    <dgm:cxn modelId="{89B25478-36EC-4306-AF9E-6BC29B0C2593}" type="presParOf" srcId="{D26CB2D0-E280-4B52-A9EB-814ACE4C4C64}" destId="{FF5D4D15-F3E5-4903-A5F6-EE8C3D4B842E}" srcOrd="14" destOrd="0" presId="urn:microsoft.com/office/officeart/2005/8/layout/default#2"/>
    <dgm:cxn modelId="{1F26EE52-311E-4BB5-9412-4B4D404FF816}" type="presParOf" srcId="{D26CB2D0-E280-4B52-A9EB-814ACE4C4C64}" destId="{26933AF7-8338-4EB7-A6BB-3EE94A4C734A}" srcOrd="15" destOrd="0" presId="urn:microsoft.com/office/officeart/2005/8/layout/default#2"/>
    <dgm:cxn modelId="{D2D707D4-6195-4878-8CF3-27BC2CCCD436}" type="presParOf" srcId="{D26CB2D0-E280-4B52-A9EB-814ACE4C4C64}" destId="{2F32D42A-B433-4614-9853-7F7222140594}" srcOrd="16" destOrd="0" presId="urn:microsoft.com/office/officeart/2005/8/layout/default#2"/>
    <dgm:cxn modelId="{4A093669-5D23-4831-A31A-073DD08CB341}" type="presParOf" srcId="{D26CB2D0-E280-4B52-A9EB-814ACE4C4C64}" destId="{9B3D64E0-1D39-462E-930A-C56591C5BB83}" srcOrd="17" destOrd="0" presId="urn:microsoft.com/office/officeart/2005/8/layout/default#2"/>
    <dgm:cxn modelId="{241252E4-F742-4134-87DD-F8C678A00C05}" type="presParOf" srcId="{D26CB2D0-E280-4B52-A9EB-814ACE4C4C64}" destId="{E2549B67-FBCD-4AF2-9FE4-E7DAC9C11D55}" srcOrd="18" destOrd="0" presId="urn:microsoft.com/office/officeart/2005/8/layout/default#2"/>
    <dgm:cxn modelId="{4537D9EC-AFA5-42CE-8504-E901F2580C0B}" type="presParOf" srcId="{D26CB2D0-E280-4B52-A9EB-814ACE4C4C64}" destId="{A3CB23B2-1303-44FA-AE91-5BDF63EC5DB8}" srcOrd="19" destOrd="0" presId="urn:microsoft.com/office/officeart/2005/8/layout/default#2"/>
    <dgm:cxn modelId="{9F3E6304-2021-42CE-B66C-88C45B85DDC7}" type="presParOf" srcId="{D26CB2D0-E280-4B52-A9EB-814ACE4C4C64}" destId="{8A0704BD-681B-44C8-BFD0-F6E3ED4595FC}" srcOrd="20" destOrd="0" presId="urn:microsoft.com/office/officeart/2005/8/layout/default#2"/>
    <dgm:cxn modelId="{592D7D7D-6E1A-477D-A38A-9F8AAB3C3931}" type="presParOf" srcId="{D26CB2D0-E280-4B52-A9EB-814ACE4C4C64}" destId="{42A80B50-00EC-4567-AF33-774D2EC05585}" srcOrd="21" destOrd="0" presId="urn:microsoft.com/office/officeart/2005/8/layout/default#2"/>
    <dgm:cxn modelId="{7E444618-BC01-4F18-90DF-410F1C955B8C}" type="presParOf" srcId="{D26CB2D0-E280-4B52-A9EB-814ACE4C4C64}" destId="{3D8BEDE6-CFD7-4964-86FA-0A6A13EF3D36}" srcOrd="2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25006-BC96-4F30-B8E9-7FFAB4BDD33F}">
      <dsp:nvSpPr>
        <dsp:cNvPr id="0" name=""/>
        <dsp:cNvSpPr/>
      </dsp:nvSpPr>
      <dsp:spPr>
        <a:xfrm rot="5400000">
          <a:off x="273459" y="2315700"/>
          <a:ext cx="814827" cy="135585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D34FF49-EFD3-4303-8A9A-1152C3609B69}">
      <dsp:nvSpPr>
        <dsp:cNvPr id="0" name=""/>
        <dsp:cNvSpPr/>
      </dsp:nvSpPr>
      <dsp:spPr>
        <a:xfrm>
          <a:off x="137444" y="2720808"/>
          <a:ext cx="1224072" cy="1072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Назвіть</a:t>
          </a:r>
          <a:r>
            <a:rPr lang="ru-RU" sz="1600" kern="1200" dirty="0" smtClean="0"/>
            <a:t> число, яке </a:t>
          </a:r>
          <a:r>
            <a:rPr lang="ru-RU" sz="1600" kern="1200" dirty="0" err="1" smtClean="0"/>
            <a:t>йде</a:t>
          </a:r>
          <a:r>
            <a:rPr lang="ru-RU" sz="1600" kern="1200" dirty="0" smtClean="0"/>
            <a:t> за числом 2.</a:t>
          </a:r>
          <a:endParaRPr lang="ru-RU" sz="1600" kern="1200" dirty="0"/>
        </a:p>
      </dsp:txBody>
      <dsp:txXfrm>
        <a:off x="137444" y="2720808"/>
        <a:ext cx="1224072" cy="1072971"/>
      </dsp:txXfrm>
    </dsp:sp>
    <dsp:sp modelId="{598C9C02-78CC-4F7A-9EFC-1AC425E0A7D2}">
      <dsp:nvSpPr>
        <dsp:cNvPr id="0" name=""/>
        <dsp:cNvSpPr/>
      </dsp:nvSpPr>
      <dsp:spPr>
        <a:xfrm>
          <a:off x="1130560" y="2215881"/>
          <a:ext cx="230957" cy="23095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E1ADC03-C562-4275-B869-4BE7A7EB0A67}">
      <dsp:nvSpPr>
        <dsp:cNvPr id="0" name=""/>
        <dsp:cNvSpPr/>
      </dsp:nvSpPr>
      <dsp:spPr>
        <a:xfrm rot="5400000">
          <a:off x="1771963" y="1944894"/>
          <a:ext cx="814827" cy="135585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4AC4762-7B44-4C65-9FCD-F7CB46A3B10C}">
      <dsp:nvSpPr>
        <dsp:cNvPr id="0" name=""/>
        <dsp:cNvSpPr/>
      </dsp:nvSpPr>
      <dsp:spPr>
        <a:xfrm>
          <a:off x="1635948" y="2350002"/>
          <a:ext cx="1224072" cy="1072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Яке число </a:t>
          </a:r>
          <a:r>
            <a:rPr lang="ru-RU" sz="1600" kern="1200" dirty="0" err="1" smtClean="0"/>
            <a:t>знаходиться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між</a:t>
          </a:r>
          <a:r>
            <a:rPr lang="en-US" sz="1600" kern="1200" dirty="0" smtClean="0"/>
            <a:t> </a:t>
          </a:r>
          <a:r>
            <a:rPr lang="ru-RU" sz="1600" kern="1200" dirty="0" smtClean="0"/>
            <a:t>числами 7 </a:t>
          </a:r>
          <a:r>
            <a:rPr lang="ru-RU" sz="1600" kern="1200" dirty="0" err="1" smtClean="0"/>
            <a:t>і</a:t>
          </a:r>
          <a:r>
            <a:rPr lang="ru-RU" sz="1600" kern="1200" dirty="0" smtClean="0"/>
            <a:t> 9.</a:t>
          </a:r>
          <a:endParaRPr lang="ru-RU" sz="1600" kern="1200" dirty="0"/>
        </a:p>
      </dsp:txBody>
      <dsp:txXfrm>
        <a:off x="1635948" y="2350002"/>
        <a:ext cx="1224072" cy="1072971"/>
      </dsp:txXfrm>
    </dsp:sp>
    <dsp:sp modelId="{925FD362-E0E5-42F3-8D49-F828693A08CD}">
      <dsp:nvSpPr>
        <dsp:cNvPr id="0" name=""/>
        <dsp:cNvSpPr/>
      </dsp:nvSpPr>
      <dsp:spPr>
        <a:xfrm>
          <a:off x="2629064" y="1845074"/>
          <a:ext cx="230957" cy="23095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2F2EF15-BAB3-4453-93CE-DF0E60EEB8D3}">
      <dsp:nvSpPr>
        <dsp:cNvPr id="0" name=""/>
        <dsp:cNvSpPr/>
      </dsp:nvSpPr>
      <dsp:spPr>
        <a:xfrm rot="5400000">
          <a:off x="3270467" y="1574088"/>
          <a:ext cx="814827" cy="135585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66DD7F0-E51E-46A3-B0D7-E1449CC4F676}">
      <dsp:nvSpPr>
        <dsp:cNvPr id="0" name=""/>
        <dsp:cNvSpPr/>
      </dsp:nvSpPr>
      <dsp:spPr>
        <a:xfrm>
          <a:off x="3134452" y="1979196"/>
          <a:ext cx="1224072" cy="1072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Назвіть</a:t>
          </a:r>
          <a:r>
            <a:rPr lang="ru-RU" sz="1600" kern="1200" dirty="0" smtClean="0"/>
            <a:t> «</a:t>
          </a:r>
          <a:r>
            <a:rPr lang="ru-RU" sz="1600" kern="1200" dirty="0" err="1" smtClean="0"/>
            <a:t>сусідів</a:t>
          </a:r>
          <a:r>
            <a:rPr lang="ru-RU" sz="1600" kern="1200" dirty="0" smtClean="0"/>
            <a:t>» числа 7.</a:t>
          </a:r>
          <a:endParaRPr lang="ru-RU" sz="1600" kern="1200" dirty="0"/>
        </a:p>
      </dsp:txBody>
      <dsp:txXfrm>
        <a:off x="3134452" y="1979196"/>
        <a:ext cx="1224072" cy="1072971"/>
      </dsp:txXfrm>
    </dsp:sp>
    <dsp:sp modelId="{F836EA53-A1E3-4966-9877-67D61DD75136}">
      <dsp:nvSpPr>
        <dsp:cNvPr id="0" name=""/>
        <dsp:cNvSpPr/>
      </dsp:nvSpPr>
      <dsp:spPr>
        <a:xfrm>
          <a:off x="4127568" y="1474268"/>
          <a:ext cx="230957" cy="23095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6EFD227-B36B-495D-8AD3-19948910B5FA}">
      <dsp:nvSpPr>
        <dsp:cNvPr id="0" name=""/>
        <dsp:cNvSpPr/>
      </dsp:nvSpPr>
      <dsp:spPr>
        <a:xfrm rot="5400000">
          <a:off x="4768971" y="1203281"/>
          <a:ext cx="814827" cy="135585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93DA163-FAC5-4D67-B26C-2B290CD5867A}">
      <dsp:nvSpPr>
        <dsp:cNvPr id="0" name=""/>
        <dsp:cNvSpPr/>
      </dsp:nvSpPr>
      <dsp:spPr>
        <a:xfrm>
          <a:off x="4632956" y="1608390"/>
          <a:ext cx="1224072" cy="1072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Назвіть</a:t>
          </a:r>
          <a:r>
            <a:rPr lang="ru-RU" sz="1500" kern="1200" dirty="0" smtClean="0"/>
            <a:t> </a:t>
          </a:r>
          <a:r>
            <a:rPr lang="ru-RU" sz="1600" kern="1200" dirty="0" smtClean="0"/>
            <a:t>число, яке </a:t>
          </a:r>
          <a:r>
            <a:rPr lang="ru-RU" sz="1600" kern="1200" dirty="0" err="1" smtClean="0"/>
            <a:t>більше</a:t>
          </a:r>
          <a:r>
            <a:rPr lang="ru-RU" sz="1600" kern="1200" dirty="0" smtClean="0"/>
            <a:t> 3, </a:t>
          </a:r>
          <a:r>
            <a:rPr lang="ru-RU" sz="1600" kern="1200" dirty="0" err="1" smtClean="0"/>
            <a:t>але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менше</a:t>
          </a:r>
          <a:r>
            <a:rPr lang="ru-RU" sz="1600" kern="1200" dirty="0" smtClean="0"/>
            <a:t> 5</a:t>
          </a:r>
          <a:r>
            <a:rPr lang="ru-RU" sz="1500" kern="1200" dirty="0" smtClean="0"/>
            <a:t>.</a:t>
          </a:r>
          <a:endParaRPr lang="ru-RU" sz="1500" kern="1200" dirty="0"/>
        </a:p>
      </dsp:txBody>
      <dsp:txXfrm>
        <a:off x="4632956" y="1608390"/>
        <a:ext cx="1224072" cy="1072971"/>
      </dsp:txXfrm>
    </dsp:sp>
    <dsp:sp modelId="{F2A990E1-F389-4F36-935D-02DBAA352C86}">
      <dsp:nvSpPr>
        <dsp:cNvPr id="0" name=""/>
        <dsp:cNvSpPr/>
      </dsp:nvSpPr>
      <dsp:spPr>
        <a:xfrm>
          <a:off x="5626072" y="1103462"/>
          <a:ext cx="230957" cy="23095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D80727B-F915-4AC3-81C7-1FBE652EBCEB}">
      <dsp:nvSpPr>
        <dsp:cNvPr id="0" name=""/>
        <dsp:cNvSpPr/>
      </dsp:nvSpPr>
      <dsp:spPr>
        <a:xfrm rot="5400000">
          <a:off x="6267475" y="832475"/>
          <a:ext cx="814827" cy="135585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13BA4BD-D755-4303-B546-F148739AB5D2}">
      <dsp:nvSpPr>
        <dsp:cNvPr id="0" name=""/>
        <dsp:cNvSpPr/>
      </dsp:nvSpPr>
      <dsp:spPr>
        <a:xfrm>
          <a:off x="6131461" y="1237583"/>
          <a:ext cx="1224072" cy="1072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Після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якого</a:t>
          </a:r>
          <a:r>
            <a:rPr lang="ru-RU" sz="1600" kern="1200" dirty="0" smtClean="0"/>
            <a:t> числа </a:t>
          </a:r>
          <a:r>
            <a:rPr lang="ru-RU" sz="1600" kern="1200" dirty="0" err="1" smtClean="0"/>
            <a:t>йде</a:t>
          </a:r>
          <a:r>
            <a:rPr lang="ru-RU" sz="1600" kern="1200" dirty="0" smtClean="0"/>
            <a:t> число 6?</a:t>
          </a:r>
          <a:endParaRPr lang="ru-RU" sz="1600" kern="1200" dirty="0"/>
        </a:p>
      </dsp:txBody>
      <dsp:txXfrm>
        <a:off x="6131461" y="1237583"/>
        <a:ext cx="1224072" cy="1072971"/>
      </dsp:txXfrm>
    </dsp:sp>
    <dsp:sp modelId="{A37D7F63-EEDD-4EC6-BEC6-9C7D81983E17}">
      <dsp:nvSpPr>
        <dsp:cNvPr id="0" name=""/>
        <dsp:cNvSpPr/>
      </dsp:nvSpPr>
      <dsp:spPr>
        <a:xfrm>
          <a:off x="7124576" y="732655"/>
          <a:ext cx="230957" cy="23095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410CA48-1396-4EE8-8FEE-C67950E0602A}">
      <dsp:nvSpPr>
        <dsp:cNvPr id="0" name=""/>
        <dsp:cNvSpPr/>
      </dsp:nvSpPr>
      <dsp:spPr>
        <a:xfrm rot="5400000">
          <a:off x="7765979" y="461669"/>
          <a:ext cx="814827" cy="1355854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5345D5-E8FD-4DB1-BF6F-B96A71FB6543}">
      <dsp:nvSpPr>
        <dsp:cNvPr id="0" name=""/>
        <dsp:cNvSpPr/>
      </dsp:nvSpPr>
      <dsp:spPr>
        <a:xfrm>
          <a:off x="7629965" y="866777"/>
          <a:ext cx="1224072" cy="1072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Назвіть</a:t>
          </a:r>
          <a:r>
            <a:rPr lang="ru-RU" sz="1600" kern="1200" dirty="0" smtClean="0"/>
            <a:t> число, </a:t>
          </a:r>
          <a:r>
            <a:rPr lang="ru-RU" sz="1600" kern="1200" dirty="0" err="1" smtClean="0"/>
            <a:t>попереднє</a:t>
          </a:r>
          <a:r>
            <a:rPr lang="ru-RU" sz="1600" kern="1200" dirty="0" smtClean="0"/>
            <a:t> до числа 4.</a:t>
          </a:r>
          <a:endParaRPr lang="ru-RU" sz="1600" kern="1200" dirty="0"/>
        </a:p>
      </dsp:txBody>
      <dsp:txXfrm>
        <a:off x="7629965" y="866777"/>
        <a:ext cx="1224072" cy="10729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094D58-ED5C-4AF1-9B69-F854C9DA0823}">
      <dsp:nvSpPr>
        <dsp:cNvPr id="0" name=""/>
        <dsp:cNvSpPr/>
      </dsp:nvSpPr>
      <dsp:spPr>
        <a:xfrm>
          <a:off x="287933" y="1981"/>
          <a:ext cx="1842110" cy="110526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6 + 4</a:t>
          </a:r>
          <a:endParaRPr lang="ru-RU" sz="5000" kern="1200" dirty="0"/>
        </a:p>
      </dsp:txBody>
      <dsp:txXfrm>
        <a:off x="287933" y="1981"/>
        <a:ext cx="1842110" cy="1105266"/>
      </dsp:txXfrm>
    </dsp:sp>
    <dsp:sp modelId="{26CBC7D7-4986-4DFD-8078-85651330D2C2}">
      <dsp:nvSpPr>
        <dsp:cNvPr id="0" name=""/>
        <dsp:cNvSpPr/>
      </dsp:nvSpPr>
      <dsp:spPr>
        <a:xfrm>
          <a:off x="2314255" y="1981"/>
          <a:ext cx="1842110" cy="110526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6 – 4</a:t>
          </a:r>
          <a:endParaRPr lang="ru-RU" sz="5000" kern="1200" dirty="0"/>
        </a:p>
      </dsp:txBody>
      <dsp:txXfrm>
        <a:off x="2314255" y="1981"/>
        <a:ext cx="1842110" cy="1105266"/>
      </dsp:txXfrm>
    </dsp:sp>
    <dsp:sp modelId="{D4EFA30E-A418-4561-9FA9-1A457390DF14}">
      <dsp:nvSpPr>
        <dsp:cNvPr id="0" name=""/>
        <dsp:cNvSpPr/>
      </dsp:nvSpPr>
      <dsp:spPr>
        <a:xfrm>
          <a:off x="4340577" y="1981"/>
          <a:ext cx="1842110" cy="110526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4 – 3</a:t>
          </a:r>
          <a:endParaRPr lang="ru-RU" sz="5000" kern="1200" dirty="0"/>
        </a:p>
      </dsp:txBody>
      <dsp:txXfrm>
        <a:off x="4340577" y="1981"/>
        <a:ext cx="1842110" cy="1105266"/>
      </dsp:txXfrm>
    </dsp:sp>
    <dsp:sp modelId="{80F42177-A9E1-43C8-A1AB-D803AA29513D}">
      <dsp:nvSpPr>
        <dsp:cNvPr id="0" name=""/>
        <dsp:cNvSpPr/>
      </dsp:nvSpPr>
      <dsp:spPr>
        <a:xfrm>
          <a:off x="6366899" y="1981"/>
          <a:ext cx="1842110" cy="110526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5 + 4</a:t>
          </a:r>
          <a:endParaRPr lang="ru-RU" sz="5000" kern="1200" dirty="0"/>
        </a:p>
      </dsp:txBody>
      <dsp:txXfrm>
        <a:off x="6366899" y="1981"/>
        <a:ext cx="1842110" cy="1105266"/>
      </dsp:txXfrm>
    </dsp:sp>
    <dsp:sp modelId="{A5B188E2-EEA1-4462-9B3A-2BA8E7FA510B}">
      <dsp:nvSpPr>
        <dsp:cNvPr id="0" name=""/>
        <dsp:cNvSpPr/>
      </dsp:nvSpPr>
      <dsp:spPr>
        <a:xfrm>
          <a:off x="287933" y="1291458"/>
          <a:ext cx="1842110" cy="110526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7 – 3 </a:t>
          </a:r>
          <a:endParaRPr lang="ru-RU" sz="5000" kern="1200" dirty="0"/>
        </a:p>
      </dsp:txBody>
      <dsp:txXfrm>
        <a:off x="287933" y="1291458"/>
        <a:ext cx="1842110" cy="1105266"/>
      </dsp:txXfrm>
    </dsp:sp>
    <dsp:sp modelId="{E6FDD307-CA3D-4DB0-BAEB-2F58DBB1DA47}">
      <dsp:nvSpPr>
        <dsp:cNvPr id="0" name=""/>
        <dsp:cNvSpPr/>
      </dsp:nvSpPr>
      <dsp:spPr>
        <a:xfrm>
          <a:off x="2314255" y="1291458"/>
          <a:ext cx="1842110" cy="110526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5 – 4 </a:t>
          </a:r>
          <a:endParaRPr lang="ru-RU" sz="5000" kern="1200" dirty="0"/>
        </a:p>
      </dsp:txBody>
      <dsp:txXfrm>
        <a:off x="2314255" y="1291458"/>
        <a:ext cx="1842110" cy="1105266"/>
      </dsp:txXfrm>
    </dsp:sp>
    <dsp:sp modelId="{2EBA1337-3536-4C40-8799-AD33D797F83F}">
      <dsp:nvSpPr>
        <dsp:cNvPr id="0" name=""/>
        <dsp:cNvSpPr/>
      </dsp:nvSpPr>
      <dsp:spPr>
        <a:xfrm>
          <a:off x="4340577" y="1291458"/>
          <a:ext cx="1842110" cy="110526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3 + 4</a:t>
          </a:r>
          <a:endParaRPr lang="ru-RU" sz="5000" kern="1200" dirty="0"/>
        </a:p>
      </dsp:txBody>
      <dsp:txXfrm>
        <a:off x="4340577" y="1291458"/>
        <a:ext cx="1842110" cy="1105266"/>
      </dsp:txXfrm>
    </dsp:sp>
    <dsp:sp modelId="{FF5D4D15-F3E5-4903-A5F6-EE8C3D4B842E}">
      <dsp:nvSpPr>
        <dsp:cNvPr id="0" name=""/>
        <dsp:cNvSpPr/>
      </dsp:nvSpPr>
      <dsp:spPr>
        <a:xfrm>
          <a:off x="6366899" y="1291458"/>
          <a:ext cx="1842110" cy="110526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8 – 2 </a:t>
          </a:r>
          <a:endParaRPr lang="ru-RU" sz="5000" kern="1200" dirty="0"/>
        </a:p>
      </dsp:txBody>
      <dsp:txXfrm>
        <a:off x="6366899" y="1291458"/>
        <a:ext cx="1842110" cy="1105266"/>
      </dsp:txXfrm>
    </dsp:sp>
    <dsp:sp modelId="{2F32D42A-B433-4614-9853-7F7222140594}">
      <dsp:nvSpPr>
        <dsp:cNvPr id="0" name=""/>
        <dsp:cNvSpPr/>
      </dsp:nvSpPr>
      <dsp:spPr>
        <a:xfrm>
          <a:off x="287933" y="2580936"/>
          <a:ext cx="1842110" cy="110526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7 + 3</a:t>
          </a:r>
          <a:endParaRPr lang="ru-RU" sz="5000" kern="1200" dirty="0"/>
        </a:p>
      </dsp:txBody>
      <dsp:txXfrm>
        <a:off x="287933" y="2580936"/>
        <a:ext cx="1842110" cy="1105266"/>
      </dsp:txXfrm>
    </dsp:sp>
    <dsp:sp modelId="{E2549B67-FBCD-4AF2-9FE4-E7DAC9C11D55}">
      <dsp:nvSpPr>
        <dsp:cNvPr id="0" name=""/>
        <dsp:cNvSpPr/>
      </dsp:nvSpPr>
      <dsp:spPr>
        <a:xfrm>
          <a:off x="2314255" y="2580936"/>
          <a:ext cx="1842110" cy="110526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9 – 3 </a:t>
          </a:r>
          <a:endParaRPr lang="ru-RU" sz="5000" kern="1200" dirty="0"/>
        </a:p>
      </dsp:txBody>
      <dsp:txXfrm>
        <a:off x="2314255" y="2580936"/>
        <a:ext cx="1842110" cy="1105266"/>
      </dsp:txXfrm>
    </dsp:sp>
    <dsp:sp modelId="{8A0704BD-681B-44C8-BFD0-F6E3ED4595FC}">
      <dsp:nvSpPr>
        <dsp:cNvPr id="0" name=""/>
        <dsp:cNvSpPr/>
      </dsp:nvSpPr>
      <dsp:spPr>
        <a:xfrm>
          <a:off x="4340577" y="2580936"/>
          <a:ext cx="1842110" cy="110526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5 + 3</a:t>
          </a:r>
          <a:endParaRPr lang="ru-RU" sz="5000" kern="1200" dirty="0"/>
        </a:p>
      </dsp:txBody>
      <dsp:txXfrm>
        <a:off x="4340577" y="2580936"/>
        <a:ext cx="1842110" cy="1105266"/>
      </dsp:txXfrm>
    </dsp:sp>
    <dsp:sp modelId="{3D8BEDE6-CFD7-4964-86FA-0A6A13EF3D36}">
      <dsp:nvSpPr>
        <dsp:cNvPr id="0" name=""/>
        <dsp:cNvSpPr/>
      </dsp:nvSpPr>
      <dsp:spPr>
        <a:xfrm>
          <a:off x="6366899" y="2580936"/>
          <a:ext cx="1842110" cy="110526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8 – 7 </a:t>
          </a:r>
          <a:endParaRPr lang="ru-RU" sz="5000" kern="1200" dirty="0"/>
        </a:p>
      </dsp:txBody>
      <dsp:txXfrm>
        <a:off x="6366899" y="2580936"/>
        <a:ext cx="1842110" cy="11052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EC0EC-9BFC-44BD-B873-9285B717D6B7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09DFB-52BD-482F-B83D-6488F4D2A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499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A98233-125C-49F6-9AB7-0AA0A267DEA6}" type="slidenum">
              <a:rPr lang="ru-RU"/>
              <a:pPr/>
              <a:t>13</a:t>
            </a:fld>
            <a:endParaRPr lang="ru-RU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7" y="4343713"/>
            <a:ext cx="5485146" cy="4113862"/>
          </a:xfrm>
        </p:spPr>
        <p:txBody>
          <a:bodyPr/>
          <a:lstStyle/>
          <a:p>
            <a:r>
              <a:rPr lang="uk-UA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1977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flip="none" rotWithShape="1"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4239B62-6039-4943-9F00-86BEEB7AF90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54C5DCCE-0246-4085-B247-FCDAA44BA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 baseline="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3"/>
        </a:buBlip>
        <a:defRPr sz="32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4"/>
        </a:buBlip>
        <a:defRPr sz="28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4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8;&#1075;&#1086;&#1088;&#1077;&#1074;&#1080;&#1095;\&#1052;&#1072;&#1090;&#1077;&#1088;&#1110;&#1072;&#1083;&#1080;%20&#1087;&#1088;&#1077;&#1079;&#1077;&#1085;&#1090;&#1072;&#1094;&#1110;&#1111;\&#1058;&#1072;&#1085;&#1077;&#1094;%20&#1084;&#1072;&#1083;&#1077;&#1085;&#1100;&#1082;&#1080;&#1093;%20&#1091;&#1090;&#1103;&#1090;.mp3" TargetMode="Externa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jpeg"/><Relationship Id="rId9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3429000"/>
            <a:ext cx="2528448" cy="648072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1 клас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31032" y="5013176"/>
            <a:ext cx="8712968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Вчитель: І.В.</a:t>
            </a:r>
            <a:r>
              <a:rPr lang="uk-UA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Трипольська</a:t>
            </a:r>
            <a:endParaRPr lang="uk-UA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Омельницька</a:t>
            </a:r>
            <a:r>
              <a:rPr kumimoji="0" lang="uk-UA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філія імені академіка 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kumimoji="0" lang="uk-UA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.А.Доллежаля</a:t>
            </a:r>
            <a:r>
              <a:rPr kumimoji="0" lang="uk-UA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uk-UA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КЗ</a:t>
            </a:r>
            <a:r>
              <a:rPr kumimoji="0" lang="uk-UA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“НВК  </a:t>
            </a:r>
            <a:r>
              <a:rPr kumimoji="0" lang="uk-UA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“Основа”</a:t>
            </a:r>
            <a:endParaRPr kumimoji="0" lang="uk-UA" b="1" i="0" u="none" strike="noStrike" kern="1200" cap="none" spc="0" normalizeH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Преображенської  сільської   ради   </a:t>
            </a:r>
            <a:r>
              <a:rPr lang="uk-UA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Оріхівського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району  Запорізької області</a:t>
            </a:r>
            <a:endParaRPr kumimoji="0" lang="uk-UA" b="1" i="0" u="none" strike="noStrike" kern="1200" cap="none" spc="0" normalizeH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0"/>
            <a:ext cx="7428929" cy="4797152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 rot="21289673">
            <a:off x="2225588" y="1154898"/>
            <a:ext cx="5455906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none" spc="0" normalizeH="0" baseline="0" noProof="0" dirty="0" smtClean="0">
                <a:ln w="1905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339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Tahoma" pitchFamily="34" charset="0"/>
              </a:rPr>
              <a:t>Математика</a:t>
            </a:r>
            <a:endParaRPr kumimoji="0" lang="ru-RU" sz="6600" b="1" i="0" u="none" strike="noStrike" kern="1200" cap="none" spc="0" normalizeH="0" baseline="0" noProof="0" dirty="0">
              <a:ln w="1905">
                <a:solidFill>
                  <a:schemeClr val="bg1">
                    <a:lumMod val="95000"/>
                  </a:schemeClr>
                </a:solidFill>
              </a:ln>
              <a:solidFill>
                <a:srgbClr val="00339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Tahoma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53014">
            <a:off x="54742" y="207885"/>
            <a:ext cx="2505660" cy="2505660"/>
          </a:xfrm>
          <a:prstGeom prst="rect">
            <a:avLst/>
          </a:prstGeom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7908925" y="6284913"/>
            <a:ext cx="3193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108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err="1"/>
              <a:t>Обчисліть</a:t>
            </a:r>
            <a:r>
              <a:rPr lang="ru-RU" dirty="0"/>
              <a:t> </a:t>
            </a:r>
            <a:r>
              <a:rPr lang="ru-RU" dirty="0" err="1"/>
              <a:t>значення</a:t>
            </a:r>
            <a:r>
              <a:rPr lang="ru-RU" dirty="0"/>
              <a:t> </a:t>
            </a:r>
            <a:r>
              <a:rPr lang="ru-RU" dirty="0" err="1"/>
              <a:t>виразів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3388054"/>
              </p:ext>
            </p:extLst>
          </p:nvPr>
        </p:nvGraphicFramePr>
        <p:xfrm>
          <a:off x="323528" y="1397000"/>
          <a:ext cx="8496944" cy="368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630737" y="6551633"/>
            <a:ext cx="513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 b="52486"/>
          <a:stretch>
            <a:fillRect/>
          </a:stretch>
        </p:blipFill>
        <p:spPr>
          <a:xfrm>
            <a:off x="0" y="0"/>
            <a:ext cx="9144000" cy="307181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2"/>
          <a:srcRect t="47237"/>
          <a:stretch>
            <a:fillRect/>
          </a:stretch>
        </p:blipFill>
        <p:spPr>
          <a:xfrm>
            <a:off x="428596" y="3000372"/>
            <a:ext cx="8358246" cy="34290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604448" y="6551633"/>
            <a:ext cx="53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45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86800" y="6525344"/>
            <a:ext cx="637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72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10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2510631" y="2878932"/>
            <a:ext cx="6122987" cy="742950"/>
          </a:xfrm>
          <a:prstGeom prst="rect">
            <a:avLst/>
          </a:prstGeom>
          <a:noFill/>
        </p:spPr>
      </p:pic>
      <p:sp>
        <p:nvSpPr>
          <p:cNvPr id="132099" name="WordArt 3"/>
          <p:cNvSpPr>
            <a:spLocks noChangeArrowheads="1" noChangeShapeType="1" noTextEdit="1"/>
          </p:cNvSpPr>
          <p:nvPr/>
        </p:nvSpPr>
        <p:spPr bwMode="auto">
          <a:xfrm>
            <a:off x="2627313" y="333375"/>
            <a:ext cx="41052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8B049"/>
                    </a:gs>
                    <a:gs pos="17999">
                      <a:srgbClr val="B43E85"/>
                    </a:gs>
                    <a:gs pos="31000">
                      <a:srgbClr val="C50849"/>
                    </a:gs>
                    <a:gs pos="33000">
                      <a:srgbClr val="F952A0"/>
                    </a:gs>
                    <a:gs pos="37000">
                      <a:srgbClr val="FEE7F2"/>
                    </a:gs>
                    <a:gs pos="78999">
                      <a:srgbClr val="F8B049"/>
                    </a:gs>
                    <a:gs pos="87000">
                      <a:srgbClr val="F8B049"/>
                    </a:gs>
                    <a:gs pos="100000">
                      <a:srgbClr val="FC9FCB"/>
                    </a:gs>
                  </a:gsLst>
                  <a:lin ang="5400000" scaled="1"/>
                </a:gradFill>
                <a:effectLst>
                  <a:outerShdw dist="107763" dir="13500000" algn="ctr" rotWithShape="0">
                    <a:srgbClr val="868686">
                      <a:alpha val="50000"/>
                    </a:srgbClr>
                  </a:outerShdw>
                </a:effectLst>
                <a:latin typeface="Bookman Old Style"/>
              </a:rPr>
              <a:t>Фізхвилинка</a:t>
            </a:r>
          </a:p>
        </p:txBody>
      </p:sp>
      <p:pic>
        <p:nvPicPr>
          <p:cNvPr id="132100" name="Picture 4" descr="14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547813" y="1554163"/>
            <a:ext cx="1187450" cy="2378075"/>
          </a:xfrm>
          <a:prstGeom prst="rect">
            <a:avLst/>
          </a:prstGeom>
          <a:noFill/>
        </p:spPr>
      </p:pic>
      <p:pic>
        <p:nvPicPr>
          <p:cNvPr id="132101" name="Picture 5" descr="14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25" y="1628775"/>
            <a:ext cx="1279525" cy="2376488"/>
          </a:xfrm>
          <a:prstGeom prst="rect">
            <a:avLst/>
          </a:prstGeom>
          <a:noFill/>
        </p:spPr>
      </p:pic>
      <p:pic>
        <p:nvPicPr>
          <p:cNvPr id="132102" name="Танец маленьких утят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32440" y="6507481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6248" fill="hold"/>
                                        <p:tgtEl>
                                          <p:spTgt spid="132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38889E-6 0.00486 L 0.05208 0.00486 L 0.08906 -0.04441 L 0.125 0.00486 L 0.17708 0.00486 L 0.17708 0.07426 L 0.21302 0.12353 L 0.17708 0.17141 L 0.17708 0.24081 L 0.125 0.24081 L 0.08906 0.28869 L 0.05208 0.24081 L -1.38889E-6 0.24081 L -1.38889E-6 0.17141 L -0.03698 0.12353 L -1.38889E-6 0.07426 L -1.38889E-6 0.00486 Z " pathEditMode="relative" rAng="0" ptsTypes="FFFFFFFFFFFFFFFFF">
                                      <p:cBhvr>
                                        <p:cTn id="20" dur="3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117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7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 L 0.052 0  L 0.089 -0.0493  L 0.125 0  L 0.177 0  L 0.177 0.06929  L 0.213 0.11858  L 0.177 0.16655  L 0.177 0.23584  L 0.125 0.23584  L 0.089 0.2838  L 0.052 0.23584  L 0 0.23584  L 0 0.16655  L -0.037 0.11858  L 0 0.06929  L 0 0  Z" pathEditMode="relative" ptsTypes="">
                                      <p:cBhvr>
                                        <p:cTn id="22" dur="3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6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 L 0.091 -0.0453  L 0.125 -0.16655  L 0.158 -0.0453  L 0.249 0  L 0.158 0.0453  L 0.125 0.16655  L 0.091 0.0453  L 0 0  Z" pathEditMode="relative" ptsTypes="">
                                      <p:cBhvr>
                                        <p:cTn id="24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6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 L 0.091 -0.0453  L 0.125 -0.16655  L 0.158 -0.0453  L 0.249 0  L 0.158 0.0453  L 0.125 0.16655  L 0.091 0.0453  L 0 0  Z" pathEditMode="relative" ptsTypes="">
                                      <p:cBhvr>
                                        <p:cTn id="26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1" presetClass="path" presetSubtype="0" accel="50000" decel="5000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0 0  C -0.008 0.01066  -0.017 0.02132  -0.021 0.03464  C -0.025 0.0493  -0.027 0.06662  -0.029 0.08394  C -0.031 0.10126  -0.029 0.11592  -0.027 0.13191  C -0.025 0.14656  -0.022 0.16255  -0.015 0.17588  C -0.009 0.1892  0.001 0.19986  0.012 0.20786  C 0.022 0.21585  0.034 0.22118  0.046 0.22384  C 0.058 0.22651  0.07 0.22651  0.081 0.22384  C 0.093 0.22118  0.104 0.21452  0.113 0.20386  C 0.122 0.19453  0.13 0.18254  0.134 0.16788  C 0.139 0.15456  0.141 0.13591  0.141 0.12125  C 0.142 0.10659  0.141 0.08927  0.136 0.07461  C 0.131 0.06129  0.122 0.05063  0.11 0.0453  C 0.098 0.0413  0.086 0.04663  0.078 0.05596  C 0.071 0.06529  0.066 0.07994  0.065 0.09727  C 0.065 0.11459  0.066 0.13058  0.071 0.1439  C 0.076 0.15722  0.075 0.15989  0.095 0.17721  C 0.113 0.19586  0.131 0.19053  0.142 0.19187  C 0.153 0.19187  0.162 0.18654  0.173 0.18121  C 0.185 0.17455  0.195 0.16255  0.202 0.15189  C 0.209 0.14124  0.212 0.12791  0.216 0.10659  C 0.219 0.08527  0.219 0.07461  0.219 0.05863  C 0.219 0.04264  0.219 0.02665  0.219 0.01066  E" pathEditMode="relative" ptsTypes="">
                                      <p:cBhvr>
                                        <p:cTn id="28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1" presetClass="path" presetSubtype="0" accel="50000" decel="5000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0 0  C -0.008 0.01066  -0.017 0.02132  -0.021 0.03464  C -0.025 0.0493  -0.027 0.06662  -0.029 0.08394  C -0.031 0.10126  -0.029 0.11592  -0.027 0.13191  C -0.025 0.14656  -0.022 0.16255  -0.015 0.17588  C -0.009 0.1892  0.001 0.19986  0.012 0.20786  C 0.022 0.21585  0.034 0.22118  0.046 0.22384  C 0.058 0.22651  0.07 0.22651  0.081 0.22384  C 0.093 0.22118  0.104 0.21452  0.113 0.20386  C 0.122 0.19453  0.13 0.18254  0.134 0.16788  C 0.139 0.15456  0.141 0.13591  0.141 0.12125  C 0.142 0.10659  0.141 0.08927  0.136 0.07461  C 0.131 0.06129  0.122 0.05063  0.11 0.0453  C 0.098 0.0413  0.086 0.04663  0.078 0.05596  C 0.071 0.06529  0.066 0.07994  0.065 0.09727  C 0.065 0.11459  0.066 0.13058  0.071 0.1439  C 0.076 0.15722  0.075 0.15989  0.095 0.17721  C 0.113 0.19586  0.131 0.19053  0.142 0.19187  C 0.153 0.19187  0.162 0.18654  0.173 0.18121  C 0.185 0.17455  0.195 0.16255  0.202 0.15189  C 0.209 0.14124  0.212 0.12791  0.216 0.10659  C 0.219 0.08527  0.219 0.07461  0.219 0.05863  C 0.219 0.04264  0.219 0.02665  0.219 0.01066  E" pathEditMode="relative" ptsTypes="">
                                      <p:cBhvr>
                                        <p:cTn id="30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9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 0  C 0 -0.04663  0.028 -0.08261  0.062 -0.08261  C 0.097 -0.08261  0.125 -0.04663  0.125 0  C 0.125 0.04663  0.153 0.08261  0.188 0.08261  C 0.222 0.08261  0.25 0.04663  0.25 0  E" pathEditMode="relative" ptsTypes="">
                                      <p:cBhvr>
                                        <p:cTn id="32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9" presetClass="path" presetSubtype="0" accel="50000" decel="5000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0 0  C 0 -0.04663  0.028 -0.08261  0.062 -0.08261  C 0.097 -0.08261  0.125 -0.04663  0.125 0  C 0.125 0.04663  0.153 0.08261  0.188 0.08261  C 0.222 0.08261  0.25 0.04663  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4" presetClass="path" presetSubtype="0" accel="50000" decel="5000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 0  C 0.004 -0.00533  0.01 -0.00799  0.015 -0.00799  C 0.022 -0.00799  0.029 -0.004  0.033 0.00266  C 0.05 0.02931  0.063 0.08794  0.063 0.15722  C 0.063 0.15722  0.063 0.15856  0.063 0.15856  C 0.063 0.15856  0.063 0.15989  0.063 0.15989  C 0.063 0.22917  0.05 0.28913  0.033 0.31578  C 0.029 0.32111  0.022 0.32511  0.015 0.32511  C 0.01 0.32511  0.004 0.32244  0 0.31711  C -0.004 0.31178  -0.006 0.30512  -0.006 0.29713  C -0.006 0.2878  -0.003 0.27981  0.002 0.27448  C 0.022 0.25049  0.066 0.23317  0.118 0.23317  C 0.118 0.23317  0.119 0.23317  0.119 0.23317  C 0.119 0.23317  0.12 0.23317  0.12 0.23317  C 0.172 0.23317  0.217 0.25049  0.237 0.27448  C 0.241 0.27981  0.244 0.2878  0.244 0.29713  C 0.244 0.30512  0.242 0.31178  0.238 0.31711  C 0.234 0.32244  0.229 0.32511  0.223 0.32511  C 0.216 0.32511  0.21 0.32111  0.206 0.31578  C 0.188 0.28913  0.175 0.22917  0.175 0.15989  C 0.175 0.15989  0.175 0.15856  0.175 0.15856  C 0.175 0.15856  0.175 0.15722  0.175 0.15722  C 0.175 0.08794  0.188 0.02931  0.206 0.00133  C 0.21 -0.004  0.216 -0.00799  0.223 -0.00799  C 0.229 -0.00799  0.234 -0.00533  0.238 0  C 0.242 0.00533  0.244 0.01332  0.244 0.01999  C 0.244 0.02931  0.241 0.03731  0.237 0.04397  C 0.217 0.06662  0.172 0.08394  0.12 0.08394  C 0.12 0.08394  0.12 0.08394  0.119 0.08394  C 0.119 0.08394  0.118 0.08394  0.118 0.08394  C 0.066 0.08394  0.022 0.06662  0.002 0.04397  C -0.003 0.03731  -0.006 0.02931  -0.006 0.01999  C -0.006 0.01332  -0.004 0.00533  0 0  Z" pathEditMode="relative" ptsTypes="">
                                      <p:cBhvr>
                                        <p:cTn id="36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4" presetClass="path" presetSubtype="0" accel="50000" decel="5000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 0  C 0.004 -0.00533  0.01 -0.00799  0.015 -0.00799  C 0.022 -0.00799  0.029 -0.004  0.033 0.00266  C 0.05 0.02931  0.063 0.08794  0.063 0.15722  C 0.063 0.15722  0.063 0.15856  0.063 0.15856  C 0.063 0.15856  0.063 0.15989  0.063 0.15989  C 0.063 0.22917  0.05 0.28913  0.033 0.31578  C 0.029 0.32111  0.022 0.32511  0.015 0.32511  C 0.01 0.32511  0.004 0.32244  0 0.31711  C -0.004 0.31178  -0.006 0.30512  -0.006 0.29713  C -0.006 0.2878  -0.003 0.27981  0.002 0.27448  C 0.022 0.25049  0.066 0.23317  0.118 0.23317  C 0.118 0.23317  0.119 0.23317  0.119 0.23317  C 0.119 0.23317  0.12 0.23317  0.12 0.23317  C 0.172 0.23317  0.217 0.25049  0.237 0.27448  C 0.241 0.27981  0.244 0.2878  0.244 0.29713  C 0.244 0.30512  0.242 0.31178  0.238 0.31711  C 0.234 0.32244  0.229 0.32511  0.223 0.32511  C 0.216 0.32511  0.21 0.32111  0.206 0.31578  C 0.188 0.28913  0.175 0.22917  0.175 0.15989  C 0.175 0.15989  0.175 0.15856  0.175 0.15856  C 0.175 0.15856  0.175 0.15722  0.175 0.15722  C 0.175 0.08794  0.188 0.02931  0.206 0.00133  C 0.21 -0.004  0.216 -0.00799  0.223 -0.00799  C 0.229 -0.00799  0.234 -0.00533  0.238 0  C 0.242 0.00533  0.244 0.01332  0.244 0.01999  C 0.244 0.02931  0.241 0.03731  0.237 0.04397  C 0.217 0.06662  0.172 0.08394  0.12 0.08394  C 0.12 0.08394  0.12 0.08394  0.119 0.08394  C 0.119 0.08394  0.118 0.08394  0.118 0.08394  C 0.066 0.08394  0.022 0.06662  0.002 0.04397  C -0.003 0.03731  -0.006 0.02931  -0.006 0.01999  C -0.006 0.01332  -0.004 0.00533  0 0  Z" pathEditMode="relative" ptsTypes="">
                                      <p:cBhvr>
                                        <p:cTn id="38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5" presetClass="path" presetSubtype="0" accel="50000" decel="5000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0 0  L 0.017 0  C 0.025 0  0.034 -0.01865  0.042 -0.02132  C 0.048 -0.02132  0.059 -0.004  0.064 -0.004  C 0.071 -0.004  0.078 -0.00933  0.091 -0.00933  L 0.1 -0.21585  L 0.11 0.03331  L 0.122 0  L 0.132 -0.00933  L 0.156 -0.00133  C 0.167 -0.00533  0.176 -0.02265  0.187 -0.02931  C 0.191 -0.03065  0.2 -0.03198  0.206 -0.02931  C 0.212 -0.02665  0.217 -0.00799  0.219 -0.00666  C 0.222 -0.00133  0.229 -0.00666  0.233 -0.004  L 0.239 0  L 0.25 0  E" pathEditMode="relative" ptsTypes="">
                                      <p:cBhvr>
                                        <p:cTn id="40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path" presetSubtype="0" accel="50000" decel="5000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0 0  L 0.017 0  C 0.025 0  0.034 -0.01865  0.042 -0.02132  C 0.048 -0.02132  0.059 -0.004  0.064 -0.004  C 0.071 -0.004  0.078 -0.00933  0.091 -0.00933  L 0.1 -0.21585  L 0.11 0.03331  L 0.122 0  L 0.132 -0.00933  L 0.156 -0.00133  C 0.167 -0.00533  0.176 -0.02265  0.187 -0.02931  C 0.191 -0.03065  0.2 -0.03198  0.206 -0.02931  C 0.212 -0.02665  0.217 -0.00799  0.219 -0.00666  C 0.222 -0.00133  0.229 -0.00666  0.233 -0.004  L 0.239 0  L 0.25 0  E" pathEditMode="relative" ptsTypes="">
                                      <p:cBhvr>
                                        <p:cTn id="42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8" presetClass="path" presetSubtype="0" accel="50000" decel="5000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Motion origin="layout" path="M 0 0  C 0.017 0  0.031 0.01865  0.031 0.0413  C 0.031 0.06529  0.017 0.08394  0 0.08394  C -0.017 0.08394  -0.031 0.1026  -0.031 0.12525  C -0.031 0.1479  -0.017 0.16655  0 0.16655  C 0.017 0.16655  0.031 0.1852  0.031 0.20786  C 0.031 0.23051  0.017 0.24916  0 0.24916  C -0.017 0.24916  -0.031 0.26781  -0.031 0.2918  C -0.031 0.31445  -0.017 0.3331  0 0.3331  C 0.017 0.3331  0.031 0.31445  0.031 0.2918  C 0.031 0.26781  0.017 0.24916  0 0.24916  C -0.017 0.24916  -0.031 0.23051  -0.031 0.20786  C -0.031 0.1852  -0.017 0.16655  0 0.16655  C 0.017 0.16655  0.031 0.1479  0.031 0.12525  C 0.031 0.1026  0.017 0.08394  0 0.08394  C -0.017 0.08394  -0.031 0.06529  -0.031 0.0413  C -0.031 0.01865  -0.017 0  0 0  Z" pathEditMode="relative" ptsTypes="">
                                      <p:cBhvr>
                                        <p:cTn id="44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8" presetClass="path" presetSubtype="0" accel="50000" decel="5000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Motion origin="layout" path="M 0 0  C 0.017 0  0.031 0.01865  0.031 0.0413  C 0.031 0.06529  0.017 0.08394  0 0.08394  C -0.017 0.08394  -0.031 0.1026  -0.031 0.12525  C -0.031 0.1479  -0.017 0.16655  0 0.16655  C 0.017 0.16655  0.031 0.1852  0.031 0.20786  C 0.031 0.23051  0.017 0.24916  0 0.24916  C -0.017 0.24916  -0.031 0.26781  -0.031 0.2918  C -0.031 0.31445  -0.017 0.3331  0 0.3331  C 0.017 0.3331  0.031 0.31445  0.031 0.2918  C 0.031 0.26781  0.017 0.24916  0 0.24916  C -0.017 0.24916  -0.031 0.23051  -0.031 0.20786  C -0.031 0.1852  -0.017 0.16655  0 0.16655  C 0.017 0.16655  0.031 0.1479  0.031 0.12525  C 0.031 0.1026  0.017 0.08394  0 0.08394  C -0.017 0.08394  -0.031 0.06529  -0.031 0.0413  C -0.031 0.01865  -0.017 0  0 0  Z" pathEditMode="relative" ptsTypes="">
                                      <p:cBhvr>
                                        <p:cTn id="46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1" presetClass="path" presetSubtype="0" accel="50000" decel="50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Motion origin="layout" path="M 0 0  C 0.006 0.00799  0.011 0.01466  0.015 0.02265  C 0.02 0.01466  0.024 0.00799  0.03 0  C 0.065 -0.04663  0.107 -0.06662  0.124 -0.0453  C 0.14 -0.02265  0.125 0.03331  0.09 0.07994  C 0.084 0.08661  0.079 0.09327  0.073 0.09993  C 0.079 0.10526  0.084 0.11192  0.09 0.11992  C 0.125 0.16655  0.14 0.22251  0.124 0.24383  C 0.107 0.26648  0.065 0.2465  0.03 0.19986  C 0.024 0.19187  0.02 0.1852  0.015 0.17721  C 0.011 0.1852  0.006 0.19187  0 0.19986  C -0.035 0.2465  -0.077 0.26648  -0.094 0.24383  C -0.11 0.22251  -0.095 0.16655  -0.06 0.11992  C -0.054 0.11192  -0.049 0.10526  -0.043 0.09993  C -0.049 0.09327  -0.054 0.08661  -0.06 0.07994  C -0.095 0.03331  -0.11 -0.02265  -0.094 -0.0453  C -0.077 -0.06662  -0.035 -0.04663  0 0  Z" pathEditMode="relative" ptsTypes="">
                                      <p:cBhvr>
                                        <p:cTn id="48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1" presetClass="path" presetSubtype="0" accel="50000" decel="50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Motion origin="layout" path="M 0 0  C 0.006 0.00799  0.011 0.01466  0.015 0.02265  C 0.02 0.01466  0.024 0.00799  0.03 0  C 0.065 -0.04663  0.107 -0.06662  0.124 -0.0453  C 0.14 -0.02265  0.125 0.03331  0.09 0.07994  C 0.084 0.08661  0.079 0.09327  0.073 0.09993  C 0.079 0.10526  0.084 0.11192  0.09 0.11992  C 0.125 0.16655  0.14 0.22251  0.124 0.24383  C 0.107 0.26648  0.065 0.2465  0.03 0.19986  C 0.024 0.19187  0.02 0.1852  0.015 0.17721  C 0.011 0.1852  0.006 0.19187  0 0.19986  C -0.035 0.2465  -0.077 0.26648  -0.094 0.24383  C -0.11 0.22251  -0.095 0.16655  -0.06 0.11992  C -0.054 0.11192  -0.049 0.10526  -0.043 0.09993  C -0.049 0.09327  -0.054 0.08661  -0.06 0.07994  C -0.095 0.03331  -0.11 -0.02265  -0.094 -0.0453  C -0.077 -0.06662  -0.035 -0.04663  0 0  Z" pathEditMode="relative" ptsTypes="">
                                      <p:cBhvr>
                                        <p:cTn id="50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3" presetClass="path" presetSubtype="0" accel="50000" decel="5000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ptsTypes="">
                                      <p:cBhvr>
                                        <p:cTn id="52" dur="2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3" presetClass="path" presetSubtype="0" accel="50000" decel="5000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Motion origin="layout" path="M 0 0  C 0.015 0.03198  0.037 0.06529  0.055 0.07861  C 0.082 0.09993  0.108 0.10793  0.113 0.09727  C 0.117 0.08661  0.099 0.05996  0.072 0.03864  C 0.054 0.02532  0.021 0.01599  -0.008 0.01466  C -0.036 0.01599  -0.07 0.02532  -0.088 0.03864  C -0.115 0.05996  -0.133 0.08661  -0.128 0.09727  C -0.123 0.10793  -0.097 0.09993  -0.071 0.07861  C -0.053 0.06529  -0.03 0.03198  -0.016 0  C -0.001 -0.03331  0.009 -0.07728  0.009 -0.10526  C 0.009 -0.1479  0.002 -0.18121  -0.008 -0.18121  C -0.017 -0.18121  -0.025 -0.1479  -0.025 -0.10526  C -0.025 -0.07728  -0.014 -0.03331  0 0  Z" pathEditMode="relative" ptsTypes="">
                                      <p:cBhvr>
                                        <p:cTn id="54" dur="2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400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9" presetClass="entr" presetSubtype="10" repeatCount="400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2"/>
                </p:tgtEl>
              </p:cMediaNode>
            </p:audio>
          </p:childTnLst>
        </p:cTn>
      </p:par>
    </p:tnLst>
    <p:bldLst>
      <p:bldP spid="13209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             </a:t>
            </a:r>
            <a:endParaRPr lang="ru-RU" dirty="0"/>
          </a:p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            5 + 2 + 1 = 8</a:t>
            </a:r>
          </a:p>
          <a:p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                     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                         2 + 2 + 1 = 5</a:t>
            </a:r>
          </a:p>
          <a:p>
            <a:pPr marL="0" indent="0">
              <a:buNone/>
            </a:pPr>
            <a:endParaRPr lang="ru-RU" sz="4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4000" b="1" dirty="0" smtClean="0"/>
              <a:t>   </a:t>
            </a:r>
          </a:p>
          <a:p>
            <a:pPr marL="0" indent="0">
              <a:buNone/>
            </a:pPr>
            <a:r>
              <a:rPr lang="ru-RU" sz="4000" b="1" dirty="0"/>
              <a:t> </a:t>
            </a:r>
            <a:r>
              <a:rPr lang="ru-RU" sz="4000" b="1" dirty="0" smtClean="0"/>
              <a:t>                                            </a:t>
            </a:r>
            <a:r>
              <a:rPr lang="ru-RU" sz="4000" b="1" dirty="0" smtClean="0">
                <a:solidFill>
                  <a:srgbClr val="00B050"/>
                </a:solidFill>
              </a:rPr>
              <a:t>10 – 1 = 9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8640"/>
            <a:ext cx="2232248" cy="241826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604448" y="6525344"/>
            <a:ext cx="53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315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>
                <a:effectLst/>
              </a:rPr>
              <a:t>Складіть</a:t>
            </a:r>
            <a:r>
              <a:rPr lang="ru-RU" sz="3600" dirty="0">
                <a:effectLst/>
              </a:rPr>
              <a:t> і </a:t>
            </a:r>
            <a:r>
              <a:rPr lang="ru-RU" sz="3600" dirty="0" err="1">
                <a:effectLst/>
              </a:rPr>
              <a:t>розв’яжіть</a:t>
            </a:r>
            <a:r>
              <a:rPr lang="ru-RU" sz="3600" dirty="0">
                <a:effectLst/>
              </a:rPr>
              <a:t> </a:t>
            </a:r>
            <a:r>
              <a:rPr lang="ru-RU" sz="3600" dirty="0" err="1">
                <a:effectLst/>
              </a:rPr>
              <a:t>приклади</a:t>
            </a:r>
            <a:r>
              <a:rPr lang="ru-RU" sz="3600" dirty="0">
                <a:effectLst/>
              </a:rPr>
              <a:t> </a:t>
            </a:r>
            <a:r>
              <a:rPr lang="ru-RU" sz="3600" dirty="0" err="1">
                <a:effectLst/>
              </a:rPr>
              <a:t>від</a:t>
            </a:r>
            <a:r>
              <a:rPr lang="ru-RU" sz="3600" dirty="0">
                <a:effectLst/>
              </a:rPr>
              <a:t> Плюса </a:t>
            </a:r>
            <a:r>
              <a:rPr lang="ru-RU" sz="3600" dirty="0" err="1">
                <a:effectLst/>
              </a:rPr>
              <a:t>Плюсовича</a:t>
            </a:r>
            <a:r>
              <a:rPr lang="ru-RU" sz="3600" dirty="0">
                <a:effectLst/>
              </a:rPr>
              <a:t> і </a:t>
            </a:r>
            <a:r>
              <a:rPr lang="ru-RU" sz="3600" dirty="0" err="1">
                <a:effectLst/>
              </a:rPr>
              <a:t>Мінуса</a:t>
            </a:r>
            <a:r>
              <a:rPr lang="ru-RU" sz="3600" dirty="0">
                <a:effectLst/>
              </a:rPr>
              <a:t> </a:t>
            </a:r>
            <a:r>
              <a:rPr lang="ru-RU" sz="3600" dirty="0" err="1">
                <a:effectLst/>
              </a:rPr>
              <a:t>Мінусовича</a:t>
            </a:r>
            <a:endParaRPr lang="ru-RU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1462730" cy="182473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556792"/>
            <a:ext cx="1398701" cy="189003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624382" cy="338437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16216" y="4005064"/>
            <a:ext cx="575177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86800" y="6488668"/>
            <a:ext cx="565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76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err="1"/>
              <a:t>Веселі</a:t>
            </a:r>
            <a:r>
              <a:rPr lang="ru-RU" sz="8000" dirty="0"/>
              <a:t> </a:t>
            </a:r>
            <a:r>
              <a:rPr lang="ru-RU" sz="8000" dirty="0" err="1" smtClean="0"/>
              <a:t>задачі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23728" y="3717032"/>
            <a:ext cx="5184576" cy="27363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46328E"/>
                </a:solidFill>
              </a:rPr>
              <a:t>На </a:t>
            </a:r>
            <a:r>
              <a:rPr lang="ru-RU" sz="3600" b="1" dirty="0" err="1" smtClean="0">
                <a:solidFill>
                  <a:srgbClr val="46328E"/>
                </a:solidFill>
              </a:rPr>
              <a:t>полиці</a:t>
            </a:r>
            <a:r>
              <a:rPr lang="ru-RU" sz="3600" b="1" dirty="0" smtClean="0">
                <a:solidFill>
                  <a:srgbClr val="46328E"/>
                </a:solidFill>
              </a:rPr>
              <a:t>  </a:t>
            </a:r>
            <a:r>
              <a:rPr lang="ru-RU" sz="3600" b="1" dirty="0" err="1">
                <a:solidFill>
                  <a:srgbClr val="46328E"/>
                </a:solidFill>
              </a:rPr>
              <a:t>вісім</a:t>
            </a:r>
            <a:r>
              <a:rPr lang="ru-RU" sz="3600" b="1" dirty="0">
                <a:solidFill>
                  <a:srgbClr val="46328E"/>
                </a:solidFill>
              </a:rPr>
              <a:t> книг.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46328E"/>
                </a:solidFill>
              </a:rPr>
              <a:t>Толя </a:t>
            </a:r>
            <a:r>
              <a:rPr lang="ru-RU" sz="3600" b="1" dirty="0" smtClean="0">
                <a:solidFill>
                  <a:srgbClr val="46328E"/>
                </a:solidFill>
              </a:rPr>
              <a:t> </a:t>
            </a:r>
            <a:r>
              <a:rPr lang="ru-RU" sz="3600" b="1" dirty="0" err="1" smtClean="0">
                <a:solidFill>
                  <a:srgbClr val="46328E"/>
                </a:solidFill>
              </a:rPr>
              <a:t>зняв</a:t>
            </a:r>
            <a:r>
              <a:rPr lang="ru-RU" sz="3600" b="1" dirty="0" smtClean="0">
                <a:solidFill>
                  <a:srgbClr val="46328E"/>
                </a:solidFill>
              </a:rPr>
              <a:t>  одну  </a:t>
            </a:r>
            <a:r>
              <a:rPr lang="ru-RU" sz="3600" b="1" dirty="0" err="1">
                <a:solidFill>
                  <a:srgbClr val="46328E"/>
                </a:solidFill>
              </a:rPr>
              <a:t>із</a:t>
            </a:r>
            <a:r>
              <a:rPr lang="ru-RU" sz="3600" b="1" dirty="0">
                <a:solidFill>
                  <a:srgbClr val="46328E"/>
                </a:solidFill>
              </a:rPr>
              <a:t> них.</a:t>
            </a:r>
          </a:p>
          <a:p>
            <a:pPr marL="0" indent="0" algn="ctr">
              <a:buNone/>
            </a:pPr>
            <a:r>
              <a:rPr lang="ru-RU" sz="3600" b="1" dirty="0" err="1">
                <a:solidFill>
                  <a:srgbClr val="46328E"/>
                </a:solidFill>
              </a:rPr>
              <a:t>Хто</a:t>
            </a:r>
            <a:r>
              <a:rPr lang="ru-RU" sz="3600" b="1" dirty="0">
                <a:solidFill>
                  <a:srgbClr val="46328E"/>
                </a:solidFill>
              </a:rPr>
              <a:t> </a:t>
            </a:r>
            <a:r>
              <a:rPr lang="ru-RU" sz="3600" b="1" dirty="0" err="1">
                <a:solidFill>
                  <a:srgbClr val="46328E"/>
                </a:solidFill>
              </a:rPr>
              <a:t>тепер</a:t>
            </a:r>
            <a:r>
              <a:rPr lang="ru-RU" sz="3600" b="1" dirty="0">
                <a:solidFill>
                  <a:srgbClr val="46328E"/>
                </a:solidFill>
              </a:rPr>
              <a:t> </a:t>
            </a:r>
            <a:r>
              <a:rPr lang="ru-RU" sz="3600" b="1" dirty="0" err="1">
                <a:solidFill>
                  <a:srgbClr val="46328E"/>
                </a:solidFill>
              </a:rPr>
              <a:t>сказати</a:t>
            </a:r>
            <a:r>
              <a:rPr lang="ru-RU" sz="3600" b="1" dirty="0">
                <a:solidFill>
                  <a:srgbClr val="46328E"/>
                </a:solidFill>
              </a:rPr>
              <a:t> б </a:t>
            </a:r>
            <a:r>
              <a:rPr lang="ru-RU" sz="3600" b="1" dirty="0" err="1">
                <a:solidFill>
                  <a:srgbClr val="46328E"/>
                </a:solidFill>
              </a:rPr>
              <a:t>зміг</a:t>
            </a:r>
            <a:r>
              <a:rPr lang="ru-RU" sz="3600" b="1" dirty="0">
                <a:solidFill>
                  <a:srgbClr val="46328E"/>
                </a:solidFill>
              </a:rPr>
              <a:t>.</a:t>
            </a:r>
          </a:p>
          <a:p>
            <a:pPr marL="0" indent="0" algn="ctr">
              <a:buNone/>
            </a:pPr>
            <a:r>
              <a:rPr lang="ru-RU" sz="3600" b="1" dirty="0" err="1">
                <a:solidFill>
                  <a:srgbClr val="46328E"/>
                </a:solidFill>
              </a:rPr>
              <a:t>Скільки</a:t>
            </a:r>
            <a:r>
              <a:rPr lang="ru-RU" sz="3600" b="1" dirty="0">
                <a:solidFill>
                  <a:srgbClr val="46328E"/>
                </a:solidFill>
              </a:rPr>
              <a:t> на </a:t>
            </a:r>
            <a:r>
              <a:rPr lang="ru-RU" sz="3600" b="1" dirty="0" err="1">
                <a:solidFill>
                  <a:srgbClr val="46328E"/>
                </a:solidFill>
              </a:rPr>
              <a:t>полиці</a:t>
            </a:r>
            <a:r>
              <a:rPr lang="ru-RU" sz="3600" b="1" dirty="0">
                <a:solidFill>
                  <a:srgbClr val="46328E"/>
                </a:solidFill>
              </a:rPr>
              <a:t> книг?</a:t>
            </a:r>
          </a:p>
          <a:p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1" t="37792"/>
          <a:stretch/>
        </p:blipFill>
        <p:spPr>
          <a:xfrm>
            <a:off x="2267744" y="980728"/>
            <a:ext cx="5596483" cy="28131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5776" y="3789040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– 1 = 7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76456" y="6457431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203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7" y="1836833"/>
            <a:ext cx="3638550" cy="46863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err="1"/>
              <a:t>Веселі</a:t>
            </a:r>
            <a:r>
              <a:rPr lang="ru-RU" sz="4800" dirty="0"/>
              <a:t> </a:t>
            </a:r>
            <a:r>
              <a:rPr lang="ru-RU" sz="4800" dirty="0" err="1" smtClean="0"/>
              <a:t>задачі</a:t>
            </a:r>
            <a:endParaRPr lang="ru-RU" sz="4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8254">
            <a:off x="560136" y="1267951"/>
            <a:ext cx="1174381" cy="137838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45360" y="1340768"/>
            <a:ext cx="4398640" cy="252027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err="1"/>
              <a:t>П’ять</a:t>
            </a:r>
            <a:r>
              <a:rPr lang="ru-RU" dirty="0"/>
              <a:t> </a:t>
            </a:r>
            <a:r>
              <a:rPr lang="ru-RU" dirty="0" err="1"/>
              <a:t>метеликів</a:t>
            </a:r>
            <a:r>
              <a:rPr lang="ru-RU" dirty="0"/>
              <a:t> </a:t>
            </a:r>
            <a:r>
              <a:rPr lang="ru-RU" dirty="0" err="1"/>
              <a:t>літають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І на </a:t>
            </a:r>
            <a:r>
              <a:rPr lang="ru-RU" dirty="0" err="1"/>
              <a:t>квіточки</a:t>
            </a:r>
            <a:r>
              <a:rPr lang="ru-RU" dirty="0"/>
              <a:t> </a:t>
            </a:r>
            <a:r>
              <a:rPr lang="ru-RU" dirty="0" err="1"/>
              <a:t>сідають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err="1"/>
              <a:t>Прилетів</a:t>
            </a:r>
            <a:r>
              <a:rPr lang="ru-RU" dirty="0"/>
              <a:t> </a:t>
            </a:r>
            <a:r>
              <a:rPr lang="ru-RU" dirty="0" err="1"/>
              <a:t>іще</a:t>
            </a:r>
            <a:r>
              <a:rPr lang="ru-RU" dirty="0"/>
              <a:t> один,</a:t>
            </a:r>
          </a:p>
          <a:p>
            <a:pPr marL="0" indent="0">
              <a:buNone/>
            </a:pPr>
            <a:r>
              <a:rPr lang="ru-RU" dirty="0" err="1"/>
              <a:t>Сів</a:t>
            </a:r>
            <a:r>
              <a:rPr lang="ru-RU" dirty="0"/>
              <a:t> на </a:t>
            </a:r>
            <a:r>
              <a:rPr lang="ru-RU" dirty="0" err="1"/>
              <a:t>квіточку</a:t>
            </a:r>
            <a:r>
              <a:rPr lang="ru-RU" dirty="0"/>
              <a:t> і </a:t>
            </a:r>
            <a:r>
              <a:rPr lang="ru-RU" dirty="0" err="1"/>
              <a:t>він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err="1"/>
              <a:t>Полічімо</a:t>
            </a:r>
            <a:r>
              <a:rPr lang="ru-RU" dirty="0"/>
              <a:t> </a:t>
            </a:r>
            <a:r>
              <a:rPr lang="ru-RU" dirty="0" err="1"/>
              <a:t>швидше</a:t>
            </a:r>
            <a:r>
              <a:rPr lang="ru-RU" dirty="0"/>
              <a:t> </a:t>
            </a:r>
            <a:r>
              <a:rPr lang="ru-RU" dirty="0" err="1"/>
              <a:t>всіх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 err="1"/>
              <a:t>Цих</a:t>
            </a:r>
            <a:r>
              <a:rPr lang="ru-RU" dirty="0"/>
              <a:t> </a:t>
            </a:r>
            <a:r>
              <a:rPr lang="ru-RU" dirty="0" err="1"/>
              <a:t>метеликів</a:t>
            </a:r>
            <a:r>
              <a:rPr lang="ru-RU" dirty="0"/>
              <a:t> </a:t>
            </a:r>
            <a:r>
              <a:rPr lang="ru-RU" dirty="0" err="1"/>
              <a:t>прудких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760" y="3270970"/>
            <a:ext cx="2160240" cy="18146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1819">
            <a:off x="303996" y="4144588"/>
            <a:ext cx="1634074" cy="17712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36818">
            <a:off x="2362211" y="1685203"/>
            <a:ext cx="1866952" cy="15421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25664">
            <a:off x="3120070" y="3917628"/>
            <a:ext cx="1662435" cy="13432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1184">
            <a:off x="1651551" y="3084689"/>
            <a:ext cx="1313596" cy="155271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30724" y="5185952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+ 1 = 6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48464" y="6509391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63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-0.33455 0.027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16632"/>
            <a:ext cx="4644008" cy="66419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/>
          <a:lstStyle/>
          <a:p>
            <a:r>
              <a:rPr lang="uk-UA" dirty="0" err="1" smtClean="0"/>
              <a:t>Пташинна</a:t>
            </a:r>
            <a:r>
              <a:rPr lang="uk-UA" dirty="0" smtClean="0"/>
              <a:t> загадка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Пташка мала </a:t>
            </a:r>
            <a:r>
              <a:rPr lang="ru-RU" dirty="0" err="1"/>
              <a:t>пташенят</a:t>
            </a:r>
            <a:r>
              <a:rPr lang="ru-RU" dirty="0"/>
              <a:t>,</a:t>
            </a:r>
          </a:p>
          <a:p>
            <a:pPr marL="0" indent="0">
              <a:buNone/>
            </a:pPr>
            <a:r>
              <a:rPr lang="ru-RU" dirty="0" err="1"/>
              <a:t>П’ять</a:t>
            </a:r>
            <a:r>
              <a:rPr lang="ru-RU" dirty="0"/>
              <a:t> </a:t>
            </a:r>
            <a:r>
              <a:rPr lang="ru-RU" dirty="0" err="1"/>
              <a:t>сіреньких</a:t>
            </a:r>
            <a:r>
              <a:rPr lang="ru-RU" dirty="0"/>
              <a:t> </a:t>
            </a:r>
            <a:r>
              <a:rPr lang="ru-RU" dirty="0" err="1"/>
              <a:t>малят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err="1"/>
              <a:t>Раптом</a:t>
            </a:r>
            <a:r>
              <a:rPr lang="ru-RU" dirty="0"/>
              <a:t> </a:t>
            </a:r>
            <a:r>
              <a:rPr lang="ru-RU" dirty="0" err="1"/>
              <a:t>трапилась</a:t>
            </a:r>
            <a:r>
              <a:rPr lang="ru-RU" dirty="0"/>
              <a:t> </a:t>
            </a:r>
            <a:r>
              <a:rPr lang="ru-RU" dirty="0" err="1"/>
              <a:t>біда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 err="1"/>
              <a:t>Випало</a:t>
            </a:r>
            <a:r>
              <a:rPr lang="ru-RU" dirty="0"/>
              <a:t> </a:t>
            </a:r>
            <a:r>
              <a:rPr lang="ru-RU" dirty="0" err="1"/>
              <a:t>одне</a:t>
            </a:r>
            <a:r>
              <a:rPr lang="ru-RU" dirty="0"/>
              <a:t> з </a:t>
            </a:r>
            <a:r>
              <a:rPr lang="ru-RU" dirty="0" err="1"/>
              <a:t>гнізда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err="1"/>
              <a:t>Скільки</a:t>
            </a:r>
            <a:r>
              <a:rPr lang="ru-RU" dirty="0"/>
              <a:t> </a:t>
            </a:r>
            <a:r>
              <a:rPr lang="ru-RU" dirty="0" err="1"/>
              <a:t>пташенят</a:t>
            </a:r>
            <a:r>
              <a:rPr lang="ru-RU" dirty="0"/>
              <a:t> </a:t>
            </a:r>
            <a:r>
              <a:rPr lang="ru-RU" dirty="0" err="1"/>
              <a:t>тоді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Залишилось</a:t>
            </a:r>
            <a:r>
              <a:rPr lang="ru-RU" dirty="0"/>
              <a:t> у </a:t>
            </a:r>
            <a:r>
              <a:rPr lang="ru-RU" dirty="0" err="1"/>
              <a:t>гнізді</a:t>
            </a:r>
            <a:r>
              <a:rPr lang="ru-RU" dirty="0"/>
              <a:t>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204864"/>
            <a:ext cx="3231985" cy="1924274"/>
          </a:xfrm>
        </p:spPr>
      </p:pic>
      <p:sp>
        <p:nvSpPr>
          <p:cNvPr id="7" name="TextBox 6"/>
          <p:cNvSpPr txBox="1"/>
          <p:nvPr/>
        </p:nvSpPr>
        <p:spPr>
          <a:xfrm>
            <a:off x="683568" y="4725144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– 1 = 4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76456" y="6381328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21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412776"/>
          </a:xfrm>
        </p:spPr>
        <p:txBody>
          <a:bodyPr>
            <a:normAutofit/>
          </a:bodyPr>
          <a:lstStyle/>
          <a:p>
            <a:r>
              <a:rPr lang="uk-UA" sz="8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Я…</a:t>
            </a:r>
            <a:endParaRPr lang="ru-RU" sz="8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4248472" cy="60466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uk-UA" sz="2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знаю…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1628800"/>
            <a:ext cx="4536504" cy="604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Я </a:t>
            </a:r>
            <a:r>
              <a:rPr kumimoji="0" lang="uk-UA" sz="216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розумію</a:t>
            </a:r>
            <a:r>
              <a:rPr kumimoji="0" lang="uk-UA" sz="2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95536" y="2348880"/>
            <a:ext cx="4680520" cy="8640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Я </a:t>
            </a:r>
            <a:r>
              <a:rPr kumimoji="0" lang="uk-UA" sz="54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виконую</a:t>
            </a: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95536" y="3097560"/>
            <a:ext cx="3456384" cy="1915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Я вмію…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23528" y="3889648"/>
            <a:ext cx="3384376" cy="1843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Я хочу…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51520" y="4710336"/>
            <a:ext cx="4536504" cy="1887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Я стараюся…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73"/>
          <a:stretch/>
        </p:blipFill>
        <p:spPr>
          <a:xfrm>
            <a:off x="4644008" y="570596"/>
            <a:ext cx="3718074" cy="59273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67057" y="6497960"/>
            <a:ext cx="576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Усна</a:t>
            </a:r>
            <a:r>
              <a:rPr lang="ru-RU" dirty="0"/>
              <a:t> </a:t>
            </a:r>
            <a:r>
              <a:rPr lang="ru-RU" dirty="0" err="1"/>
              <a:t>лічба</a:t>
            </a:r>
            <a:r>
              <a:rPr lang="ru-RU" dirty="0"/>
              <a:t>. </a:t>
            </a:r>
            <a:r>
              <a:rPr lang="ru-RU" dirty="0" err="1"/>
              <a:t>Гра</a:t>
            </a:r>
            <a:r>
              <a:rPr lang="ru-RU" dirty="0"/>
              <a:t> з </a:t>
            </a:r>
            <a:r>
              <a:rPr lang="ru-RU" dirty="0" err="1" smtClean="0"/>
              <a:t>м'ячем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996649"/>
              </p:ext>
            </p:extLst>
          </p:nvPr>
        </p:nvGraphicFramePr>
        <p:xfrm>
          <a:off x="179512" y="1600200"/>
          <a:ext cx="885698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77902"/>
            <a:ext cx="1112674" cy="11126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573965"/>
            <a:ext cx="1112674" cy="11126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276872"/>
            <a:ext cx="1112674" cy="11126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72935"/>
            <a:ext cx="1112674" cy="111267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461291"/>
            <a:ext cx="1112674" cy="11126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112367"/>
            <a:ext cx="1112674" cy="11126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781018" y="646331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90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0.07969 2.22222E-6 C 0.11563 2.22222E-6 0.1599 -0.01667 0.1599 -0.02894 L 0.1599 -0.05718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-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0.07969 2.22222E-6 C 0.11563 2.22222E-6 0.1599 -0.01667 0.1599 -0.02894 L 0.1599 -0.05718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-28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0.07969 2.22222E-6 C 0.11563 2.22222E-6 0.1599 -0.01667 0.1599 -0.02894 L 0.1599 -0.05718 " pathEditMode="relative" rAng="0" ptsTypes="FfFF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-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0.07969 2.22222E-6 C 0.11563 2.22222E-6 0.1599 -0.01667 0.1599 -0.02894 L 0.1599 -0.05718 " pathEditMode="relative" rAng="0" ptsTypes="FfFF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-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0.00301 L 0.08611 0.00301 C 0.12014 0.00301 0.16215 -0.01273 0.16215 -0.02523 L 0.16215 -0.05347 " pathEditMode="relative" rAng="0" ptsTypes="FfFF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87" y="-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РЕФЛЕКСІЯ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676671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Яку </a:t>
            </a:r>
            <a:r>
              <a:rPr lang="ru-RU" dirty="0" err="1"/>
              <a:t>дію</a:t>
            </a:r>
            <a:r>
              <a:rPr lang="ru-RU" dirty="0"/>
              <a:t> повторили?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1844824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Яким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знаком вона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позначається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23528" y="2492896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Наведіть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власний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приклад на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віднімання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23528" y="3212976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відрізки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називають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рівними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975"/>
            <a:ext cx="8964488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53128" y="6400461"/>
            <a:ext cx="590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09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 rot="21438915">
            <a:off x="627977" y="864717"/>
            <a:ext cx="7437512" cy="39498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  </a:t>
            </a:r>
            <a:r>
              <a:rPr lang="ru-RU" sz="36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Дякую</a:t>
            </a:r>
            <a:endParaRPr lang="ru-RU" sz="3600" b="1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за </a:t>
            </a:r>
            <a:r>
              <a:rPr lang="ru-RU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увагу</a:t>
            </a: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!</a:t>
            </a:r>
          </a:p>
        </p:txBody>
      </p:sp>
      <p:pic>
        <p:nvPicPr>
          <p:cNvPr id="15" name="Picture 4" descr="C:\Documents and Settings\Admin\Рабочий стол\zvono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71400"/>
            <a:ext cx="3096344" cy="309634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604448" y="6479625"/>
            <a:ext cx="53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uk-UA" dirty="0" smtClean="0"/>
              <a:t>Заселіть будиночки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3340062" cy="253171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71" y="1412776"/>
            <a:ext cx="3246512" cy="237626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05065"/>
            <a:ext cx="3312368" cy="25541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005064"/>
            <a:ext cx="3328987" cy="255417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010747" y="199876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409606" y="238432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10747" y="281791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409606" y="324460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650035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508518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411760" y="5517232"/>
            <a:ext cx="288032" cy="3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81672" y="5958805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056387" y="4506019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438181" y="490683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056387" y="530807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406530" y="565859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056387" y="6051401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339752" y="256490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699792" y="2996952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699792" y="2132856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765083" y="6590595"/>
            <a:ext cx="5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84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uk-UA" dirty="0" smtClean="0"/>
              <a:t>Гра «Встав необхідні знаки»</a:t>
            </a:r>
            <a:endParaRPr lang="uk-UA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579296" cy="370100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altLang="ru-RU" sz="6600" b="1" dirty="0" smtClean="0">
                <a:latin typeface="Arial" charset="0"/>
                <a:cs typeface="Arial" charset="0"/>
              </a:rPr>
              <a:t>5  * 1 = 4     6  * 1 =5</a:t>
            </a:r>
          </a:p>
          <a:p>
            <a:pPr marL="1143000" indent="-1143000">
              <a:buFont typeface="Arial" charset="0"/>
              <a:buAutoNum type="arabicPlain" startAt="5"/>
            </a:pPr>
            <a:r>
              <a:rPr lang="uk-UA" altLang="ru-RU" sz="6600" b="1" dirty="0" smtClean="0">
                <a:latin typeface="Arial" charset="0"/>
                <a:cs typeface="Arial" charset="0"/>
              </a:rPr>
              <a:t>* 3 = 2    3  * 1 = 2</a:t>
            </a:r>
          </a:p>
          <a:p>
            <a:pPr marL="0" indent="0">
              <a:buNone/>
            </a:pPr>
            <a:r>
              <a:rPr lang="uk-UA" altLang="ru-RU" sz="6600" b="1" dirty="0" smtClean="0">
                <a:latin typeface="Arial" charset="0"/>
                <a:cs typeface="Arial" charset="0"/>
              </a:rPr>
              <a:t>4  </a:t>
            </a:r>
            <a:r>
              <a:rPr lang="uk-UA" altLang="ru-RU" sz="6600" b="1" dirty="0">
                <a:latin typeface="Arial" charset="0"/>
                <a:cs typeface="Arial" charset="0"/>
              </a:rPr>
              <a:t>*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1 </a:t>
            </a:r>
            <a:r>
              <a:rPr lang="uk-UA" altLang="ru-RU" sz="6600" b="1" dirty="0">
                <a:latin typeface="Arial" charset="0"/>
                <a:cs typeface="Arial" charset="0"/>
              </a:rPr>
              <a:t>=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3     7  </a:t>
            </a:r>
            <a:r>
              <a:rPr lang="uk-UA" altLang="ru-RU" sz="6600" b="1" dirty="0">
                <a:latin typeface="Arial" charset="0"/>
                <a:cs typeface="Arial" charset="0"/>
              </a:rPr>
              <a:t>* 1 =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6</a:t>
            </a:r>
            <a:endParaRPr lang="uk-UA" altLang="ru-RU" sz="6600" b="1" dirty="0">
              <a:latin typeface="Arial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1132" y="1772815"/>
            <a:ext cx="792163" cy="9044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8800" b="1" dirty="0" smtClean="0"/>
              <a:t>- </a:t>
            </a:r>
            <a:endParaRPr lang="uk-UA" sz="8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996951"/>
            <a:ext cx="863600" cy="8329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8800" b="1" dirty="0" smtClean="0"/>
              <a:t>-</a:t>
            </a:r>
            <a:endParaRPr lang="uk-UA" sz="8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1772815"/>
            <a:ext cx="935037" cy="9086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8000" b="1" dirty="0" smtClean="0"/>
              <a:t>-</a:t>
            </a:r>
            <a:endParaRPr lang="uk-UA" sz="8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44757" y="2889832"/>
            <a:ext cx="935037" cy="8721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8800" b="1" dirty="0" smtClean="0"/>
              <a:t>-</a:t>
            </a:r>
            <a:endParaRPr lang="uk-UA" sz="8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16187" y="4149080"/>
            <a:ext cx="935037" cy="8721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8800" b="1" dirty="0" smtClean="0"/>
              <a:t>-</a:t>
            </a:r>
            <a:endParaRPr lang="uk-UA" sz="8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25767" y="4149080"/>
            <a:ext cx="935037" cy="7281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8800" b="1" dirty="0" smtClean="0"/>
              <a:t>-</a:t>
            </a:r>
            <a:endParaRPr lang="uk-UA" sz="8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445224"/>
            <a:ext cx="89644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err="1">
                <a:solidFill>
                  <a:schemeClr val="bg2">
                    <a:lumMod val="50000"/>
                  </a:schemeClr>
                </a:solidFill>
              </a:rPr>
              <a:t>Який</a:t>
            </a:r>
            <a:r>
              <a:rPr lang="ru-RU" sz="3000" b="1" dirty="0">
                <a:solidFill>
                  <a:schemeClr val="bg2">
                    <a:lumMod val="50000"/>
                  </a:schemeClr>
                </a:solidFill>
              </a:rPr>
              <a:t> знак </a:t>
            </a:r>
            <a:r>
              <a:rPr lang="ru-RU" sz="3000" b="1" dirty="0" err="1">
                <a:solidFill>
                  <a:schemeClr val="bg2">
                    <a:lumMod val="50000"/>
                  </a:schemeClr>
                </a:solidFill>
              </a:rPr>
              <a:t>використали</a:t>
            </a:r>
            <a:r>
              <a:rPr lang="ru-RU" sz="3000" b="1" dirty="0">
                <a:solidFill>
                  <a:schemeClr val="bg2">
                    <a:lumMod val="50000"/>
                  </a:schemeClr>
                </a:solidFill>
              </a:rPr>
              <a:t> для </a:t>
            </a:r>
            <a:r>
              <a:rPr lang="ru-RU" sz="3000" b="1" dirty="0" err="1">
                <a:solidFill>
                  <a:schemeClr val="bg2">
                    <a:lumMod val="50000"/>
                  </a:schemeClr>
                </a:solidFill>
              </a:rPr>
              <a:t>розв’язання</a:t>
            </a:r>
            <a:r>
              <a:rPr lang="ru-RU" sz="3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000" b="1" dirty="0" err="1">
                <a:solidFill>
                  <a:schemeClr val="bg2">
                    <a:lumMod val="50000"/>
                  </a:schemeClr>
                </a:solidFill>
              </a:rPr>
              <a:t>рівностей</a:t>
            </a:r>
            <a:r>
              <a:rPr lang="ru-RU" sz="3000" b="1" dirty="0">
                <a:solidFill>
                  <a:schemeClr val="bg2">
                    <a:lumMod val="50000"/>
                  </a:schemeClr>
                </a:solidFill>
              </a:rPr>
              <a:t>? </a:t>
            </a:r>
            <a:endParaRPr lang="ru-RU" sz="30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48464" y="652534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70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3898"/>
            <a:ext cx="9144000" cy="6784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6886">
            <a:off x="-518556" y="-74847"/>
            <a:ext cx="2590451" cy="1947708"/>
          </a:xfrm>
          <a:prstGeom prst="rect">
            <a:avLst/>
          </a:prstGeom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 rot="21248607">
            <a:off x="1114855" y="874730"/>
            <a:ext cx="7594784" cy="3569819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Складання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і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розв'язування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прикладів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  <a: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/>
            </a:r>
            <a:b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</a:b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на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віднімання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за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малюнками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. </a:t>
            </a:r>
            <a: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/>
            </a:r>
            <a:b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</a:br>
            <a:r>
              <a:rPr lang="ru-RU" sz="36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Доповнення</a:t>
            </a: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рівностей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. </a:t>
            </a:r>
            <a: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/>
            </a:r>
            <a:b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</a:br>
            <a:r>
              <a:rPr lang="ru-RU" sz="36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Вимірювання</a:t>
            </a: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і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порівняння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довжин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відрізків</a:t>
            </a:r>
            <a:r>
              <a:rPr lang="ru-RU" sz="3600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. </a:t>
            </a:r>
            <a: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/>
            </a:r>
            <a:br>
              <a:rPr lang="en-US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</a:br>
            <a:r>
              <a:rPr lang="ru-RU" sz="36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Рівні</a:t>
            </a: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  <a:r>
              <a:rPr lang="ru-RU" sz="3600" cap="none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/>
              </a:rPr>
              <a:t>відрізки</a:t>
            </a:r>
            <a:endParaRPr lang="ru-RU" sz="36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1948" y="659735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5429250"/>
            <a:ext cx="9144000" cy="142875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 descr="1c047cb41c5d51f522eb7207c90c12d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00250" y="-285750"/>
            <a:ext cx="18526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Рисунок 6" descr="FISH27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14" t="4478"/>
          <a:stretch>
            <a:fillRect/>
          </a:stretch>
        </p:blipFill>
        <p:spPr bwMode="auto">
          <a:xfrm>
            <a:off x="357188" y="2928938"/>
            <a:ext cx="31178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2f85ee7f950121a49c809aa73d887f4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1428750"/>
            <a:ext cx="2260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c047cb41c5d51f522eb7207c90c12d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125" y="-142875"/>
            <a:ext cx="18526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2f85ee7f950121a49c809aa73d887f4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1428750"/>
            <a:ext cx="2260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07e77d4afe178b117f4061721bf5c9ca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214563" y="5235575"/>
            <a:ext cx="157162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5c6b09225c5d1f8ff0cb48f84ca72b7c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5500" y="-1500188"/>
            <a:ext cx="13700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46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2071688" y="207168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55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8" y="-357188"/>
            <a:ext cx="17859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8" name="Рисунок 17" descr="FISH27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780"/>
          <a:stretch>
            <a:fillRect/>
          </a:stretch>
        </p:blipFill>
        <p:spPr bwMode="auto">
          <a:xfrm>
            <a:off x="7215188" y="2714625"/>
            <a:ext cx="1776412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7908925" y="6284913"/>
            <a:ext cx="3193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dirty="0" smtClean="0"/>
              <a:t>6</a:t>
            </a:r>
            <a:endParaRPr lang="ru-RU" dirty="0"/>
          </a:p>
        </p:txBody>
      </p:sp>
    </p:spTree>
  </p:cSld>
  <p:clrMapOvr>
    <a:masterClrMapping/>
  </p:clrMapOvr>
  <p:transition>
    <p:sndAc>
      <p:stSnd>
        <p:snd r:embed="rId2" name="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2.59259E-6 L 1.29462 0.0020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1.3717 -0.00139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24 0.01805 L 1.38073 -1.0213 " pathEditMode="relative" ptsTypes="AA">
                                      <p:cBhvr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6 -2.59259E-6 L 1.29462 0.00209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1.3717 -0.00139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11 0.08333 L -1.30677 1.00718 " pathEditMode="relative" ptsTypes="AA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64 -0.12407 L 0.16441 -0.1314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" presetID="12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41 -0.13148 C 0.27014 -0.29283 0.42882 -0.39398 0.60538 -0.39398 C 0.78142 -0.39398 0.9401 -0.29283 1.04635 -0.13148 C 0.9401 0.02939 0.78142 0.13102 0.60538 0.13102 C 0.42882 0.13102 0.27014 0.02939 0.16441 -0.13148 Z " pathEditMode="relative" rAng="0" ptsTypes="fffff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0"/>
                            </p:stCondLst>
                            <p:childTnLst>
                              <p:par>
                                <p:cTn id="39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-0.0294 C 0.19167 -0.0294 0.35834 0.16088 0.35834 0.39537 C 0.35834 0.62986 0.19167 0.82106 -0.0118 0.82106 C -0.21597 0.82106 -0.38177 0.62986 -0.38177 0.39537 C -0.38177 0.16088 -0.21597 -0.0294 -0.0118 -0.0294 Z " pathEditMode="relative" rAng="0" ptsTypes="fffff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/>
          <a:lstStyle/>
          <a:p>
            <a:r>
              <a:rPr lang="uk-UA" dirty="0" smtClean="0"/>
              <a:t>Робота з малюнками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143037" cy="439812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14993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бананів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тарілці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бананів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з’їла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мавпочка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залишилося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бананів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тарілці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Складіть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малюнком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віднімання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5013176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– 2 = 3</a:t>
            </a:r>
            <a:endParaRPr lang="ru-RU" sz="9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69152" y="658283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79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45829"/>
          </a:xfrm>
        </p:spPr>
        <p:txBody>
          <a:bodyPr/>
          <a:lstStyle/>
          <a:p>
            <a:r>
              <a:rPr lang="uk-UA" dirty="0" smtClean="0"/>
              <a:t>Робота з малюнками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958" y="692696"/>
            <a:ext cx="6939530" cy="475252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445224"/>
            <a:ext cx="8509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зірвав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вітер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залишилося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дереві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Складіть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малюнком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віднімання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1800" y="5301208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– 4 = 5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87304" y="657892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40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err="1"/>
              <a:t>Які</a:t>
            </a:r>
            <a:r>
              <a:rPr lang="ru-RU" dirty="0"/>
              <a:t> числа </a:t>
            </a:r>
            <a:r>
              <a:rPr lang="ru-RU" dirty="0" err="1"/>
              <a:t>потрібно</a:t>
            </a:r>
            <a:r>
              <a:rPr lang="ru-RU" dirty="0"/>
              <a:t> </a:t>
            </a:r>
            <a:r>
              <a:rPr lang="ru-RU" dirty="0" err="1"/>
              <a:t>вставити</a:t>
            </a:r>
            <a:r>
              <a:rPr lang="ru-RU" dirty="0"/>
              <a:t>? Як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?</a:t>
            </a:r>
            <a:endParaRPr lang="uk-UA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67544" y="1619433"/>
            <a:ext cx="8579296" cy="4525963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</a:pPr>
            <a:r>
              <a:rPr lang="uk-UA" altLang="ru-RU" sz="6600" b="1" dirty="0" smtClean="0">
                <a:latin typeface="Arial" charset="0"/>
                <a:cs typeface="Arial" charset="0"/>
              </a:rPr>
              <a:t>6 - ? = 3       7 - ?  = 4</a:t>
            </a:r>
          </a:p>
          <a:p>
            <a:pPr>
              <a:buFont typeface="Arial" charset="0"/>
              <a:buNone/>
            </a:pPr>
            <a:r>
              <a:rPr lang="uk-UA" altLang="ru-RU" sz="6600" b="1" dirty="0" smtClean="0">
                <a:latin typeface="Arial" charset="0"/>
                <a:cs typeface="Arial" charset="0"/>
              </a:rPr>
              <a:t>8 - ? = 6       4 – ? = 1</a:t>
            </a:r>
          </a:p>
          <a:p>
            <a:pPr>
              <a:buNone/>
            </a:pPr>
            <a:r>
              <a:rPr lang="uk-UA" altLang="ru-RU" sz="6600" b="1" dirty="0" smtClean="0">
                <a:latin typeface="Arial" charset="0"/>
                <a:cs typeface="Arial" charset="0"/>
              </a:rPr>
              <a:t>? </a:t>
            </a:r>
            <a:r>
              <a:rPr lang="uk-UA" altLang="ru-RU" sz="6600" b="1" dirty="0">
                <a:latin typeface="Arial" charset="0"/>
                <a:cs typeface="Arial" charset="0"/>
              </a:rPr>
              <a:t>-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2 </a:t>
            </a:r>
            <a:r>
              <a:rPr lang="uk-UA" altLang="ru-RU" sz="6600" b="1" dirty="0">
                <a:latin typeface="Arial" charset="0"/>
                <a:cs typeface="Arial" charset="0"/>
              </a:rPr>
              <a:t>=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3       ? </a:t>
            </a:r>
            <a:r>
              <a:rPr lang="uk-UA" altLang="ru-RU" sz="6600" b="1" dirty="0">
                <a:latin typeface="Arial" charset="0"/>
                <a:cs typeface="Arial" charset="0"/>
              </a:rPr>
              <a:t>–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2 </a:t>
            </a:r>
            <a:r>
              <a:rPr lang="uk-UA" altLang="ru-RU" sz="6600" b="1" dirty="0">
                <a:latin typeface="Arial" charset="0"/>
                <a:cs typeface="Arial" charset="0"/>
              </a:rPr>
              <a:t>=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6</a:t>
            </a:r>
            <a:endParaRPr lang="uk-UA" altLang="ru-RU" sz="6600" b="1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uk-UA" altLang="ru-RU" sz="6600" b="1" dirty="0" smtClean="0">
                <a:latin typeface="Arial" charset="0"/>
                <a:cs typeface="Arial" charset="0"/>
              </a:rPr>
              <a:t>? </a:t>
            </a:r>
            <a:r>
              <a:rPr lang="uk-UA" altLang="ru-RU" sz="6600" b="1" dirty="0">
                <a:latin typeface="Arial" charset="0"/>
                <a:cs typeface="Arial" charset="0"/>
              </a:rPr>
              <a:t>-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4 </a:t>
            </a:r>
            <a:r>
              <a:rPr lang="uk-UA" altLang="ru-RU" sz="6600" b="1" dirty="0">
                <a:latin typeface="Arial" charset="0"/>
                <a:cs typeface="Arial" charset="0"/>
              </a:rPr>
              <a:t>=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2       ? </a:t>
            </a:r>
            <a:r>
              <a:rPr lang="uk-UA" altLang="ru-RU" sz="6600" b="1" dirty="0">
                <a:latin typeface="Arial" charset="0"/>
                <a:cs typeface="Arial" charset="0"/>
              </a:rPr>
              <a:t>–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4 </a:t>
            </a:r>
            <a:r>
              <a:rPr lang="uk-UA" altLang="ru-RU" sz="6600" b="1" dirty="0">
                <a:latin typeface="Arial" charset="0"/>
                <a:cs typeface="Arial" charset="0"/>
              </a:rPr>
              <a:t>= </a:t>
            </a:r>
            <a:r>
              <a:rPr lang="uk-UA" altLang="ru-RU" sz="6600" b="1" dirty="0" smtClean="0">
                <a:latin typeface="Arial" charset="0"/>
                <a:cs typeface="Arial" charset="0"/>
              </a:rPr>
              <a:t>5</a:t>
            </a:r>
          </a:p>
          <a:p>
            <a:pPr>
              <a:buFont typeface="Arial" charset="0"/>
              <a:buNone/>
            </a:pPr>
            <a:endParaRPr lang="uk-UA" altLang="ru-RU" sz="6600" b="1" dirty="0" smtClean="0">
              <a:latin typeface="Arial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3889" y="1619433"/>
            <a:ext cx="792163" cy="10434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3</a:t>
            </a:r>
            <a:endParaRPr lang="uk-UA" sz="6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3888" y="2853531"/>
            <a:ext cx="792163" cy="9355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2</a:t>
            </a:r>
            <a:endParaRPr lang="uk-UA" sz="6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54375" y="1619433"/>
            <a:ext cx="935037" cy="102468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3</a:t>
            </a:r>
            <a:endParaRPr lang="uk-UA" sz="6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2793983"/>
            <a:ext cx="801188" cy="9950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3</a:t>
            </a:r>
            <a:endParaRPr lang="uk-UA" sz="6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797671"/>
            <a:ext cx="801188" cy="9950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5</a:t>
            </a:r>
            <a:endParaRPr lang="uk-UA" sz="6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3797671"/>
            <a:ext cx="801188" cy="9950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8</a:t>
            </a:r>
            <a:endParaRPr lang="uk-UA" sz="6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941168"/>
            <a:ext cx="801188" cy="9950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6</a:t>
            </a:r>
            <a:endParaRPr lang="uk-UA" sz="6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4941168"/>
            <a:ext cx="801188" cy="9950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6600" b="1" dirty="0" smtClean="0"/>
              <a:t>9</a:t>
            </a:r>
            <a:endParaRPr lang="uk-UA" sz="6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846761" y="655163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59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Academic_ID07">
  <a:themeElements>
    <a:clrScheme name="Каллиграфия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1 Математика</Template>
  <TotalTime>979</TotalTime>
  <Words>497</Words>
  <Application>Microsoft Office PowerPoint</Application>
  <PresentationFormat>Экран (4:3)</PresentationFormat>
  <Paragraphs>131</Paragraphs>
  <Slides>21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Bookman Old Style</vt:lpstr>
      <vt:lpstr>Calibri</vt:lpstr>
      <vt:lpstr>Franklin Gothic Book</vt:lpstr>
      <vt:lpstr>Franklin Gothic Medium</vt:lpstr>
      <vt:lpstr>Tahoma</vt:lpstr>
      <vt:lpstr>Times New Roman</vt:lpstr>
      <vt:lpstr>Academic_ID07</vt:lpstr>
      <vt:lpstr>Презентация PowerPoint</vt:lpstr>
      <vt:lpstr>Усна лічба. Гра з м'ячем</vt:lpstr>
      <vt:lpstr>Заселіть будиночки</vt:lpstr>
      <vt:lpstr>Гра «Встав необхідні знаки»</vt:lpstr>
      <vt:lpstr>Складання і розв'язування прикладів  на віднімання за малюнками.  Доповнення рівностей.  Вимірювання і порівняння довжин відрізків.  Рівні відрізки</vt:lpstr>
      <vt:lpstr>Презентация PowerPoint</vt:lpstr>
      <vt:lpstr>Робота з малюнками</vt:lpstr>
      <vt:lpstr>Робота з малюнками</vt:lpstr>
      <vt:lpstr>Які числа потрібно вставити? Як їх називають?</vt:lpstr>
      <vt:lpstr>Обчисліть значення виразів</vt:lpstr>
      <vt:lpstr>Презентация PowerPoint</vt:lpstr>
      <vt:lpstr>Презентация PowerPoint</vt:lpstr>
      <vt:lpstr>Презентация PowerPoint</vt:lpstr>
      <vt:lpstr>Презентация PowerPoint</vt:lpstr>
      <vt:lpstr>Складіть і розв’яжіть приклади від Плюса Плюсовича і Мінуса Мінусовича</vt:lpstr>
      <vt:lpstr>Веселі задачі</vt:lpstr>
      <vt:lpstr>Веселі задачі</vt:lpstr>
      <vt:lpstr>Пташинна загадка</vt:lpstr>
      <vt:lpstr>Я…</vt:lpstr>
      <vt:lpstr>РЕФЛЕКСІЯ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Admin</dc:creator>
  <cp:lastModifiedBy>AT</cp:lastModifiedBy>
  <cp:revision>105</cp:revision>
  <dcterms:created xsi:type="dcterms:W3CDTF">2015-02-01T14:23:41Z</dcterms:created>
  <dcterms:modified xsi:type="dcterms:W3CDTF">2016-11-22T22:18:20Z</dcterms:modified>
</cp:coreProperties>
</file>