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737" r:id="rId3"/>
    <p:sldId id="736" r:id="rId4"/>
    <p:sldId id="738" r:id="rId5"/>
    <p:sldId id="743" r:id="rId6"/>
    <p:sldId id="723" r:id="rId7"/>
    <p:sldId id="724" r:id="rId8"/>
    <p:sldId id="725" r:id="rId9"/>
    <p:sldId id="726" r:id="rId10"/>
    <p:sldId id="727" r:id="rId11"/>
    <p:sldId id="728" r:id="rId12"/>
    <p:sldId id="729" r:id="rId13"/>
    <p:sldId id="730" r:id="rId14"/>
    <p:sldId id="731" r:id="rId15"/>
    <p:sldId id="732" r:id="rId16"/>
    <p:sldId id="505" r:id="rId17"/>
    <p:sldId id="733" r:id="rId18"/>
    <p:sldId id="744" r:id="rId19"/>
    <p:sldId id="364" r:id="rId20"/>
    <p:sldId id="734" r:id="rId21"/>
    <p:sldId id="304" r:id="rId22"/>
  </p:sldIdLst>
  <p:sldSz cx="12192000" cy="6858000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707B1"/>
    <a:srgbClr val="008000"/>
    <a:srgbClr val="19426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113A9D2-9D6B-4929-AA2D-F23B5EE8CBE7}" styleName="Стиль із теми 2 –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27F97BB-C833-4FB7-BDE5-3F7075034690}" styleName="Стиль із теми 2 –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D5ABB26-0587-4C30-8999-92F81FD0307C}" styleName="Без стилю та сі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5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-480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D77BD33-EC30-46AC-BD24-401E734F8176}" type="doc">
      <dgm:prSet loTypeId="urn:microsoft.com/office/officeart/2008/layout/VerticalCurvedList" loCatId="list" qsTypeId="urn:microsoft.com/office/officeart/2005/8/quickstyle/simple5" qsCatId="simple" csTypeId="urn:microsoft.com/office/officeart/2005/8/colors/colorful1" csCatId="colorful" phldr="1"/>
      <dgm:spPr/>
      <dgm:t>
        <a:bodyPr/>
        <a:lstStyle/>
        <a:p>
          <a:endParaRPr lang="uk-UA"/>
        </a:p>
      </dgm:t>
    </dgm:pt>
    <dgm:pt modelId="{D44B0D79-7F04-44B9-9C7C-CD28C17613D0}">
      <dgm:prSet phldrT="[Текст]" custT="1"/>
      <dgm:spPr>
        <a:solidFill>
          <a:srgbClr val="FFFF00"/>
        </a:solidFill>
      </dgm:spPr>
      <dgm:t>
        <a:bodyPr/>
        <a:lstStyle/>
        <a:p>
          <a:r>
            <a:rPr lang="uk-UA" sz="2400" i="1" noProof="0" dirty="0">
              <a:solidFill>
                <a:schemeClr val="tx1"/>
              </a:solidFill>
            </a:rPr>
            <a:t>Карти, плани місцевості та доріг.</a:t>
          </a:r>
        </a:p>
      </dgm:t>
    </dgm:pt>
    <dgm:pt modelId="{CBC678DE-E0F6-4248-85B7-DD8409BBE0F4}" type="parTrans" cxnId="{F5ABE5B7-449B-46C8-BE46-F3A4F660E09A}">
      <dgm:prSet/>
      <dgm:spPr/>
      <dgm:t>
        <a:bodyPr/>
        <a:lstStyle/>
        <a:p>
          <a:endParaRPr lang="uk-UA" i="1" noProof="0" dirty="0"/>
        </a:p>
      </dgm:t>
    </dgm:pt>
    <dgm:pt modelId="{CB2F3BEF-FA31-40CA-87C5-7058F5D23E9E}" type="sibTrans" cxnId="{F5ABE5B7-449B-46C8-BE46-F3A4F660E09A}">
      <dgm:prSet/>
      <dgm:spPr/>
      <dgm:t>
        <a:bodyPr/>
        <a:lstStyle/>
        <a:p>
          <a:endParaRPr lang="uk-UA" i="1" noProof="0" dirty="0"/>
        </a:p>
      </dgm:t>
    </dgm:pt>
    <dgm:pt modelId="{1B81C372-925C-46FC-96B1-2F1AAF945560}">
      <dgm:prSet phldrT="[Текст]" custT="1"/>
      <dgm:spPr>
        <a:solidFill>
          <a:srgbClr val="7030A0"/>
        </a:solidFill>
      </dgm:spPr>
      <dgm:t>
        <a:bodyPr/>
        <a:lstStyle/>
        <a:p>
          <a:r>
            <a:rPr lang="uk-UA" sz="2400" i="1" noProof="0" dirty="0">
              <a:solidFill>
                <a:schemeClr val="accent3"/>
              </a:solidFill>
            </a:rPr>
            <a:t>Пошук за адресами та назвами організацій. </a:t>
          </a:r>
        </a:p>
      </dgm:t>
    </dgm:pt>
    <dgm:pt modelId="{EFDD7AA1-CE6D-4DAE-A006-A48F62651F7D}" type="parTrans" cxnId="{A6441D21-127F-4A5A-946F-CDEE8A3F4D19}">
      <dgm:prSet/>
      <dgm:spPr/>
      <dgm:t>
        <a:bodyPr/>
        <a:lstStyle/>
        <a:p>
          <a:endParaRPr lang="uk-UA" i="1" noProof="0" dirty="0"/>
        </a:p>
      </dgm:t>
    </dgm:pt>
    <dgm:pt modelId="{EAA467BD-7E67-4E63-841E-1141B6CA2872}" type="sibTrans" cxnId="{A6441D21-127F-4A5A-946F-CDEE8A3F4D19}">
      <dgm:prSet/>
      <dgm:spPr/>
      <dgm:t>
        <a:bodyPr/>
        <a:lstStyle/>
        <a:p>
          <a:endParaRPr lang="uk-UA" i="1" noProof="0" dirty="0"/>
        </a:p>
      </dgm:t>
    </dgm:pt>
    <dgm:pt modelId="{FFF60420-B008-4E57-9B7A-8B5C4B8F1F0F}">
      <dgm:prSet phldrT="[Текст]" custT="1"/>
      <dgm:spPr>
        <a:solidFill>
          <a:srgbClr val="2707B1"/>
        </a:solidFill>
      </dgm:spPr>
      <dgm:t>
        <a:bodyPr/>
        <a:lstStyle/>
        <a:p>
          <a:r>
            <a:rPr lang="uk-UA" sz="2400" i="1" noProof="0" dirty="0">
              <a:solidFill>
                <a:schemeClr val="bg1"/>
              </a:solidFill>
            </a:rPr>
            <a:t>Пошук маршрутів. </a:t>
          </a:r>
        </a:p>
      </dgm:t>
    </dgm:pt>
    <dgm:pt modelId="{F58F1996-42CF-41B9-87C6-9B7541547FDC}" type="parTrans" cxnId="{62C63869-0694-4175-851B-A15176CAA5F3}">
      <dgm:prSet/>
      <dgm:spPr/>
      <dgm:t>
        <a:bodyPr/>
        <a:lstStyle/>
        <a:p>
          <a:endParaRPr lang="uk-UA" i="1" noProof="0" dirty="0"/>
        </a:p>
      </dgm:t>
    </dgm:pt>
    <dgm:pt modelId="{893D8247-1D02-4E45-A80D-A06E4F50304F}" type="sibTrans" cxnId="{62C63869-0694-4175-851B-A15176CAA5F3}">
      <dgm:prSet/>
      <dgm:spPr/>
      <dgm:t>
        <a:bodyPr/>
        <a:lstStyle/>
        <a:p>
          <a:endParaRPr lang="uk-UA" i="1" noProof="0" dirty="0"/>
        </a:p>
      </dgm:t>
    </dgm:pt>
    <dgm:pt modelId="{574467BF-CB95-4D99-A5FA-460B08A3B1CD}">
      <dgm:prSet phldrT="[Текст]" custT="1"/>
      <dgm:spPr>
        <a:solidFill>
          <a:srgbClr val="00B0F0"/>
        </a:solidFill>
      </dgm:spPr>
      <dgm:t>
        <a:bodyPr/>
        <a:lstStyle/>
        <a:p>
          <a:r>
            <a:rPr lang="uk-UA" sz="2800" i="1" noProof="0" dirty="0"/>
            <a:t>Панорами.</a:t>
          </a:r>
        </a:p>
      </dgm:t>
    </dgm:pt>
    <dgm:pt modelId="{0F061BA2-5564-42A8-83BD-2FAEFB9E7F8C}" type="parTrans" cxnId="{30A8916B-4F0E-4CFD-BBDB-2B015C36E62E}">
      <dgm:prSet/>
      <dgm:spPr/>
      <dgm:t>
        <a:bodyPr/>
        <a:lstStyle/>
        <a:p>
          <a:endParaRPr lang="uk-UA" i="1" noProof="0" dirty="0"/>
        </a:p>
      </dgm:t>
    </dgm:pt>
    <dgm:pt modelId="{583EE810-A9FA-4532-AC5C-F17662F9099C}" type="sibTrans" cxnId="{30A8916B-4F0E-4CFD-BBDB-2B015C36E62E}">
      <dgm:prSet/>
      <dgm:spPr/>
      <dgm:t>
        <a:bodyPr/>
        <a:lstStyle/>
        <a:p>
          <a:endParaRPr lang="uk-UA" i="1" noProof="0" dirty="0"/>
        </a:p>
      </dgm:t>
    </dgm:pt>
    <dgm:pt modelId="{C1C788E7-40FA-4439-878F-2CC8367B8F22}" type="pres">
      <dgm:prSet presAssocID="{BD77BD33-EC30-46AC-BD24-401E734F8176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0B7B7FCB-7340-4C8C-9CEC-44D83247E09F}" type="pres">
      <dgm:prSet presAssocID="{BD77BD33-EC30-46AC-BD24-401E734F8176}" presName="Name1" presStyleCnt="0"/>
      <dgm:spPr/>
    </dgm:pt>
    <dgm:pt modelId="{8D39F2BC-8176-4C61-8E04-72E8B55182E0}" type="pres">
      <dgm:prSet presAssocID="{BD77BD33-EC30-46AC-BD24-401E734F8176}" presName="cycle" presStyleCnt="0"/>
      <dgm:spPr/>
    </dgm:pt>
    <dgm:pt modelId="{09BAB6D9-5BBE-46FE-9243-AD21CFADB3C1}" type="pres">
      <dgm:prSet presAssocID="{BD77BD33-EC30-46AC-BD24-401E734F8176}" presName="srcNode" presStyleLbl="node1" presStyleIdx="0" presStyleCnt="4"/>
      <dgm:spPr/>
    </dgm:pt>
    <dgm:pt modelId="{C7661E35-6C55-4B51-BE17-D9D67599F310}" type="pres">
      <dgm:prSet presAssocID="{BD77BD33-EC30-46AC-BD24-401E734F8176}" presName="conn" presStyleLbl="parChTrans1D2" presStyleIdx="0" presStyleCnt="1"/>
      <dgm:spPr/>
      <dgm:t>
        <a:bodyPr/>
        <a:lstStyle/>
        <a:p>
          <a:endParaRPr lang="ru-RU"/>
        </a:p>
      </dgm:t>
    </dgm:pt>
    <dgm:pt modelId="{7DF117A4-BB7B-4C63-B83D-1D769ED77955}" type="pres">
      <dgm:prSet presAssocID="{BD77BD33-EC30-46AC-BD24-401E734F8176}" presName="extraNode" presStyleLbl="node1" presStyleIdx="0" presStyleCnt="4"/>
      <dgm:spPr/>
    </dgm:pt>
    <dgm:pt modelId="{79FA0555-FEE1-4173-AD86-0A4FAA4240E0}" type="pres">
      <dgm:prSet presAssocID="{BD77BD33-EC30-46AC-BD24-401E734F8176}" presName="dstNode" presStyleLbl="node1" presStyleIdx="0" presStyleCnt="4"/>
      <dgm:spPr/>
    </dgm:pt>
    <dgm:pt modelId="{EE2EA9E0-CBE5-43E4-BB02-325D168626A4}" type="pres">
      <dgm:prSet presAssocID="{D44B0D79-7F04-44B9-9C7C-CD28C17613D0}" presName="text_1" presStyleLbl="node1" presStyleIdx="0" presStyleCnt="4" custScaleX="90400" custScaleY="706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06E761-2B35-4D8A-8B73-C29A5CF5CBDF}" type="pres">
      <dgm:prSet presAssocID="{D44B0D79-7F04-44B9-9C7C-CD28C17613D0}" presName="accent_1" presStyleCnt="0"/>
      <dgm:spPr/>
    </dgm:pt>
    <dgm:pt modelId="{27878C57-BBF6-4C22-88FA-1C3D4933722D}" type="pres">
      <dgm:prSet presAssocID="{D44B0D79-7F04-44B9-9C7C-CD28C17613D0}" presName="accentRepeatNode" presStyleLbl="solidFgAcc1" presStyleIdx="0" presStyleCnt="4" custScaleX="59136" custScaleY="64512" custLinFactNeighborX="23509"/>
      <dgm:spPr>
        <a:prstGeom prst="rightArrow">
          <a:avLst/>
        </a:prstGeom>
      </dgm:spPr>
      <dgm:t>
        <a:bodyPr/>
        <a:lstStyle/>
        <a:p>
          <a:endParaRPr lang="ru-RU"/>
        </a:p>
      </dgm:t>
    </dgm:pt>
    <dgm:pt modelId="{AD2F74AD-5B6A-4346-8349-090AC68FEE9A}" type="pres">
      <dgm:prSet presAssocID="{1B81C372-925C-46FC-96B1-2F1AAF945560}" presName="text_2" presStyleLbl="node1" presStyleIdx="1" presStyleCnt="4" custScaleX="96527" custScaleY="796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0276CD-B669-4245-86BE-66420155BEF4}" type="pres">
      <dgm:prSet presAssocID="{1B81C372-925C-46FC-96B1-2F1AAF945560}" presName="accent_2" presStyleCnt="0"/>
      <dgm:spPr/>
    </dgm:pt>
    <dgm:pt modelId="{E63EBB38-5984-4F74-98F1-254621592311}" type="pres">
      <dgm:prSet presAssocID="{1B81C372-925C-46FC-96B1-2F1AAF945560}" presName="accentRepeatNode" presStyleLbl="solidFgAcc1" presStyleIdx="1" presStyleCnt="4" custFlipVert="1" custScaleX="57836" custScaleY="61037" custLinFactNeighborX="-6645"/>
      <dgm:spPr>
        <a:prstGeom prst="rightArrow">
          <a:avLst/>
        </a:prstGeom>
        <a:ln>
          <a:solidFill>
            <a:srgbClr val="002060"/>
          </a:solidFill>
        </a:ln>
      </dgm:spPr>
      <dgm:t>
        <a:bodyPr/>
        <a:lstStyle/>
        <a:p>
          <a:endParaRPr lang="ru-RU"/>
        </a:p>
      </dgm:t>
    </dgm:pt>
    <dgm:pt modelId="{46297F79-2755-4E7F-87B4-88629DD167EF}" type="pres">
      <dgm:prSet presAssocID="{FFF60420-B008-4E57-9B7A-8B5C4B8F1F0F}" presName="text_3" presStyleLbl="node1" presStyleIdx="2" presStyleCnt="4" custScaleY="686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F75627-8B37-47AF-A999-4F6E49849E6B}" type="pres">
      <dgm:prSet presAssocID="{FFF60420-B008-4E57-9B7A-8B5C4B8F1F0F}" presName="accent_3" presStyleCnt="0"/>
      <dgm:spPr/>
    </dgm:pt>
    <dgm:pt modelId="{D13D7DA6-9D1E-4150-A6AE-C6ABC36166D5}" type="pres">
      <dgm:prSet presAssocID="{FFF60420-B008-4E57-9B7A-8B5C4B8F1F0F}" presName="accentRepeatNode" presStyleLbl="solidFgAcc1" presStyleIdx="2" presStyleCnt="4" custScaleX="49862" custScaleY="56734"/>
      <dgm:spPr>
        <a:prstGeom prst="rightArrow">
          <a:avLst/>
        </a:prstGeom>
      </dgm:spPr>
      <dgm:t>
        <a:bodyPr/>
        <a:lstStyle/>
        <a:p>
          <a:endParaRPr lang="ru-RU"/>
        </a:p>
      </dgm:t>
    </dgm:pt>
    <dgm:pt modelId="{E97A966C-ADE1-481C-9602-29D743F1F5D5}" type="pres">
      <dgm:prSet presAssocID="{574467BF-CB95-4D99-A5FA-460B08A3B1CD}" presName="text_4" presStyleLbl="node1" presStyleIdx="3" presStyleCnt="4" custScaleY="709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25BE06-63B3-417D-8D1F-AE7788C8D10B}" type="pres">
      <dgm:prSet presAssocID="{574467BF-CB95-4D99-A5FA-460B08A3B1CD}" presName="accent_4" presStyleCnt="0"/>
      <dgm:spPr/>
    </dgm:pt>
    <dgm:pt modelId="{AA2029A9-878F-42BF-A694-5944B1AD983E}" type="pres">
      <dgm:prSet presAssocID="{574467BF-CB95-4D99-A5FA-460B08A3B1CD}" presName="accentRepeatNode" presStyleLbl="solidFgAcc1" presStyleIdx="3" presStyleCnt="4" custScaleX="56478" custScaleY="56746"/>
      <dgm:spPr>
        <a:prstGeom prst="rightArrow">
          <a:avLst/>
        </a:prstGeom>
        <a:ln>
          <a:solidFill>
            <a:srgbClr val="002060"/>
          </a:solidFill>
        </a:ln>
      </dgm:spPr>
      <dgm:t>
        <a:bodyPr/>
        <a:lstStyle/>
        <a:p>
          <a:endParaRPr lang="ru-RU"/>
        </a:p>
      </dgm:t>
    </dgm:pt>
  </dgm:ptLst>
  <dgm:cxnLst>
    <dgm:cxn modelId="{F5ABE5B7-449B-46C8-BE46-F3A4F660E09A}" srcId="{BD77BD33-EC30-46AC-BD24-401E734F8176}" destId="{D44B0D79-7F04-44B9-9C7C-CD28C17613D0}" srcOrd="0" destOrd="0" parTransId="{CBC678DE-E0F6-4248-85B7-DD8409BBE0F4}" sibTransId="{CB2F3BEF-FA31-40CA-87C5-7058F5D23E9E}"/>
    <dgm:cxn modelId="{A69E3987-9B80-4103-A19E-5090F1A20AE9}" type="presOf" srcId="{1B81C372-925C-46FC-96B1-2F1AAF945560}" destId="{AD2F74AD-5B6A-4346-8349-090AC68FEE9A}" srcOrd="0" destOrd="0" presId="urn:microsoft.com/office/officeart/2008/layout/VerticalCurvedList"/>
    <dgm:cxn modelId="{62C63869-0694-4175-851B-A15176CAA5F3}" srcId="{BD77BD33-EC30-46AC-BD24-401E734F8176}" destId="{FFF60420-B008-4E57-9B7A-8B5C4B8F1F0F}" srcOrd="2" destOrd="0" parTransId="{F58F1996-42CF-41B9-87C6-9B7541547FDC}" sibTransId="{893D8247-1D02-4E45-A80D-A06E4F50304F}"/>
    <dgm:cxn modelId="{515F73BE-0876-4821-81BD-362967BA7243}" type="presOf" srcId="{FFF60420-B008-4E57-9B7A-8B5C4B8F1F0F}" destId="{46297F79-2755-4E7F-87B4-88629DD167EF}" srcOrd="0" destOrd="0" presId="urn:microsoft.com/office/officeart/2008/layout/VerticalCurvedList"/>
    <dgm:cxn modelId="{3B3A4033-91B6-4651-849D-C1EE9494A415}" type="presOf" srcId="{BD77BD33-EC30-46AC-BD24-401E734F8176}" destId="{C1C788E7-40FA-4439-878F-2CC8367B8F22}" srcOrd="0" destOrd="0" presId="urn:microsoft.com/office/officeart/2008/layout/VerticalCurvedList"/>
    <dgm:cxn modelId="{184A32C5-9C7D-4FEF-947F-7A0B3DCB90D4}" type="presOf" srcId="{CB2F3BEF-FA31-40CA-87C5-7058F5D23E9E}" destId="{C7661E35-6C55-4B51-BE17-D9D67599F310}" srcOrd="0" destOrd="0" presId="urn:microsoft.com/office/officeart/2008/layout/VerticalCurvedList"/>
    <dgm:cxn modelId="{59BCDC85-CEE0-4294-9FB0-6B609471D905}" type="presOf" srcId="{574467BF-CB95-4D99-A5FA-460B08A3B1CD}" destId="{E97A966C-ADE1-481C-9602-29D743F1F5D5}" srcOrd="0" destOrd="0" presId="urn:microsoft.com/office/officeart/2008/layout/VerticalCurvedList"/>
    <dgm:cxn modelId="{A6441D21-127F-4A5A-946F-CDEE8A3F4D19}" srcId="{BD77BD33-EC30-46AC-BD24-401E734F8176}" destId="{1B81C372-925C-46FC-96B1-2F1AAF945560}" srcOrd="1" destOrd="0" parTransId="{EFDD7AA1-CE6D-4DAE-A006-A48F62651F7D}" sibTransId="{EAA467BD-7E67-4E63-841E-1141B6CA2872}"/>
    <dgm:cxn modelId="{27E044B7-6DA3-41AE-91C5-4124E7D1B7D5}" type="presOf" srcId="{D44B0D79-7F04-44B9-9C7C-CD28C17613D0}" destId="{EE2EA9E0-CBE5-43E4-BB02-325D168626A4}" srcOrd="0" destOrd="0" presId="urn:microsoft.com/office/officeart/2008/layout/VerticalCurvedList"/>
    <dgm:cxn modelId="{30A8916B-4F0E-4CFD-BBDB-2B015C36E62E}" srcId="{BD77BD33-EC30-46AC-BD24-401E734F8176}" destId="{574467BF-CB95-4D99-A5FA-460B08A3B1CD}" srcOrd="3" destOrd="0" parTransId="{0F061BA2-5564-42A8-83BD-2FAEFB9E7F8C}" sibTransId="{583EE810-A9FA-4532-AC5C-F17662F9099C}"/>
    <dgm:cxn modelId="{9EA14DE7-2001-43F9-B8C3-DF9C2257522E}" type="presParOf" srcId="{C1C788E7-40FA-4439-878F-2CC8367B8F22}" destId="{0B7B7FCB-7340-4C8C-9CEC-44D83247E09F}" srcOrd="0" destOrd="0" presId="urn:microsoft.com/office/officeart/2008/layout/VerticalCurvedList"/>
    <dgm:cxn modelId="{A5D2100C-23AF-4537-A213-8DEF49AA998F}" type="presParOf" srcId="{0B7B7FCB-7340-4C8C-9CEC-44D83247E09F}" destId="{8D39F2BC-8176-4C61-8E04-72E8B55182E0}" srcOrd="0" destOrd="0" presId="urn:microsoft.com/office/officeart/2008/layout/VerticalCurvedList"/>
    <dgm:cxn modelId="{60EB1EBD-90AD-4D62-911F-21391F981FF8}" type="presParOf" srcId="{8D39F2BC-8176-4C61-8E04-72E8B55182E0}" destId="{09BAB6D9-5BBE-46FE-9243-AD21CFADB3C1}" srcOrd="0" destOrd="0" presId="urn:microsoft.com/office/officeart/2008/layout/VerticalCurvedList"/>
    <dgm:cxn modelId="{70C6A1CC-C5DB-4395-B074-7411809DD664}" type="presParOf" srcId="{8D39F2BC-8176-4C61-8E04-72E8B55182E0}" destId="{C7661E35-6C55-4B51-BE17-D9D67599F310}" srcOrd="1" destOrd="0" presId="urn:microsoft.com/office/officeart/2008/layout/VerticalCurvedList"/>
    <dgm:cxn modelId="{221279E6-8D30-49CE-8659-CED2A1958621}" type="presParOf" srcId="{8D39F2BC-8176-4C61-8E04-72E8B55182E0}" destId="{7DF117A4-BB7B-4C63-B83D-1D769ED77955}" srcOrd="2" destOrd="0" presId="urn:microsoft.com/office/officeart/2008/layout/VerticalCurvedList"/>
    <dgm:cxn modelId="{C11E5688-80AB-41F5-95AF-A3441905AB0A}" type="presParOf" srcId="{8D39F2BC-8176-4C61-8E04-72E8B55182E0}" destId="{79FA0555-FEE1-4173-AD86-0A4FAA4240E0}" srcOrd="3" destOrd="0" presId="urn:microsoft.com/office/officeart/2008/layout/VerticalCurvedList"/>
    <dgm:cxn modelId="{414E7D10-7E6D-448F-8AF6-D20C37DC0DEC}" type="presParOf" srcId="{0B7B7FCB-7340-4C8C-9CEC-44D83247E09F}" destId="{EE2EA9E0-CBE5-43E4-BB02-325D168626A4}" srcOrd="1" destOrd="0" presId="urn:microsoft.com/office/officeart/2008/layout/VerticalCurvedList"/>
    <dgm:cxn modelId="{63064430-D5E4-4125-8A2E-055B90378C24}" type="presParOf" srcId="{0B7B7FCB-7340-4C8C-9CEC-44D83247E09F}" destId="{F906E761-2B35-4D8A-8B73-C29A5CF5CBDF}" srcOrd="2" destOrd="0" presId="urn:microsoft.com/office/officeart/2008/layout/VerticalCurvedList"/>
    <dgm:cxn modelId="{3E90BECD-3ED0-4497-B990-75625CDEA8B7}" type="presParOf" srcId="{F906E761-2B35-4D8A-8B73-C29A5CF5CBDF}" destId="{27878C57-BBF6-4C22-88FA-1C3D4933722D}" srcOrd="0" destOrd="0" presId="urn:microsoft.com/office/officeart/2008/layout/VerticalCurvedList"/>
    <dgm:cxn modelId="{E3C1D84C-FDD4-4CAD-A0D5-EB67777F07FA}" type="presParOf" srcId="{0B7B7FCB-7340-4C8C-9CEC-44D83247E09F}" destId="{AD2F74AD-5B6A-4346-8349-090AC68FEE9A}" srcOrd="3" destOrd="0" presId="urn:microsoft.com/office/officeart/2008/layout/VerticalCurvedList"/>
    <dgm:cxn modelId="{F284A45B-A820-4966-8D75-55F296D2955A}" type="presParOf" srcId="{0B7B7FCB-7340-4C8C-9CEC-44D83247E09F}" destId="{EC0276CD-B669-4245-86BE-66420155BEF4}" srcOrd="4" destOrd="0" presId="urn:microsoft.com/office/officeart/2008/layout/VerticalCurvedList"/>
    <dgm:cxn modelId="{DC8D7196-2049-4ED4-8420-4953330DA0A7}" type="presParOf" srcId="{EC0276CD-B669-4245-86BE-66420155BEF4}" destId="{E63EBB38-5984-4F74-98F1-254621592311}" srcOrd="0" destOrd="0" presId="urn:microsoft.com/office/officeart/2008/layout/VerticalCurvedList"/>
    <dgm:cxn modelId="{0BE6CD36-F713-4670-8C52-E86D77C01A88}" type="presParOf" srcId="{0B7B7FCB-7340-4C8C-9CEC-44D83247E09F}" destId="{46297F79-2755-4E7F-87B4-88629DD167EF}" srcOrd="5" destOrd="0" presId="urn:microsoft.com/office/officeart/2008/layout/VerticalCurvedList"/>
    <dgm:cxn modelId="{0917D814-F178-4633-9370-5D39485E5431}" type="presParOf" srcId="{0B7B7FCB-7340-4C8C-9CEC-44D83247E09F}" destId="{00F75627-8B37-47AF-A999-4F6E49849E6B}" srcOrd="6" destOrd="0" presId="urn:microsoft.com/office/officeart/2008/layout/VerticalCurvedList"/>
    <dgm:cxn modelId="{5F6E4A7F-75EC-4A8B-8694-775BA0D1AFC4}" type="presParOf" srcId="{00F75627-8B37-47AF-A999-4F6E49849E6B}" destId="{D13D7DA6-9D1E-4150-A6AE-C6ABC36166D5}" srcOrd="0" destOrd="0" presId="urn:microsoft.com/office/officeart/2008/layout/VerticalCurvedList"/>
    <dgm:cxn modelId="{C6DCAC9D-4B18-405F-A389-72B125D12799}" type="presParOf" srcId="{0B7B7FCB-7340-4C8C-9CEC-44D83247E09F}" destId="{E97A966C-ADE1-481C-9602-29D743F1F5D5}" srcOrd="7" destOrd="0" presId="urn:microsoft.com/office/officeart/2008/layout/VerticalCurvedList"/>
    <dgm:cxn modelId="{0D6C2F8F-8724-4805-9FDC-89C02C7B9100}" type="presParOf" srcId="{0B7B7FCB-7340-4C8C-9CEC-44D83247E09F}" destId="{9E25BE06-63B3-417D-8D1F-AE7788C8D10B}" srcOrd="8" destOrd="0" presId="urn:microsoft.com/office/officeart/2008/layout/VerticalCurvedList"/>
    <dgm:cxn modelId="{29B03BE2-DC72-4FD3-BDDA-087524F92E93}" type="presParOf" srcId="{9E25BE06-63B3-417D-8D1F-AE7788C8D10B}" destId="{AA2029A9-878F-42BF-A694-5944B1AD983E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661E35-6C55-4B51-BE17-D9D67599F310}">
      <dsp:nvSpPr>
        <dsp:cNvPr id="0" name=""/>
        <dsp:cNvSpPr/>
      </dsp:nvSpPr>
      <dsp:spPr>
        <a:xfrm>
          <a:off x="-5697701" y="-872148"/>
          <a:ext cx="6783534" cy="6783534"/>
        </a:xfrm>
        <a:prstGeom prst="blockArc">
          <a:avLst>
            <a:gd name="adj1" fmla="val 18900000"/>
            <a:gd name="adj2" fmla="val 2700000"/>
            <a:gd name="adj3" fmla="val 318"/>
          </a:avLst>
        </a:pr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E2EA9E0-CBE5-43E4-BB02-325D168626A4}">
      <dsp:nvSpPr>
        <dsp:cNvPr id="0" name=""/>
        <dsp:cNvSpPr/>
      </dsp:nvSpPr>
      <dsp:spPr>
        <a:xfrm>
          <a:off x="925817" y="501093"/>
          <a:ext cx="6731625" cy="547882"/>
        </a:xfrm>
        <a:prstGeom prst="rect">
          <a:avLst/>
        </a:prstGeom>
        <a:solidFill>
          <a:srgbClr val="FFFF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15344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i="1" kern="1200" noProof="0" dirty="0">
              <a:solidFill>
                <a:schemeClr val="tx1"/>
              </a:solidFill>
            </a:rPr>
            <a:t>Карти, плани місцевості та доріг.</a:t>
          </a:r>
        </a:p>
      </dsp:txBody>
      <dsp:txXfrm>
        <a:off x="925817" y="501093"/>
        <a:ext cx="6731625" cy="547882"/>
      </dsp:txXfrm>
    </dsp:sp>
    <dsp:sp modelId="{27878C57-BBF6-4C22-88FA-1C3D4933722D}">
      <dsp:nvSpPr>
        <dsp:cNvPr id="0" name=""/>
        <dsp:cNvSpPr/>
      </dsp:nvSpPr>
      <dsp:spPr>
        <a:xfrm>
          <a:off x="509671" y="462459"/>
          <a:ext cx="573054" cy="625150"/>
        </a:xfrm>
        <a:prstGeom prst="rightArrow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D2F74AD-5B6A-4346-8349-090AC68FEE9A}">
      <dsp:nvSpPr>
        <dsp:cNvPr id="0" name=""/>
        <dsp:cNvSpPr/>
      </dsp:nvSpPr>
      <dsp:spPr>
        <a:xfrm>
          <a:off x="1134436" y="1629469"/>
          <a:ext cx="6758847" cy="617243"/>
        </a:xfrm>
        <a:prstGeom prst="rect">
          <a:avLst/>
        </a:prstGeom>
        <a:solidFill>
          <a:srgbClr val="7030A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15344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i="1" kern="1200" noProof="0" dirty="0">
              <a:solidFill>
                <a:schemeClr val="accent3"/>
              </a:solidFill>
            </a:rPr>
            <a:t>Пошук за адресами та назвами організацій. </a:t>
          </a:r>
        </a:p>
      </dsp:txBody>
      <dsp:txXfrm>
        <a:off x="1134436" y="1629469"/>
        <a:ext cx="6758847" cy="617243"/>
      </dsp:txXfrm>
    </dsp:sp>
    <dsp:sp modelId="{E63EBB38-5984-4F74-98F1-254621592311}">
      <dsp:nvSpPr>
        <dsp:cNvPr id="0" name=""/>
        <dsp:cNvSpPr/>
      </dsp:nvSpPr>
      <dsp:spPr>
        <a:xfrm flipV="1">
          <a:off x="668224" y="1642352"/>
          <a:ext cx="560457" cy="591476"/>
        </a:xfrm>
        <a:prstGeom prst="rightArrow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rgbClr val="00206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6297F79-2755-4E7F-87B4-88629DD167EF}">
      <dsp:nvSpPr>
        <dsp:cNvPr id="0" name=""/>
        <dsp:cNvSpPr/>
      </dsp:nvSpPr>
      <dsp:spPr>
        <a:xfrm>
          <a:off x="1012846" y="2835120"/>
          <a:ext cx="7002028" cy="532052"/>
        </a:xfrm>
        <a:prstGeom prst="rect">
          <a:avLst/>
        </a:prstGeom>
        <a:solidFill>
          <a:srgbClr val="2707B1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15344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i="1" kern="1200" noProof="0" dirty="0">
              <a:solidFill>
                <a:schemeClr val="bg1"/>
              </a:solidFill>
            </a:rPr>
            <a:t>Пошук маршрутів. </a:t>
          </a:r>
        </a:p>
      </dsp:txBody>
      <dsp:txXfrm>
        <a:off x="1012846" y="2835120"/>
        <a:ext cx="7002028" cy="532052"/>
      </dsp:txXfrm>
    </dsp:sp>
    <dsp:sp modelId="{D13D7DA6-9D1E-4150-A6AE-C6ABC36166D5}">
      <dsp:nvSpPr>
        <dsp:cNvPr id="0" name=""/>
        <dsp:cNvSpPr/>
      </dsp:nvSpPr>
      <dsp:spPr>
        <a:xfrm>
          <a:off x="771253" y="2826257"/>
          <a:ext cx="483185" cy="549778"/>
        </a:xfrm>
        <a:prstGeom prst="rightArrow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97A966C-ADE1-481C-9602-29D743F1F5D5}">
      <dsp:nvSpPr>
        <dsp:cNvPr id="0" name=""/>
        <dsp:cNvSpPr/>
      </dsp:nvSpPr>
      <dsp:spPr>
        <a:xfrm>
          <a:off x="568385" y="3989257"/>
          <a:ext cx="7446488" cy="549890"/>
        </a:xfrm>
        <a:prstGeom prst="rect">
          <a:avLst/>
        </a:prstGeom>
        <a:solidFill>
          <a:srgbClr val="00B0F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15344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i="1" kern="1200" noProof="0" dirty="0"/>
            <a:t>Панорами.</a:t>
          </a:r>
        </a:p>
      </dsp:txBody>
      <dsp:txXfrm>
        <a:off x="568385" y="3989257"/>
        <a:ext cx="7446488" cy="549890"/>
      </dsp:txXfrm>
    </dsp:sp>
    <dsp:sp modelId="{AA2029A9-878F-42BF-A694-5944B1AD983E}">
      <dsp:nvSpPr>
        <dsp:cNvPr id="0" name=""/>
        <dsp:cNvSpPr/>
      </dsp:nvSpPr>
      <dsp:spPr>
        <a:xfrm>
          <a:off x="294737" y="3989255"/>
          <a:ext cx="547297" cy="549894"/>
        </a:xfrm>
        <a:prstGeom prst="rightArrow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rgbClr val="00206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jp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jpg"/><Relationship Id="rId5" Type="http://schemas.openxmlformats.org/officeDocument/2006/relationships/image" Target="../media/image7.jpg"/><Relationship Id="rId4" Type="http://schemas.openxmlformats.org/officeDocument/2006/relationships/image" Target="../media/image6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hyperlink" Target="http://teach-inf.at.ua/" TargetMode="External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032000" y="914401"/>
            <a:ext cx="7721600" cy="14700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133600" y="3352800"/>
            <a:ext cx="7620000" cy="914400"/>
          </a:xfrm>
          <a:solidFill>
            <a:srgbClr val="FFFFCC">
              <a:alpha val="50000"/>
            </a:srgbClr>
          </a:solidFill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fld id="{444E9269-1560-433C-88F4-3A78CD881B3D}" type="datetimeFigureOut">
              <a:rPr lang="uk-UA" smtClean="0"/>
              <a:t>30.01.2018</a:t>
            </a:fld>
            <a:endParaRPr lang="uk-UA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uk-UA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2152E948-F03E-4133-ABAE-EC8DE8272D46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44E9269-1560-433C-88F4-3A78CD881B3D}" type="datetimeFigureOut">
              <a:rPr lang="uk-UA" smtClean="0"/>
              <a:t>30.01.2018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52E948-F03E-4133-ABAE-EC8DE8272D46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365139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509000" y="274639"/>
            <a:ext cx="2362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422400" y="274639"/>
            <a:ext cx="6883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44E9269-1560-433C-88F4-3A78CD881B3D}" type="datetimeFigureOut">
              <a:rPr lang="uk-UA" smtClean="0"/>
              <a:t>30.01.2018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52E948-F03E-4133-ABAE-EC8DE8272D46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908963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767"/>
          <a:stretch/>
        </p:blipFill>
        <p:spPr>
          <a:xfrm>
            <a:off x="-2268" y="0"/>
            <a:ext cx="4747751" cy="5082517"/>
          </a:xfrm>
          <a:prstGeom prst="rect">
            <a:avLst/>
          </a:prstGeom>
        </p:spPr>
      </p:pic>
      <p:sp>
        <p:nvSpPr>
          <p:cNvPr id="9" name="Rectangle 24"/>
          <p:cNvSpPr>
            <a:spLocks noChangeArrowheads="1"/>
          </p:cNvSpPr>
          <p:nvPr userDrawn="1"/>
        </p:nvSpPr>
        <p:spPr bwMode="auto">
          <a:xfrm>
            <a:off x="0" y="3527436"/>
            <a:ext cx="12192000" cy="3357563"/>
          </a:xfrm>
          <a:prstGeom prst="rect">
            <a:avLst/>
          </a:prstGeom>
          <a:solidFill>
            <a:srgbClr val="398AC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srgbClr val="19426B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0484" y="6021300"/>
            <a:ext cx="5699686" cy="991249"/>
          </a:xfrm>
          <a:prstGeom prst="rect">
            <a:avLst/>
          </a:prstGeom>
        </p:spPr>
      </p:pic>
      <p:sp>
        <p:nvSpPr>
          <p:cNvPr id="11" name="Rectangle 17"/>
          <p:cNvSpPr>
            <a:spLocks noChangeArrowheads="1"/>
          </p:cNvSpPr>
          <p:nvPr userDrawn="1"/>
        </p:nvSpPr>
        <p:spPr bwMode="gray">
          <a:xfrm>
            <a:off x="0" y="3141663"/>
            <a:ext cx="12192000" cy="431800"/>
          </a:xfrm>
          <a:prstGeom prst="rect">
            <a:avLst/>
          </a:prstGeom>
          <a:solidFill>
            <a:srgbClr val="19426B"/>
          </a:solidFill>
          <a:ln w="9525">
            <a:solidFill>
              <a:srgbClr val="19426B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srgbClr val="19426B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3" name="Oval 25"/>
          <p:cNvSpPr>
            <a:spLocks noChangeArrowheads="1"/>
          </p:cNvSpPr>
          <p:nvPr userDrawn="1"/>
        </p:nvSpPr>
        <p:spPr bwMode="ltGray">
          <a:xfrm>
            <a:off x="1258888" y="4508512"/>
            <a:ext cx="4248150" cy="1800225"/>
          </a:xfrm>
          <a:prstGeom prst="ellipse">
            <a:avLst/>
          </a:prstGeom>
          <a:gradFill rotWithShape="1">
            <a:gsLst>
              <a:gs pos="0">
                <a:srgbClr val="398AC7"/>
              </a:gs>
              <a:gs pos="100000">
                <a:srgbClr val="398AC7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srgbClr val="19426B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4" name="Rectangle 4"/>
          <p:cNvSpPr txBox="1">
            <a:spLocks noChangeArrowheads="1"/>
          </p:cNvSpPr>
          <p:nvPr userDrawn="1"/>
        </p:nvSpPr>
        <p:spPr bwMode="auto">
          <a:xfrm>
            <a:off x="457200" y="6486536"/>
            <a:ext cx="2133600" cy="168275"/>
          </a:xfrm>
          <a:prstGeom prst="rect">
            <a:avLst/>
          </a:prstGeom>
        </p:spPr>
        <p:txBody>
          <a:bodyPr/>
          <a:lstStyle>
            <a:defPPr>
              <a:defRPr lang="uk-UA"/>
            </a:defPPr>
            <a:lvl1pPr marL="0" algn="l" defTabSz="914400" rtl="0" eaLnBrk="1" latinLnBrk="0" hangingPunct="1">
              <a:defRPr sz="1200" b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19426B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5" name="Rectangle 5"/>
          <p:cNvSpPr txBox="1">
            <a:spLocks noChangeArrowheads="1"/>
          </p:cNvSpPr>
          <p:nvPr userDrawn="1"/>
        </p:nvSpPr>
        <p:spPr>
          <a:xfrm>
            <a:off x="3124200" y="6486536"/>
            <a:ext cx="2895600" cy="168275"/>
          </a:xfrm>
          <a:prstGeom prst="rect">
            <a:avLst/>
          </a:prstGeom>
        </p:spPr>
        <p:txBody>
          <a:bodyPr/>
          <a:lstStyle>
            <a:defPPr>
              <a:defRPr lang="uk-UA"/>
            </a:defPPr>
            <a:lvl1pPr marL="0" algn="ctr" defTabSz="914400" rtl="0" eaLnBrk="1" latinLnBrk="0" hangingPunct="1">
              <a:defRPr sz="1200" b="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6" name="Oval 18"/>
          <p:cNvSpPr>
            <a:spLocks noChangeArrowheads="1"/>
          </p:cNvSpPr>
          <p:nvPr userDrawn="1"/>
        </p:nvSpPr>
        <p:spPr bwMode="gray">
          <a:xfrm>
            <a:off x="276225" y="1255713"/>
            <a:ext cx="4656138" cy="4837112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outerShdw dist="172739" dir="3238358" algn="ctr" rotWithShape="0">
              <a:srgbClr val="19426B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srgbClr val="19426B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8" name="Freeform 19" descr="4"/>
          <p:cNvSpPr>
            <a:spLocks/>
          </p:cNvSpPr>
          <p:nvPr userDrawn="1"/>
        </p:nvSpPr>
        <p:spPr bwMode="gray">
          <a:xfrm>
            <a:off x="2625727" y="2119317"/>
            <a:ext cx="2139950" cy="3116263"/>
          </a:xfrm>
          <a:custGeom>
            <a:avLst/>
            <a:gdLst>
              <a:gd name="T0" fmla="*/ 951 w 1348"/>
              <a:gd name="T1" fmla="*/ 1963 h 1963"/>
              <a:gd name="T2" fmla="*/ 1338 w 1348"/>
              <a:gd name="T3" fmla="*/ 977 h 1963"/>
              <a:gd name="T4" fmla="*/ 905 w 1348"/>
              <a:gd name="T5" fmla="*/ 0 h 1963"/>
              <a:gd name="T6" fmla="*/ 0 w 1348"/>
              <a:gd name="T7" fmla="*/ 987 h 1963"/>
              <a:gd name="T8" fmla="*/ 951 w 1348"/>
              <a:gd name="T9" fmla="*/ 1963 h 19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48" h="1963">
                <a:moveTo>
                  <a:pt x="951" y="1963"/>
                </a:moveTo>
                <a:cubicBezTo>
                  <a:pt x="1244" y="1689"/>
                  <a:pt x="1348" y="1323"/>
                  <a:pt x="1338" y="977"/>
                </a:cubicBezTo>
                <a:cubicBezTo>
                  <a:pt x="1329" y="629"/>
                  <a:pt x="1132" y="226"/>
                  <a:pt x="905" y="0"/>
                </a:cubicBezTo>
                <a:lnTo>
                  <a:pt x="0" y="987"/>
                </a:lnTo>
                <a:lnTo>
                  <a:pt x="951" y="1963"/>
                </a:ln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dirty="0">
              <a:solidFill>
                <a:srgbClr val="19426B"/>
              </a:solidFill>
              <a:latin typeface="Arial" panose="020B0604020202020204" pitchFamily="34" charset="0"/>
            </a:endParaRPr>
          </a:p>
        </p:txBody>
      </p:sp>
      <p:sp>
        <p:nvSpPr>
          <p:cNvPr id="19" name="Freeform 20" descr="1"/>
          <p:cNvSpPr>
            <a:spLocks/>
          </p:cNvSpPr>
          <p:nvPr userDrawn="1"/>
        </p:nvSpPr>
        <p:spPr bwMode="gray">
          <a:xfrm>
            <a:off x="1130307" y="1416060"/>
            <a:ext cx="2873375" cy="2182813"/>
          </a:xfrm>
          <a:custGeom>
            <a:avLst/>
            <a:gdLst>
              <a:gd name="T0" fmla="*/ 905 w 1810"/>
              <a:gd name="T1" fmla="*/ 1375 h 1375"/>
              <a:gd name="T2" fmla="*/ 1810 w 1810"/>
              <a:gd name="T3" fmla="*/ 395 h 1375"/>
              <a:gd name="T4" fmla="*/ 876 w 1810"/>
              <a:gd name="T5" fmla="*/ 24 h 1375"/>
              <a:gd name="T6" fmla="*/ 0 w 1810"/>
              <a:gd name="T7" fmla="*/ 396 h 1375"/>
              <a:gd name="T8" fmla="*/ 905 w 1810"/>
              <a:gd name="T9" fmla="*/ 1375 h 1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10" h="1375">
                <a:moveTo>
                  <a:pt x="905" y="1375"/>
                </a:moveTo>
                <a:lnTo>
                  <a:pt x="1810" y="395"/>
                </a:lnTo>
                <a:cubicBezTo>
                  <a:pt x="1612" y="176"/>
                  <a:pt x="1300" y="0"/>
                  <a:pt x="876" y="24"/>
                </a:cubicBezTo>
                <a:cubicBezTo>
                  <a:pt x="452" y="48"/>
                  <a:pt x="252" y="149"/>
                  <a:pt x="0" y="396"/>
                </a:cubicBezTo>
                <a:lnTo>
                  <a:pt x="905" y="1375"/>
                </a:lnTo>
                <a:close/>
              </a:path>
            </a:pathLst>
          </a:cu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>
              <a:solidFill>
                <a:srgbClr val="19426B"/>
              </a:solidFill>
              <a:latin typeface="Arial" panose="020B0604020202020204" pitchFamily="34" charset="0"/>
            </a:endParaRPr>
          </a:p>
        </p:txBody>
      </p:sp>
      <p:sp>
        <p:nvSpPr>
          <p:cNvPr id="20" name="Freeform 22" descr="55282"/>
          <p:cNvSpPr>
            <a:spLocks/>
          </p:cNvSpPr>
          <p:nvPr userDrawn="1"/>
        </p:nvSpPr>
        <p:spPr bwMode="gray">
          <a:xfrm>
            <a:off x="1085855" y="3730636"/>
            <a:ext cx="2962275" cy="2219325"/>
          </a:xfrm>
          <a:custGeom>
            <a:avLst/>
            <a:gdLst>
              <a:gd name="T0" fmla="*/ 927 w 1866"/>
              <a:gd name="T1" fmla="*/ 0 h 1398"/>
              <a:gd name="T2" fmla="*/ 0 w 1866"/>
              <a:gd name="T3" fmla="*/ 975 h 1398"/>
              <a:gd name="T4" fmla="*/ 996 w 1866"/>
              <a:gd name="T5" fmla="*/ 1387 h 1398"/>
              <a:gd name="T6" fmla="*/ 1866 w 1866"/>
              <a:gd name="T7" fmla="*/ 996 h 1398"/>
              <a:gd name="T8" fmla="*/ 927 w 1866"/>
              <a:gd name="T9" fmla="*/ 0 h 1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66" h="1398">
                <a:moveTo>
                  <a:pt x="927" y="0"/>
                </a:moveTo>
                <a:lnTo>
                  <a:pt x="0" y="975"/>
                </a:lnTo>
                <a:cubicBezTo>
                  <a:pt x="203" y="1204"/>
                  <a:pt x="607" y="1398"/>
                  <a:pt x="996" y="1387"/>
                </a:cubicBezTo>
                <a:cubicBezTo>
                  <a:pt x="1385" y="1375"/>
                  <a:pt x="1707" y="1159"/>
                  <a:pt x="1866" y="996"/>
                </a:cubicBezTo>
                <a:lnTo>
                  <a:pt x="927" y="0"/>
                </a:lnTo>
                <a:close/>
              </a:path>
            </a:pathLst>
          </a:cu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>
              <a:solidFill>
                <a:srgbClr val="19426B"/>
              </a:solidFill>
              <a:latin typeface="Arial" panose="020B0604020202020204" pitchFamily="34" charset="0"/>
            </a:endParaRPr>
          </a:p>
        </p:txBody>
      </p:sp>
      <p:sp>
        <p:nvSpPr>
          <p:cNvPr id="27" name="Freeform 21" descr="2"/>
          <p:cNvSpPr>
            <a:spLocks/>
          </p:cNvSpPr>
          <p:nvPr userDrawn="1"/>
        </p:nvSpPr>
        <p:spPr bwMode="gray">
          <a:xfrm>
            <a:off x="376238" y="2147888"/>
            <a:ext cx="2103437" cy="3032125"/>
          </a:xfrm>
          <a:custGeom>
            <a:avLst/>
            <a:gdLst>
              <a:gd name="T0" fmla="*/ 1325 w 1325"/>
              <a:gd name="T1" fmla="*/ 960 h 1910"/>
              <a:gd name="T2" fmla="*/ 414 w 1325"/>
              <a:gd name="T3" fmla="*/ 0 h 1910"/>
              <a:gd name="T4" fmla="*/ 27 w 1325"/>
              <a:gd name="T5" fmla="*/ 1014 h 1910"/>
              <a:gd name="T6" fmla="*/ 402 w 1325"/>
              <a:gd name="T7" fmla="*/ 1910 h 1910"/>
              <a:gd name="T8" fmla="*/ 1325 w 1325"/>
              <a:gd name="T9" fmla="*/ 960 h 19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25" h="1910">
                <a:moveTo>
                  <a:pt x="1325" y="960"/>
                </a:moveTo>
                <a:lnTo>
                  <a:pt x="414" y="0"/>
                </a:lnTo>
                <a:cubicBezTo>
                  <a:pt x="238" y="162"/>
                  <a:pt x="0" y="570"/>
                  <a:pt x="27" y="1014"/>
                </a:cubicBezTo>
                <a:cubicBezTo>
                  <a:pt x="53" y="1458"/>
                  <a:pt x="233" y="1748"/>
                  <a:pt x="402" y="1910"/>
                </a:cubicBezTo>
                <a:lnTo>
                  <a:pt x="1325" y="960"/>
                </a:lnTo>
                <a:close/>
              </a:path>
            </a:pathLst>
          </a:cu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/>
        </p:spPr>
        <p:txBody>
          <a:bodyPr/>
          <a:lstStyle/>
          <a:p>
            <a:endParaRPr lang="uk-UA"/>
          </a:p>
        </p:txBody>
      </p:sp>
      <p:sp>
        <p:nvSpPr>
          <p:cNvPr id="21" name="Oval 23"/>
          <p:cNvSpPr>
            <a:spLocks noChangeArrowheads="1"/>
          </p:cNvSpPr>
          <p:nvPr userDrawn="1"/>
        </p:nvSpPr>
        <p:spPr bwMode="gray">
          <a:xfrm>
            <a:off x="1806578" y="2954337"/>
            <a:ext cx="1655763" cy="1655763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srgbClr val="19426B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 userDrawn="1"/>
        </p:nvSpPr>
        <p:spPr>
          <a:xfrm>
            <a:off x="1935406" y="2546981"/>
            <a:ext cx="1410618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5000" b="1" i="1" dirty="0">
                <a:solidFill>
                  <a:srgbClr val="002060"/>
                </a:solidFill>
                <a:latin typeface="Arial" panose="020B0604020202020204" pitchFamily="34" charset="0"/>
              </a:rPr>
              <a:t>3</a:t>
            </a:r>
            <a:endParaRPr lang="uk-UA" sz="15000" b="1" i="1" dirty="0">
              <a:solidFill>
                <a:srgbClr val="002060"/>
              </a:solidFill>
              <a:latin typeface="Arial" panose="020B0604020202020204" pitchFamily="34" charset="0"/>
            </a:endParaRPr>
          </a:p>
        </p:txBody>
      </p:sp>
      <p:sp>
        <p:nvSpPr>
          <p:cNvPr id="25" name="Заголовок 1"/>
          <p:cNvSpPr>
            <a:spLocks noGrp="1"/>
          </p:cNvSpPr>
          <p:nvPr>
            <p:ph type="ctrTitle"/>
          </p:nvPr>
        </p:nvSpPr>
        <p:spPr>
          <a:xfrm>
            <a:off x="4847770" y="584394"/>
            <a:ext cx="7151587" cy="1801607"/>
          </a:xfrm>
        </p:spPr>
        <p:txBody>
          <a:bodyPr anchor="ctr">
            <a:normAutofit/>
          </a:bodyPr>
          <a:lstStyle>
            <a:lvl1pPr algn="r">
              <a:defRPr kumimoji="0" lang="uk-UA" sz="4400" b="1" i="0" u="none" strike="noStrike" kern="1200" cap="none" spc="0" normalizeH="0" baseline="0" dirty="0">
                <a:ln>
                  <a:noFill/>
                </a:ln>
                <a:solidFill>
                  <a:srgbClr val="19426B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Verdana"/>
                <a:ea typeface="+mj-ea"/>
                <a:cs typeface="+mj-cs"/>
              </a:defRPr>
            </a:lvl1pPr>
          </a:lstStyle>
          <a:p>
            <a:r>
              <a:rPr lang="uk-UA" dirty="0"/>
              <a:t>Зразок заголовка</a:t>
            </a:r>
          </a:p>
        </p:txBody>
      </p:sp>
      <p:sp>
        <p:nvSpPr>
          <p:cNvPr id="26" name="Пі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5032382" y="3184362"/>
            <a:ext cx="7138989" cy="403410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lang="uk-UA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</a:defRPr>
            </a:lvl1pPr>
          </a:lstStyle>
          <a:p>
            <a:pPr marL="0" marR="0" lvl="0" indent="0" algn="r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BBC00"/>
              </a:buClr>
              <a:buSzTx/>
              <a:buFont typeface="Wingdings" panose="05000000000000000000" pitchFamily="2" charset="2"/>
              <a:buNone/>
              <a:tabLst/>
            </a:pPr>
            <a:r>
              <a:rPr lang="uk-UA" dirty="0"/>
              <a:t>Зразок підзаголовка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645061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Заголовок і вмі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5"/>
          <p:cNvSpPr>
            <a:spLocks noChangeArrowheads="1"/>
          </p:cNvSpPr>
          <p:nvPr userDrawn="1"/>
        </p:nvSpPr>
        <p:spPr bwMode="gray">
          <a:xfrm>
            <a:off x="0" y="798521"/>
            <a:ext cx="12192000" cy="312737"/>
          </a:xfrm>
          <a:prstGeom prst="rect">
            <a:avLst/>
          </a:prstGeom>
          <a:solidFill>
            <a:srgbClr val="19426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srgbClr val="19426B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8" name="Rectangle 16"/>
          <p:cNvSpPr>
            <a:spLocks noChangeArrowheads="1"/>
          </p:cNvSpPr>
          <p:nvPr userDrawn="1"/>
        </p:nvSpPr>
        <p:spPr bwMode="white">
          <a:xfrm>
            <a:off x="0" y="11"/>
            <a:ext cx="12192000" cy="836613"/>
          </a:xfrm>
          <a:prstGeom prst="rect">
            <a:avLst/>
          </a:prstGeom>
          <a:solidFill>
            <a:srgbClr val="398AC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srgbClr val="19426B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0" name="Oval 18"/>
          <p:cNvSpPr>
            <a:spLocks noChangeArrowheads="1"/>
          </p:cNvSpPr>
          <p:nvPr userDrawn="1"/>
        </p:nvSpPr>
        <p:spPr bwMode="gray">
          <a:xfrm>
            <a:off x="10790808" y="1341444"/>
            <a:ext cx="1162050" cy="360362"/>
          </a:xfrm>
          <a:prstGeom prst="ellipse">
            <a:avLst/>
          </a:prstGeom>
          <a:gradFill rotWithShape="1">
            <a:gsLst>
              <a:gs pos="0">
                <a:srgbClr val="19426B"/>
              </a:gs>
              <a:gs pos="100000">
                <a:srgbClr val="19426B">
                  <a:gamma/>
                  <a:tint val="0"/>
                  <a:invGamma/>
                </a:srgb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srgbClr val="19426B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1" name="Oval 19"/>
          <p:cNvSpPr>
            <a:spLocks noChangeArrowheads="1"/>
          </p:cNvSpPr>
          <p:nvPr userDrawn="1"/>
        </p:nvSpPr>
        <p:spPr bwMode="gray">
          <a:xfrm>
            <a:off x="10287570" y="188919"/>
            <a:ext cx="1479550" cy="1446212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outerShdw dist="63500" dir="2212194" algn="ctr" rotWithShape="0">
              <a:srgbClr val="19426B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srgbClr val="19426B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2" name="Freeform 20" descr="4"/>
          <p:cNvSpPr>
            <a:spLocks/>
          </p:cNvSpPr>
          <p:nvPr userDrawn="1"/>
        </p:nvSpPr>
        <p:spPr bwMode="gray">
          <a:xfrm>
            <a:off x="11038458" y="446094"/>
            <a:ext cx="676275" cy="933450"/>
          </a:xfrm>
          <a:custGeom>
            <a:avLst/>
            <a:gdLst>
              <a:gd name="T0" fmla="*/ 951 w 1348"/>
              <a:gd name="T1" fmla="*/ 1963 h 1963"/>
              <a:gd name="T2" fmla="*/ 1338 w 1348"/>
              <a:gd name="T3" fmla="*/ 977 h 1963"/>
              <a:gd name="T4" fmla="*/ 905 w 1348"/>
              <a:gd name="T5" fmla="*/ 0 h 1963"/>
              <a:gd name="T6" fmla="*/ 0 w 1348"/>
              <a:gd name="T7" fmla="*/ 987 h 1963"/>
              <a:gd name="T8" fmla="*/ 951 w 1348"/>
              <a:gd name="T9" fmla="*/ 1963 h 19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48" h="1963">
                <a:moveTo>
                  <a:pt x="951" y="1963"/>
                </a:moveTo>
                <a:cubicBezTo>
                  <a:pt x="1244" y="1689"/>
                  <a:pt x="1348" y="1323"/>
                  <a:pt x="1338" y="977"/>
                </a:cubicBezTo>
                <a:cubicBezTo>
                  <a:pt x="1329" y="629"/>
                  <a:pt x="1132" y="226"/>
                  <a:pt x="905" y="0"/>
                </a:cubicBezTo>
                <a:lnTo>
                  <a:pt x="0" y="987"/>
                </a:lnTo>
                <a:lnTo>
                  <a:pt x="951" y="1963"/>
                </a:lnTo>
                <a:close/>
              </a:path>
            </a:pathLst>
          </a:cu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76200" cmpd="sng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srgbClr val="19426B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3" name="Freeform 21" descr="1"/>
          <p:cNvSpPr>
            <a:spLocks/>
          </p:cNvSpPr>
          <p:nvPr userDrawn="1"/>
        </p:nvSpPr>
        <p:spPr bwMode="gray">
          <a:xfrm>
            <a:off x="10565383" y="228606"/>
            <a:ext cx="908050" cy="660400"/>
          </a:xfrm>
          <a:custGeom>
            <a:avLst/>
            <a:gdLst>
              <a:gd name="T0" fmla="*/ 905 w 1810"/>
              <a:gd name="T1" fmla="*/ 1388 h 1388"/>
              <a:gd name="T2" fmla="*/ 1810 w 1810"/>
              <a:gd name="T3" fmla="*/ 408 h 1388"/>
              <a:gd name="T4" fmla="*/ 874 w 1810"/>
              <a:gd name="T5" fmla="*/ 40 h 1388"/>
              <a:gd name="T6" fmla="*/ 0 w 1810"/>
              <a:gd name="T7" fmla="*/ 409 h 1388"/>
              <a:gd name="T8" fmla="*/ 905 w 1810"/>
              <a:gd name="T9" fmla="*/ 1388 h 1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10" h="1388">
                <a:moveTo>
                  <a:pt x="905" y="1388"/>
                </a:moveTo>
                <a:lnTo>
                  <a:pt x="1810" y="408"/>
                </a:lnTo>
                <a:cubicBezTo>
                  <a:pt x="1612" y="189"/>
                  <a:pt x="1272" y="0"/>
                  <a:pt x="874" y="40"/>
                </a:cubicBezTo>
                <a:cubicBezTo>
                  <a:pt x="541" y="52"/>
                  <a:pt x="252" y="162"/>
                  <a:pt x="0" y="409"/>
                </a:cubicBezTo>
                <a:lnTo>
                  <a:pt x="905" y="1388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76200" cmpd="sng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srgbClr val="19426B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5" name="Freeform 23" descr="55282"/>
          <p:cNvSpPr>
            <a:spLocks/>
          </p:cNvSpPr>
          <p:nvPr userDrawn="1"/>
        </p:nvSpPr>
        <p:spPr bwMode="gray">
          <a:xfrm>
            <a:off x="10551095" y="928694"/>
            <a:ext cx="936625" cy="663575"/>
          </a:xfrm>
          <a:custGeom>
            <a:avLst/>
            <a:gdLst>
              <a:gd name="T0" fmla="*/ 927 w 1866"/>
              <a:gd name="T1" fmla="*/ 0 h 1398"/>
              <a:gd name="T2" fmla="*/ 0 w 1866"/>
              <a:gd name="T3" fmla="*/ 975 h 1398"/>
              <a:gd name="T4" fmla="*/ 996 w 1866"/>
              <a:gd name="T5" fmla="*/ 1387 h 1398"/>
              <a:gd name="T6" fmla="*/ 1866 w 1866"/>
              <a:gd name="T7" fmla="*/ 996 h 1398"/>
              <a:gd name="T8" fmla="*/ 927 w 1866"/>
              <a:gd name="T9" fmla="*/ 0 h 1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66" h="1398">
                <a:moveTo>
                  <a:pt x="927" y="0"/>
                </a:moveTo>
                <a:lnTo>
                  <a:pt x="0" y="975"/>
                </a:lnTo>
                <a:cubicBezTo>
                  <a:pt x="203" y="1204"/>
                  <a:pt x="607" y="1398"/>
                  <a:pt x="996" y="1387"/>
                </a:cubicBezTo>
                <a:cubicBezTo>
                  <a:pt x="1385" y="1375"/>
                  <a:pt x="1707" y="1159"/>
                  <a:pt x="1866" y="996"/>
                </a:cubicBezTo>
                <a:lnTo>
                  <a:pt x="927" y="0"/>
                </a:lnTo>
                <a:close/>
              </a:path>
            </a:pathLst>
          </a:cu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76200" cmpd="sng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srgbClr val="19426B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8" name="Freeform 22" descr="2"/>
          <p:cNvSpPr>
            <a:spLocks/>
          </p:cNvSpPr>
          <p:nvPr userDrawn="1"/>
        </p:nvSpPr>
        <p:spPr bwMode="gray">
          <a:xfrm>
            <a:off x="10324082" y="445121"/>
            <a:ext cx="665163" cy="908050"/>
          </a:xfrm>
          <a:custGeom>
            <a:avLst/>
            <a:gdLst>
              <a:gd name="T0" fmla="*/ 1325 w 1325"/>
              <a:gd name="T1" fmla="*/ 960 h 1910"/>
              <a:gd name="T2" fmla="*/ 414 w 1325"/>
              <a:gd name="T3" fmla="*/ 0 h 1910"/>
              <a:gd name="T4" fmla="*/ 27 w 1325"/>
              <a:gd name="T5" fmla="*/ 1014 h 1910"/>
              <a:gd name="T6" fmla="*/ 402 w 1325"/>
              <a:gd name="T7" fmla="*/ 1910 h 1910"/>
              <a:gd name="T8" fmla="*/ 1325 w 1325"/>
              <a:gd name="T9" fmla="*/ 960 h 19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25" h="1910">
                <a:moveTo>
                  <a:pt x="1325" y="960"/>
                </a:moveTo>
                <a:lnTo>
                  <a:pt x="414" y="0"/>
                </a:lnTo>
                <a:cubicBezTo>
                  <a:pt x="238" y="162"/>
                  <a:pt x="0" y="570"/>
                  <a:pt x="27" y="1014"/>
                </a:cubicBezTo>
                <a:cubicBezTo>
                  <a:pt x="53" y="1458"/>
                  <a:pt x="233" y="1748"/>
                  <a:pt x="402" y="1910"/>
                </a:cubicBezTo>
                <a:lnTo>
                  <a:pt x="1325" y="960"/>
                </a:lnTo>
                <a:close/>
              </a:path>
            </a:pathLst>
          </a:cu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76200" cmpd="sng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uk-UA"/>
          </a:p>
        </p:txBody>
      </p:sp>
      <p:grpSp>
        <p:nvGrpSpPr>
          <p:cNvPr id="19" name="Групувати 18"/>
          <p:cNvGrpSpPr/>
          <p:nvPr userDrawn="1"/>
        </p:nvGrpSpPr>
        <p:grpSpPr>
          <a:xfrm>
            <a:off x="-15225" y="6529734"/>
            <a:ext cx="4680520" cy="328282"/>
            <a:chOff x="467544" y="6485698"/>
            <a:chExt cx="4680520" cy="328281"/>
          </a:xfrm>
        </p:grpSpPr>
        <p:pic>
          <p:nvPicPr>
            <p:cNvPr id="20" name="Picture 3" descr="E:\Робота\Вчитель Інформатики\~~~Сайт~~~\teach-inf.at.ua\FTP\krfb_6465.png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6296" y="6485698"/>
              <a:ext cx="321568" cy="3215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TextBox 20"/>
            <p:cNvSpPr txBox="1"/>
            <p:nvPr/>
          </p:nvSpPr>
          <p:spPr>
            <a:xfrm>
              <a:off x="467544" y="6506203"/>
              <a:ext cx="4680520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400" i="1" dirty="0">
                  <a:solidFill>
                    <a:srgbClr val="19426B"/>
                  </a:solidFill>
                  <a:latin typeface="Verdana"/>
                </a:rPr>
                <a:t>© </a:t>
              </a:r>
              <a:r>
                <a:rPr lang="uk-UA" sz="1400" i="1" dirty="0">
                  <a:solidFill>
                    <a:srgbClr val="19426B"/>
                  </a:solidFill>
                  <a:latin typeface="Verdana"/>
                </a:rPr>
                <a:t>Вивчаємо інформатику        </a:t>
              </a:r>
              <a:r>
                <a:rPr lang="en-US" sz="1400" b="1" i="1" dirty="0">
                  <a:solidFill>
                    <a:srgbClr val="19426B"/>
                  </a:solidFill>
                  <a:latin typeface="Verdana"/>
                  <a:hlinkClick r:id="rId7" tooltip="Перейти на сайт"/>
                </a:rPr>
                <a:t>teach-inf.at.ua</a:t>
              </a:r>
              <a:endParaRPr lang="ru-RU" sz="1400" b="1" i="1" dirty="0">
                <a:solidFill>
                  <a:srgbClr val="19426B"/>
                </a:solidFill>
                <a:latin typeface="Verdana"/>
              </a:endParaRPr>
            </a:p>
          </p:txBody>
        </p:sp>
      </p:grpSp>
      <p:sp>
        <p:nvSpPr>
          <p:cNvPr id="22" name="Заголовок 1"/>
          <p:cNvSpPr>
            <a:spLocks noGrp="1"/>
          </p:cNvSpPr>
          <p:nvPr userDrawn="1">
            <p:ph type="title"/>
          </p:nvPr>
        </p:nvSpPr>
        <p:spPr>
          <a:xfrm>
            <a:off x="1170688" y="162512"/>
            <a:ext cx="9053954" cy="532820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 lnSpcReduction="10000"/>
          </a:bodyPr>
          <a:lstStyle>
            <a:lvl1pPr>
              <a:defRPr kumimoji="0" lang="uk-UA" sz="3200" b="1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</a:defRPr>
            </a:lvl1pPr>
          </a:lstStyle>
          <a:p>
            <a:pPr marL="0" lvl="0" fontAlgn="base">
              <a:lnSpc>
                <a:spcPct val="100000"/>
              </a:lnSpc>
              <a:spcAft>
                <a:spcPct val="0"/>
              </a:spcAft>
            </a:pPr>
            <a:r>
              <a:rPr lang="uk-UA" dirty="0"/>
              <a:t>Зразок заголовка</a:t>
            </a:r>
          </a:p>
        </p:txBody>
      </p:sp>
      <p:sp>
        <p:nvSpPr>
          <p:cNvPr id="16" name="Oval 24"/>
          <p:cNvSpPr>
            <a:spLocks noChangeArrowheads="1"/>
          </p:cNvSpPr>
          <p:nvPr userDrawn="1"/>
        </p:nvSpPr>
        <p:spPr bwMode="gray">
          <a:xfrm>
            <a:off x="10779695" y="695331"/>
            <a:ext cx="522288" cy="496887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>
              <a:ln>
                <a:noFill/>
              </a:ln>
              <a:solidFill>
                <a:srgbClr val="19426B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10779188" y="543972"/>
            <a:ext cx="7565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sz="4400" b="1" i="1" dirty="0">
                <a:solidFill>
                  <a:srgbClr val="19426B"/>
                </a:solidFill>
                <a:latin typeface="Arial" panose="020B0604020202020204" pitchFamily="34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717398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44E9269-1560-433C-88F4-3A78CD881B3D}" type="datetimeFigureOut">
              <a:rPr lang="uk-UA" smtClean="0"/>
              <a:t>30.01.2018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52E948-F03E-4133-ABAE-EC8DE8272D46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3832313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44E9269-1560-433C-88F4-3A78CD881B3D}" type="datetimeFigureOut">
              <a:rPr lang="uk-UA" smtClean="0"/>
              <a:t>30.01.2018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52E948-F03E-4133-ABAE-EC8DE8272D46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6571737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22400" y="1600201"/>
            <a:ext cx="45720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45720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44E9269-1560-433C-88F4-3A78CD881B3D}" type="datetimeFigureOut">
              <a:rPr lang="uk-UA" smtClean="0"/>
              <a:t>30.01.2018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52E948-F03E-4133-ABAE-EC8DE8272D46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1216442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44E9269-1560-433C-88F4-3A78CD881B3D}" type="datetimeFigureOut">
              <a:rPr lang="uk-UA" smtClean="0"/>
              <a:t>30.01.2018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52E948-F03E-4133-ABAE-EC8DE8272D46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2235329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44E9269-1560-433C-88F4-3A78CD881B3D}" type="datetimeFigureOut">
              <a:rPr lang="uk-UA" smtClean="0"/>
              <a:t>30.01.2018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52E948-F03E-4133-ABAE-EC8DE8272D46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2979114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44E9269-1560-433C-88F4-3A78CD881B3D}" type="datetimeFigureOut">
              <a:rPr lang="uk-UA" smtClean="0"/>
              <a:t>30.01.2018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52E948-F03E-4133-ABAE-EC8DE8272D46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0899845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44E9269-1560-433C-88F4-3A78CD881B3D}" type="datetimeFigureOut">
              <a:rPr lang="uk-UA" smtClean="0"/>
              <a:t>30.01.2018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52E948-F03E-4133-ABAE-EC8DE8272D46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55575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44E9269-1560-433C-88F4-3A78CD881B3D}" type="datetimeFigureOut">
              <a:rPr lang="uk-UA" smtClean="0"/>
              <a:t>30.01.2018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52E948-F03E-4133-ABAE-EC8DE8272D46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448238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22400" y="274638"/>
            <a:ext cx="9448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22400" y="1600201"/>
            <a:ext cx="93472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444E9269-1560-433C-88F4-3A78CD881B3D}" type="datetimeFigureOut">
              <a:rPr lang="uk-UA" smtClean="0"/>
              <a:t>30.01.2018</a:t>
            </a:fld>
            <a:endParaRPr lang="uk-UA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uk-UA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152E948-F03E-4133-ABAE-EC8DE8272D46}" type="slidenum">
              <a:rPr lang="uk-UA" smtClean="0"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66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6600">
          <a:solidFill>
            <a:schemeClr val="tx2"/>
          </a:solidFill>
          <a:latin typeface="Majestic" pitchFamily="66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6600">
          <a:solidFill>
            <a:schemeClr val="tx2"/>
          </a:solidFill>
          <a:latin typeface="Majestic" pitchFamily="66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6600">
          <a:solidFill>
            <a:schemeClr val="tx2"/>
          </a:solidFill>
          <a:latin typeface="Majestic" pitchFamily="66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6600">
          <a:solidFill>
            <a:schemeClr val="tx2"/>
          </a:solidFill>
          <a:latin typeface="Majestic" pitchFamily="66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6600">
          <a:solidFill>
            <a:schemeClr val="tx2"/>
          </a:solidFill>
          <a:latin typeface="Majestic" pitchFamily="66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6600">
          <a:solidFill>
            <a:schemeClr val="tx2"/>
          </a:solidFill>
          <a:latin typeface="Majestic" pitchFamily="66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6600">
          <a:solidFill>
            <a:schemeClr val="tx2"/>
          </a:solidFill>
          <a:latin typeface="Majestic" pitchFamily="66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6600">
          <a:solidFill>
            <a:schemeClr val="tx2"/>
          </a:solidFill>
          <a:latin typeface="Majestic" pitchFamily="66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SzPct val="150000"/>
        <a:buBlip>
          <a:blip r:embed="rId16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putidorogi-nn.ru/100-chudes-sveta/20-velikie-piramidy-i-bolshoi-sfinks" TargetMode="External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hyperlink" Target="https://www.google.com.ua/maps" TargetMode="Externa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25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25787" y="1168700"/>
            <a:ext cx="7137066" cy="1801607"/>
          </a:xfrm>
        </p:spPr>
        <p:txBody>
          <a:bodyPr>
            <a:noAutofit/>
          </a:bodyPr>
          <a:lstStyle/>
          <a:p>
            <a:r>
              <a:rPr lang="uk-UA" sz="5400" i="1" dirty="0"/>
              <a:t>Перегляд карт. Пошук рідного краю на картах.</a:t>
            </a:r>
          </a:p>
        </p:txBody>
      </p:sp>
      <p:pic>
        <p:nvPicPr>
          <p:cNvPr id="7" name="Picture 2" descr="google, maps ic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1198" y="3818796"/>
            <a:ext cx="2009923" cy="2009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7647" y="3632908"/>
            <a:ext cx="4543761" cy="2060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435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0688" y="458726"/>
            <a:ext cx="9053954" cy="532820"/>
          </a:xfrm>
        </p:spPr>
        <p:txBody>
          <a:bodyPr>
            <a:noAutofit/>
          </a:bodyPr>
          <a:lstStyle/>
          <a:p>
            <a:r>
              <a:rPr lang="uk-UA" i="1" dirty="0">
                <a:solidFill>
                  <a:srgbClr val="002060"/>
                </a:solidFill>
              </a:rPr>
              <a:t>Карти </a:t>
            </a:r>
            <a:r>
              <a:rPr lang="en-US" i="1" dirty="0">
                <a:solidFill>
                  <a:srgbClr val="002060"/>
                </a:solidFill>
              </a:rPr>
              <a:t>Google</a:t>
            </a:r>
            <a:endParaRPr lang="uk-UA" i="1" dirty="0">
              <a:solidFill>
                <a:srgbClr val="00206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t="16697"/>
          <a:stretch/>
        </p:blipFill>
        <p:spPr>
          <a:xfrm>
            <a:off x="1460876" y="2421228"/>
            <a:ext cx="9272405" cy="41165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Прямокутник 7"/>
          <p:cNvSpPr/>
          <p:nvPr/>
        </p:nvSpPr>
        <p:spPr>
          <a:xfrm>
            <a:off x="10360819" y="5747465"/>
            <a:ext cx="274854" cy="467597"/>
          </a:xfrm>
          <a:prstGeom prst="rect">
            <a:avLst/>
          </a:prstGeom>
          <a:noFill/>
          <a:ln w="7620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545654" y="4698955"/>
            <a:ext cx="2678988" cy="830997"/>
          </a:xfrm>
          <a:prstGeom prst="wedgeRectCallout">
            <a:avLst>
              <a:gd name="adj1" fmla="val 58244"/>
              <a:gd name="adj2" fmla="val 105690"/>
            </a:avLst>
          </a:prstGeom>
          <a:solidFill>
            <a:srgbClr val="92D05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400" i="1" kern="0" dirty="0">
                <a:solidFill>
                  <a:srgbClr val="FFFFFF"/>
                </a:solidFill>
              </a:rPr>
              <a:t>Змінення масштабу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797641" y="1132199"/>
            <a:ext cx="83391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45720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/>
              <a:t>Як працювати з електронними картами?</a:t>
            </a:r>
            <a:endParaRPr lang="uk-UA" sz="2800" b="1" i="1" kern="0" dirty="0"/>
          </a:p>
        </p:txBody>
      </p:sp>
    </p:spTree>
    <p:extLst>
      <p:ext uri="{BB962C8B-B14F-4D97-AF65-F5344CB8AC3E}">
        <p14:creationId xmlns:p14="http://schemas.microsoft.com/office/powerpoint/2010/main" val="138794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/>
          <a:srcRect t="3780" r="4496"/>
          <a:stretch/>
        </p:blipFill>
        <p:spPr>
          <a:xfrm>
            <a:off x="1760828" y="1710801"/>
            <a:ext cx="8863325" cy="47590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0993" y="497363"/>
            <a:ext cx="9053954" cy="532820"/>
          </a:xfrm>
        </p:spPr>
        <p:txBody>
          <a:bodyPr>
            <a:noAutofit/>
          </a:bodyPr>
          <a:lstStyle/>
          <a:p>
            <a:r>
              <a:rPr lang="uk-UA" i="1" dirty="0">
                <a:solidFill>
                  <a:srgbClr val="002060"/>
                </a:solidFill>
              </a:rPr>
              <a:t>Карти </a:t>
            </a:r>
            <a:r>
              <a:rPr lang="en-US" i="1" dirty="0">
                <a:solidFill>
                  <a:srgbClr val="002060"/>
                </a:solidFill>
              </a:rPr>
              <a:t>Google</a:t>
            </a:r>
            <a:endParaRPr lang="uk-UA" i="1" dirty="0">
              <a:solidFill>
                <a:srgbClr val="002060"/>
              </a:solidFill>
            </a:endParaRPr>
          </a:p>
        </p:txBody>
      </p:sp>
      <p:sp>
        <p:nvSpPr>
          <p:cNvPr id="8" name="Прямокутник 7"/>
          <p:cNvSpPr/>
          <p:nvPr/>
        </p:nvSpPr>
        <p:spPr>
          <a:xfrm>
            <a:off x="1839876" y="1955056"/>
            <a:ext cx="2747873" cy="417006"/>
          </a:xfrm>
          <a:prstGeom prst="rect">
            <a:avLst/>
          </a:prstGeom>
          <a:noFill/>
          <a:ln w="7620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358171" y="2705264"/>
            <a:ext cx="2678988" cy="830997"/>
          </a:xfrm>
          <a:prstGeom prst="wedgeRectCallout">
            <a:avLst>
              <a:gd name="adj1" fmla="val -126406"/>
              <a:gd name="adj2" fmla="val -98148"/>
            </a:avLst>
          </a:prstGeom>
          <a:solidFill>
            <a:srgbClr val="92D05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400" b="1" i="1" kern="0" dirty="0">
                <a:solidFill>
                  <a:srgbClr val="FFFFFF"/>
                </a:solidFill>
              </a:rPr>
              <a:t>Рядок пошуку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13813" y="1187581"/>
            <a:ext cx="61634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/>
              <a:t>Як </a:t>
            </a:r>
            <a:r>
              <a:rPr lang="ru-RU" sz="2800" b="1" i="1" dirty="0" err="1"/>
              <a:t>знайти</a:t>
            </a:r>
            <a:r>
              <a:rPr lang="ru-RU" sz="2800" b="1" i="1" dirty="0"/>
              <a:t> </a:t>
            </a:r>
            <a:r>
              <a:rPr lang="ru-RU" sz="2800" b="1" i="1" dirty="0" err="1"/>
              <a:t>рідний</a:t>
            </a:r>
            <a:r>
              <a:rPr lang="ru-RU" sz="2800" b="1" i="1" dirty="0"/>
              <a:t> край на </a:t>
            </a:r>
            <a:r>
              <a:rPr lang="ru-RU" sz="2800" b="1" i="1" dirty="0" err="1"/>
              <a:t>карті</a:t>
            </a:r>
            <a:r>
              <a:rPr lang="ru-RU" sz="2800" b="1" i="1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091484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35082" y="445847"/>
            <a:ext cx="9053954" cy="532820"/>
          </a:xfrm>
        </p:spPr>
        <p:txBody>
          <a:bodyPr>
            <a:noAutofit/>
          </a:bodyPr>
          <a:lstStyle/>
          <a:p>
            <a:r>
              <a:rPr lang="uk-UA" i="1" dirty="0">
                <a:solidFill>
                  <a:srgbClr val="002060"/>
                </a:solidFill>
              </a:rPr>
              <a:t>Перегляд вулиць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t="4497"/>
          <a:stretch/>
        </p:blipFill>
        <p:spPr>
          <a:xfrm>
            <a:off x="808959" y="1122929"/>
            <a:ext cx="10418674" cy="53028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42243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t="3780" r="4080"/>
          <a:stretch/>
        </p:blipFill>
        <p:spPr>
          <a:xfrm>
            <a:off x="1452652" y="1801824"/>
            <a:ext cx="8901962" cy="47590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60840" y="458726"/>
            <a:ext cx="9053954" cy="532820"/>
          </a:xfrm>
        </p:spPr>
        <p:txBody>
          <a:bodyPr>
            <a:noAutofit/>
          </a:bodyPr>
          <a:lstStyle/>
          <a:p>
            <a:r>
              <a:rPr lang="uk-UA" i="1" dirty="0">
                <a:solidFill>
                  <a:srgbClr val="002060"/>
                </a:solidFill>
              </a:rPr>
              <a:t>Електронні карти</a:t>
            </a:r>
          </a:p>
        </p:txBody>
      </p:sp>
      <p:sp>
        <p:nvSpPr>
          <p:cNvPr id="8" name="Прямокутник 7"/>
          <p:cNvSpPr/>
          <p:nvPr/>
        </p:nvSpPr>
        <p:spPr>
          <a:xfrm>
            <a:off x="3543300" y="3536260"/>
            <a:ext cx="666750" cy="749989"/>
          </a:xfrm>
          <a:prstGeom prst="rect">
            <a:avLst/>
          </a:prstGeom>
          <a:noFill/>
          <a:ln w="7620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358171" y="2705264"/>
            <a:ext cx="2678988" cy="830997"/>
          </a:xfrm>
          <a:prstGeom prst="wedgeRectCallout">
            <a:avLst>
              <a:gd name="adj1" fmla="val -64186"/>
              <a:gd name="adj2" fmla="val 85247"/>
            </a:avLst>
          </a:prstGeom>
          <a:solidFill>
            <a:srgbClr val="92D05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400" b="1" i="1" kern="0" dirty="0">
                <a:solidFill>
                  <a:srgbClr val="FFFFFF"/>
                </a:solidFill>
              </a:rPr>
              <a:t>Прокладання маршруту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876675" y="1119319"/>
            <a:ext cx="39565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 err="1"/>
              <a:t>Прокладання</a:t>
            </a:r>
            <a:r>
              <a:rPr lang="ru-RU" sz="2400" b="1" i="1" dirty="0"/>
              <a:t> маршруту</a:t>
            </a:r>
          </a:p>
        </p:txBody>
      </p:sp>
    </p:spTree>
    <p:extLst>
      <p:ext uri="{BB962C8B-B14F-4D97-AF65-F5344CB8AC3E}">
        <p14:creationId xmlns:p14="http://schemas.microsoft.com/office/powerpoint/2010/main" val="4021747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40134" y="471605"/>
            <a:ext cx="9053954" cy="532820"/>
          </a:xfrm>
        </p:spPr>
        <p:txBody>
          <a:bodyPr>
            <a:noAutofit/>
          </a:bodyPr>
          <a:lstStyle/>
          <a:p>
            <a:r>
              <a:rPr lang="uk-UA" i="1" dirty="0">
                <a:solidFill>
                  <a:srgbClr val="002060"/>
                </a:solidFill>
              </a:rPr>
              <a:t>Електронні карти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t="3550" r="4150"/>
          <a:stretch/>
        </p:blipFill>
        <p:spPr>
          <a:xfrm>
            <a:off x="1440134" y="1811903"/>
            <a:ext cx="8927359" cy="47875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кутник 6"/>
          <p:cNvSpPr/>
          <p:nvPr/>
        </p:nvSpPr>
        <p:spPr>
          <a:xfrm>
            <a:off x="3415587" y="3927423"/>
            <a:ext cx="811639" cy="494675"/>
          </a:xfrm>
          <a:prstGeom prst="rect">
            <a:avLst/>
          </a:prstGeom>
          <a:solidFill>
            <a:srgbClr val="008000">
              <a:alpha val="30000"/>
            </a:srgbClr>
          </a:solidFill>
          <a:ln w="57150">
            <a:solidFill>
              <a:srgbClr val="D247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8" name="Стрілка вліво 20"/>
          <p:cNvSpPr/>
          <p:nvPr/>
        </p:nvSpPr>
        <p:spPr>
          <a:xfrm rot="18900000">
            <a:off x="3911790" y="3461594"/>
            <a:ext cx="1152128" cy="648072"/>
          </a:xfrm>
          <a:prstGeom prst="leftArrow">
            <a:avLst/>
          </a:prstGeom>
          <a:solidFill>
            <a:srgbClr val="FF000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9" name="Прямокутник 8"/>
          <p:cNvSpPr/>
          <p:nvPr/>
        </p:nvSpPr>
        <p:spPr>
          <a:xfrm>
            <a:off x="7721312" y="3847083"/>
            <a:ext cx="765463" cy="339258"/>
          </a:xfrm>
          <a:prstGeom prst="rect">
            <a:avLst/>
          </a:prstGeom>
          <a:solidFill>
            <a:srgbClr val="008000">
              <a:alpha val="30000"/>
            </a:srgbClr>
          </a:solidFill>
          <a:ln w="57150">
            <a:solidFill>
              <a:srgbClr val="D247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10" name="Стрілка вліво 20"/>
          <p:cNvSpPr/>
          <p:nvPr/>
        </p:nvSpPr>
        <p:spPr>
          <a:xfrm rot="2215689">
            <a:off x="7786143" y="4153091"/>
            <a:ext cx="1152128" cy="648072"/>
          </a:xfrm>
          <a:prstGeom prst="leftArrow">
            <a:avLst/>
          </a:prstGeom>
          <a:solidFill>
            <a:srgbClr val="FF000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1" name="Прямокутник 10"/>
          <p:cNvSpPr/>
          <p:nvPr/>
        </p:nvSpPr>
        <p:spPr>
          <a:xfrm>
            <a:off x="1595894" y="2478150"/>
            <a:ext cx="2495094" cy="563766"/>
          </a:xfrm>
          <a:prstGeom prst="rect">
            <a:avLst/>
          </a:prstGeom>
          <a:solidFill>
            <a:srgbClr val="008000">
              <a:alpha val="30000"/>
            </a:srgbClr>
          </a:solidFill>
          <a:ln w="57150">
            <a:solidFill>
              <a:srgbClr val="D247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12" name="TextBox 11"/>
          <p:cNvSpPr txBox="1"/>
          <p:nvPr/>
        </p:nvSpPr>
        <p:spPr>
          <a:xfrm>
            <a:off x="67010" y="3185715"/>
            <a:ext cx="3217358" cy="830997"/>
          </a:xfrm>
          <a:prstGeom prst="wedgeRectCallout">
            <a:avLst>
              <a:gd name="adj1" fmla="val 34780"/>
              <a:gd name="adj2" fmla="val -81913"/>
            </a:avLst>
          </a:prstGeom>
          <a:solidFill>
            <a:srgbClr val="92D05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400" b="1" i="1" kern="0" dirty="0">
                <a:solidFill>
                  <a:srgbClr val="FFFFFF"/>
                </a:solidFill>
              </a:rPr>
              <a:t>Вказати населені пункти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322467" y="1113182"/>
            <a:ext cx="275588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i="1" dirty="0" err="1"/>
              <a:t>Виміряти</a:t>
            </a:r>
            <a:r>
              <a:rPr lang="ru-RU" sz="2000" b="1" i="1" dirty="0"/>
              <a:t> </a:t>
            </a:r>
            <a:r>
              <a:rPr lang="ru-RU" sz="2000" b="1" i="1" dirty="0" err="1"/>
              <a:t>відстань</a:t>
            </a:r>
            <a:endParaRPr lang="ru-RU" sz="2000" b="1" i="1" dirty="0"/>
          </a:p>
        </p:txBody>
      </p:sp>
    </p:spTree>
    <p:extLst>
      <p:ext uri="{BB962C8B-B14F-4D97-AF65-F5344CB8AC3E}">
        <p14:creationId xmlns:p14="http://schemas.microsoft.com/office/powerpoint/2010/main" val="2543779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25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250"/>
                            </p:stCondLst>
                            <p:childTnLst>
                              <p:par>
                                <p:cTn id="1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500"/>
                            </p:stCondLst>
                            <p:childTnLst>
                              <p:par>
                                <p:cTn id="2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975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4274" y="420089"/>
            <a:ext cx="9053954" cy="532820"/>
          </a:xfrm>
        </p:spPr>
        <p:txBody>
          <a:bodyPr>
            <a:noAutofit/>
          </a:bodyPr>
          <a:lstStyle/>
          <a:p>
            <a:r>
              <a:rPr lang="uk-UA" dirty="0" smtClean="0">
                <a:solidFill>
                  <a:srgbClr val="002060"/>
                </a:solidFill>
              </a:rPr>
              <a:t>У світі цікавого</a:t>
            </a:r>
            <a:endParaRPr lang="uk-UA" dirty="0">
              <a:solidFill>
                <a:srgbClr val="002060"/>
              </a:solidFill>
            </a:endParaRPr>
          </a:p>
        </p:txBody>
      </p:sp>
      <p:pic>
        <p:nvPicPr>
          <p:cNvPr id="1026" name="Picture 2" descr="C:\Users\ADMIN\Desktop\sem_chudes_drevnego_mira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5451" y="1719983"/>
            <a:ext cx="6315062" cy="4207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663720" y="5927489"/>
            <a:ext cx="58985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 err="1" smtClean="0">
                <a:hlinkClick r:id="rId3"/>
              </a:rPr>
              <a:t>Пірамііда</a:t>
            </a:r>
            <a:r>
              <a:rPr lang="ru-RU" sz="2000" i="1" dirty="0" smtClean="0">
                <a:hlinkClick r:id="rId3"/>
              </a:rPr>
              <a:t> </a:t>
            </a:r>
            <a:r>
              <a:rPr lang="ru-RU" sz="2000" i="1" dirty="0">
                <a:hlinkClick r:id="rId3"/>
              </a:rPr>
              <a:t>Хеопса, </a:t>
            </a:r>
            <a:r>
              <a:rPr lang="ru-RU" sz="2000" i="1" dirty="0" err="1" smtClean="0">
                <a:hlinkClick r:id="rId3"/>
              </a:rPr>
              <a:t>Єгипет</a:t>
            </a:r>
            <a:endParaRPr lang="ru-RU" sz="2000" i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97079" y="1067804"/>
            <a:ext cx="74174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45720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400" b="1" i="1" kern="0" dirty="0"/>
              <a:t>Останнє чудо світу - </a:t>
            </a:r>
            <a:r>
              <a:rPr lang="uk-UA" sz="2400" b="1" i="1" kern="0" dirty="0">
                <a:solidFill>
                  <a:srgbClr val="FF0000"/>
                </a:solidFill>
              </a:rPr>
              <a:t>Єгипетські піраміди</a:t>
            </a:r>
            <a:r>
              <a:rPr lang="uk-UA" sz="2400" b="1" i="1" kern="0" dirty="0"/>
              <a:t>:</a:t>
            </a:r>
            <a:endParaRPr lang="uk-UA" sz="2400" b="1" i="1" kern="0" dirty="0"/>
          </a:p>
        </p:txBody>
      </p:sp>
    </p:spTree>
    <p:extLst>
      <p:ext uri="{BB962C8B-B14F-4D97-AF65-F5344CB8AC3E}">
        <p14:creationId xmlns:p14="http://schemas.microsoft.com/office/powerpoint/2010/main" val="4267176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73719" y="471605"/>
            <a:ext cx="9053954" cy="532820"/>
          </a:xfrm>
        </p:spPr>
        <p:txBody>
          <a:bodyPr>
            <a:normAutofit fontScale="90000"/>
          </a:bodyPr>
          <a:lstStyle/>
          <a:p>
            <a:r>
              <a:rPr lang="uk-UA" i="1" dirty="0" smtClean="0">
                <a:solidFill>
                  <a:srgbClr val="002060"/>
                </a:solidFill>
              </a:rPr>
              <a:t>Повторимо</a:t>
            </a:r>
            <a:endParaRPr lang="uk-UA" i="1" dirty="0">
              <a:solidFill>
                <a:srgbClr val="00206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339008" y="1196593"/>
            <a:ext cx="59170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lvl="0" indent="-457200" algn="just">
              <a:buFont typeface="+mj-lt"/>
              <a:buAutoNum type="arabicPeriod"/>
              <a:defRPr/>
            </a:pPr>
            <a:r>
              <a:rPr lang="uk-UA" sz="2400" b="1" i="1" kern="0" dirty="0"/>
              <a:t>Які електронні карти ви знаєте?</a:t>
            </a:r>
            <a:endParaRPr lang="uk-UA" sz="2400" b="1" i="1" kern="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339008" y="1898136"/>
            <a:ext cx="58176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lvl="0" indent="-514350" algn="just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 startAt="2"/>
              <a:defRPr/>
            </a:pPr>
            <a:r>
              <a:rPr lang="uk-UA" sz="2400" b="1" i="1" kern="0" dirty="0"/>
              <a:t>Як знайти рідний край на карті?</a:t>
            </a:r>
            <a:endParaRPr lang="uk-UA" sz="2400" b="1" i="1" kern="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339007" y="2600495"/>
            <a:ext cx="793833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buFont typeface="+mj-lt"/>
              <a:buAutoNum type="arabicPeriod" startAt="3"/>
              <a:defRPr/>
            </a:pPr>
            <a:r>
              <a:rPr lang="uk-UA" sz="2400" b="1" i="1" kern="0" dirty="0"/>
              <a:t>Які переваги використання електронних </a:t>
            </a:r>
            <a:r>
              <a:rPr lang="uk-UA" sz="2400" b="1" i="1" kern="0" dirty="0" err="1"/>
              <a:t>крат</a:t>
            </a:r>
            <a:r>
              <a:rPr lang="uk-UA" sz="2400" b="1" i="1" kern="0" dirty="0"/>
              <a:t>?</a:t>
            </a:r>
            <a:endParaRPr lang="uk-UA" sz="2400" b="1" i="1" kern="0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2865" y="3632908"/>
            <a:ext cx="4543761" cy="2060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007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3567" y="445847"/>
            <a:ext cx="9053954" cy="532820"/>
          </a:xfrm>
        </p:spPr>
        <p:txBody>
          <a:bodyPr>
            <a:normAutofit fontScale="90000"/>
          </a:bodyPr>
          <a:lstStyle/>
          <a:p>
            <a:r>
              <a:rPr lang="uk-UA" i="1" dirty="0">
                <a:solidFill>
                  <a:srgbClr val="002060"/>
                </a:solidFill>
              </a:rPr>
              <a:t>Розгадайте ребус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825803" y="5445224"/>
            <a:ext cx="2627290" cy="715089"/>
          </a:xfrm>
          <a:prstGeom prst="roundRect">
            <a:avLst/>
          </a:prstGeom>
          <a:solidFill>
            <a:srgbClr val="FF000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Times New Roman" panose="02020603050405020304" pitchFamily="18" charset="0"/>
              </a:rPr>
              <a:t>Карта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1767" y="1555500"/>
            <a:ext cx="9684481" cy="3557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66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b="1" i="1" dirty="0" smtClean="0">
                <a:solidFill>
                  <a:srgbClr val="002060"/>
                </a:solidFill>
                <a:latin typeface="+mn-lt"/>
              </a:rPr>
              <a:t>Ф</a:t>
            </a:r>
            <a:r>
              <a:rPr lang="uk-UA" sz="4400" b="1" i="1" dirty="0" err="1" smtClean="0">
                <a:solidFill>
                  <a:srgbClr val="002060"/>
                </a:solidFill>
                <a:latin typeface="+mn-lt"/>
              </a:rPr>
              <a:t>ізкультхвилинка</a:t>
            </a:r>
            <a:endParaRPr lang="ru-RU" sz="4400" b="1" i="1" dirty="0">
              <a:solidFill>
                <a:srgbClr val="002060"/>
              </a:solidFill>
              <a:latin typeface="+mn-lt"/>
            </a:endParaRPr>
          </a:p>
        </p:txBody>
      </p:sp>
      <p:pic>
        <p:nvPicPr>
          <p:cNvPr id="1026" name="Picture 2" descr="C:\Users\ADMIN\Desktop\img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598"/>
          <a:stretch/>
        </p:blipFill>
        <p:spPr bwMode="auto">
          <a:xfrm>
            <a:off x="1723070" y="1648496"/>
            <a:ext cx="8534400" cy="4131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4965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100" b="1" i="1" dirty="0">
                <a:solidFill>
                  <a:srgbClr val="002060"/>
                </a:solidFill>
              </a:rPr>
              <a:t>Працюємо за </a:t>
            </a:r>
            <a:r>
              <a:rPr lang="uk-UA" sz="3100" b="1" i="1" dirty="0" smtClean="0">
                <a:solidFill>
                  <a:srgbClr val="002060"/>
                </a:solidFill>
              </a:rPr>
              <a:t>комп’ютером</a:t>
            </a:r>
            <a:endParaRPr lang="uk-UA" b="1" i="1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743200" y="1371826"/>
            <a:ext cx="74955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i="1" dirty="0" smtClean="0"/>
              <a:t>Пригадаємо правила з БЖД в кабінеті інформатики</a:t>
            </a:r>
            <a:endParaRPr lang="ru-RU" sz="2000" b="1" i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0175" y="2136621"/>
            <a:ext cx="5215943" cy="3906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148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2508" y="458726"/>
            <a:ext cx="9053954" cy="532820"/>
          </a:xfrm>
        </p:spPr>
        <p:txBody>
          <a:bodyPr>
            <a:noAutofit/>
          </a:bodyPr>
          <a:lstStyle/>
          <a:p>
            <a:r>
              <a:rPr lang="uk-UA" i="1" dirty="0">
                <a:solidFill>
                  <a:srgbClr val="002060"/>
                </a:solidFill>
              </a:rPr>
              <a:t>Логічна розминка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996225" y="1006579"/>
            <a:ext cx="826823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000" b="1" i="1" kern="0" dirty="0" err="1">
                <a:solidFill>
                  <a:srgbClr val="FF0000"/>
                </a:solidFill>
              </a:rPr>
              <a:t>Метаграми</a:t>
            </a:r>
            <a:r>
              <a:rPr lang="uk-UA" sz="2000" b="1" i="1" kern="0" dirty="0">
                <a:solidFill>
                  <a:srgbClr val="FF0000"/>
                </a:solidFill>
              </a:rPr>
              <a:t> </a:t>
            </a:r>
            <a:r>
              <a:rPr lang="uk-UA" sz="2000" b="1" i="1" kern="0" dirty="0">
                <a:solidFill>
                  <a:schemeClr val="accent4"/>
                </a:solidFill>
              </a:rPr>
              <a:t>– це загадка, для відгадування якої треба в слові одну літеру замінити іншою.</a:t>
            </a:r>
            <a:endParaRPr lang="uk-UA" sz="2000" b="1" i="1" kern="0" dirty="0">
              <a:solidFill>
                <a:schemeClr val="accent4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4242" y="2096505"/>
            <a:ext cx="3712201" cy="3662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541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6598" y="484484"/>
            <a:ext cx="9053954" cy="532820"/>
          </a:xfrm>
        </p:spPr>
        <p:txBody>
          <a:bodyPr>
            <a:normAutofit fontScale="90000"/>
          </a:bodyPr>
          <a:lstStyle/>
          <a:p>
            <a:r>
              <a:rPr lang="uk-UA" i="1" dirty="0">
                <a:solidFill>
                  <a:srgbClr val="002060"/>
                </a:solidFill>
              </a:rPr>
              <a:t>Працюємо за комп’ютером</a:t>
            </a:r>
            <a:endParaRPr lang="uk-UA" dirty="0">
              <a:solidFill>
                <a:srgbClr val="002060"/>
              </a:solidFill>
            </a:endParaRPr>
          </a:p>
        </p:txBody>
      </p:sp>
      <p:pic>
        <p:nvPicPr>
          <p:cNvPr id="13" name="Рисунок 12">
            <a:hlinkClick r:id="rId2"/>
          </p:cNvPr>
          <p:cNvPicPr>
            <a:picLocks noChangeAspect="1"/>
          </p:cNvPicPr>
          <p:nvPr/>
        </p:nvPicPr>
        <p:blipFill rotWithShape="1">
          <a:blip r:embed="rId3"/>
          <a:srcRect t="4182" r="6151"/>
          <a:stretch/>
        </p:blipFill>
        <p:spPr>
          <a:xfrm>
            <a:off x="1848987" y="1617158"/>
            <a:ext cx="8698810" cy="47332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Прямокутник 14"/>
          <p:cNvSpPr/>
          <p:nvPr/>
        </p:nvSpPr>
        <p:spPr>
          <a:xfrm>
            <a:off x="1974443" y="1903382"/>
            <a:ext cx="2347380" cy="406871"/>
          </a:xfrm>
          <a:prstGeom prst="rect">
            <a:avLst/>
          </a:prstGeom>
          <a:solidFill>
            <a:srgbClr val="008000">
              <a:alpha val="30000"/>
            </a:srgbClr>
          </a:solidFill>
          <a:ln w="57150">
            <a:solidFill>
              <a:srgbClr val="D247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16" name="Стрілка вліво 20"/>
          <p:cNvSpPr/>
          <p:nvPr/>
        </p:nvSpPr>
        <p:spPr>
          <a:xfrm rot="2700000">
            <a:off x="3377296" y="2552635"/>
            <a:ext cx="1182886" cy="532986"/>
          </a:xfrm>
          <a:prstGeom prst="leftArrow">
            <a:avLst/>
          </a:prstGeom>
          <a:solidFill>
            <a:srgbClr val="FF000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25769" y="1155493"/>
            <a:ext cx="843566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400" b="1" i="1" kern="0" dirty="0"/>
              <a:t>Знайти рідний край на карті (</a:t>
            </a:r>
            <a:r>
              <a:rPr lang="en-US" sz="2400" b="1" i="1" kern="0" dirty="0"/>
              <a:t>google.com.ua/maps</a:t>
            </a:r>
            <a:r>
              <a:rPr lang="uk-UA" sz="2400" b="1" i="1" kern="0" dirty="0"/>
              <a:t>)</a:t>
            </a:r>
            <a:endParaRPr lang="uk-UA" sz="2400" b="1" i="1" kern="0" dirty="0"/>
          </a:p>
        </p:txBody>
      </p:sp>
    </p:spTree>
    <p:extLst>
      <p:ext uri="{BB962C8B-B14F-4D97-AF65-F5344CB8AC3E}">
        <p14:creationId xmlns:p14="http://schemas.microsoft.com/office/powerpoint/2010/main" val="3907800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25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75027" y="713183"/>
            <a:ext cx="7151587" cy="1801607"/>
          </a:xfrm>
        </p:spPr>
        <p:txBody>
          <a:bodyPr>
            <a:normAutofit/>
          </a:bodyPr>
          <a:lstStyle/>
          <a:p>
            <a:r>
              <a:rPr lang="uk-UA" sz="5400" i="1" dirty="0"/>
              <a:t>Дякую за увагу!</a:t>
            </a:r>
          </a:p>
        </p:txBody>
      </p:sp>
      <p:pic>
        <p:nvPicPr>
          <p:cNvPr id="6" name="Picture 2" descr="http://www.tvoyakniga.ru/images/forum_uploads/20100928123711-smayl_201411262109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1509" y="2109655"/>
            <a:ext cx="4265517" cy="4265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4496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0102" y="471605"/>
            <a:ext cx="9053954" cy="532820"/>
          </a:xfrm>
        </p:spPr>
        <p:txBody>
          <a:bodyPr>
            <a:noAutofit/>
          </a:bodyPr>
          <a:lstStyle/>
          <a:p>
            <a:r>
              <a:rPr lang="uk-UA" i="1" dirty="0">
                <a:solidFill>
                  <a:srgbClr val="002060"/>
                </a:solidFill>
              </a:rPr>
              <a:t>Спробуйте розгадати </a:t>
            </a:r>
            <a:r>
              <a:rPr lang="uk-UA" i="1" dirty="0" err="1" smtClean="0">
                <a:solidFill>
                  <a:srgbClr val="002060"/>
                </a:solidFill>
              </a:rPr>
              <a:t>метаграму</a:t>
            </a:r>
            <a:endParaRPr lang="uk-UA" i="1" dirty="0">
              <a:solidFill>
                <a:srgbClr val="00206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722771" y="5784432"/>
            <a:ext cx="3515933" cy="578882"/>
          </a:xfrm>
          <a:prstGeom prst="roundRect">
            <a:avLst/>
          </a:prstGeom>
          <a:solidFill>
            <a:srgbClr val="FF000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i="1" kern="0" dirty="0">
                <a:solidFill>
                  <a:srgbClr val="FFFFFF"/>
                </a:solidFill>
              </a:rPr>
              <a:t>(Пара– пар</a:t>
            </a:r>
            <a:r>
              <a:rPr lang="uk-UA" sz="2800" i="1" kern="0" dirty="0">
                <a:solidFill>
                  <a:srgbClr val="FFFF00"/>
                </a:solidFill>
              </a:rPr>
              <a:t>т</a:t>
            </a:r>
            <a:r>
              <a:rPr lang="uk-UA" sz="2800" i="1" kern="0" dirty="0">
                <a:solidFill>
                  <a:srgbClr val="FFFFFF"/>
                </a:solidFill>
              </a:rPr>
              <a:t>а)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485623" y="1186883"/>
            <a:ext cx="63621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720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b="1" i="1" kern="0" dirty="0"/>
              <a:t>Без </a:t>
            </a:r>
            <a:r>
              <a:rPr lang="uk-UA" b="1" i="1" kern="0" dirty="0">
                <a:solidFill>
                  <a:srgbClr val="FF0000"/>
                </a:solidFill>
              </a:rPr>
              <a:t>Т</a:t>
            </a:r>
            <a:r>
              <a:rPr lang="uk-UA" b="1" i="1" kern="0" dirty="0"/>
              <a:t> - вода кипить,</a:t>
            </a:r>
          </a:p>
          <a:p>
            <a:pPr lvl="0" indent="45720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b="1" i="1" kern="0" dirty="0"/>
              <a:t>А з </a:t>
            </a:r>
            <a:r>
              <a:rPr lang="uk-UA" b="1" i="1" kern="0" dirty="0">
                <a:solidFill>
                  <a:srgbClr val="FF0000"/>
                </a:solidFill>
              </a:rPr>
              <a:t>Т</a:t>
            </a:r>
            <a:r>
              <a:rPr lang="uk-UA" b="1" i="1" kern="0" dirty="0"/>
              <a:t> - учень за нею сидить</a:t>
            </a:r>
            <a:endParaRPr lang="uk-UA" b="1" i="1" kern="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1139" y="2492693"/>
            <a:ext cx="4631838" cy="259383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5999" y="2505075"/>
            <a:ext cx="3282705" cy="2458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9945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4914" y="471605"/>
            <a:ext cx="9053954" cy="532820"/>
          </a:xfrm>
        </p:spPr>
        <p:txBody>
          <a:bodyPr>
            <a:noAutofit/>
          </a:bodyPr>
          <a:lstStyle/>
          <a:p>
            <a:r>
              <a:rPr lang="uk-UA" i="1" dirty="0">
                <a:solidFill>
                  <a:srgbClr val="002060"/>
                </a:solidFill>
              </a:rPr>
              <a:t>Спробуйте розгадати </a:t>
            </a:r>
            <a:r>
              <a:rPr lang="uk-UA" i="1" dirty="0" err="1">
                <a:solidFill>
                  <a:srgbClr val="002060"/>
                </a:solidFill>
              </a:rPr>
              <a:t>метаграму</a:t>
            </a:r>
            <a:endParaRPr lang="uk-UA" i="1" dirty="0">
              <a:solidFill>
                <a:srgbClr val="00206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409127" y="5784432"/>
            <a:ext cx="3515932" cy="510778"/>
          </a:xfrm>
          <a:prstGeom prst="roundRect">
            <a:avLst/>
          </a:prstGeom>
          <a:solidFill>
            <a:srgbClr val="FF000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400" i="1" kern="0" dirty="0">
                <a:solidFill>
                  <a:srgbClr val="FFFFFF"/>
                </a:solidFill>
              </a:rPr>
              <a:t>(</a:t>
            </a:r>
            <a:r>
              <a:rPr lang="uk-UA" sz="2400" i="1" kern="0" dirty="0">
                <a:solidFill>
                  <a:srgbClr val="FFFF00"/>
                </a:solidFill>
              </a:rPr>
              <a:t>К</a:t>
            </a:r>
            <a:r>
              <a:rPr lang="uk-UA" sz="2400" i="1" kern="0" dirty="0">
                <a:solidFill>
                  <a:srgbClr val="FFFFFF"/>
                </a:solidFill>
              </a:rPr>
              <a:t>озуля – </a:t>
            </a:r>
            <a:r>
              <a:rPr lang="uk-UA" sz="2400" i="1" kern="0" dirty="0">
                <a:solidFill>
                  <a:srgbClr val="FFFF00"/>
                </a:solidFill>
              </a:rPr>
              <a:t>з</a:t>
            </a:r>
            <a:r>
              <a:rPr lang="uk-UA" sz="2400" i="1" kern="0" dirty="0">
                <a:solidFill>
                  <a:srgbClr val="FFFFFF"/>
                </a:solidFill>
              </a:rPr>
              <a:t>озуля)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137893" y="1138297"/>
            <a:ext cx="793549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b="1" i="1" kern="0" dirty="0"/>
              <a:t>Полохлива i струнка,		Коли ж змінити </a:t>
            </a:r>
            <a:r>
              <a:rPr lang="uk-UA" b="1" i="1" kern="0" dirty="0">
                <a:solidFill>
                  <a:srgbClr val="FF0000"/>
                </a:solidFill>
              </a:rPr>
              <a:t>К</a:t>
            </a:r>
            <a:r>
              <a:rPr lang="uk-UA" b="1" i="1" kern="0" dirty="0"/>
              <a:t> на </a:t>
            </a:r>
            <a:r>
              <a:rPr lang="uk-UA" b="1" i="1" kern="0" dirty="0">
                <a:solidFill>
                  <a:srgbClr val="FF0000"/>
                </a:solidFill>
              </a:rPr>
              <a:t>З</a:t>
            </a:r>
            <a:r>
              <a:rPr lang="uk-UA" b="1" i="1" kern="0" dirty="0"/>
              <a:t>,</a:t>
            </a:r>
          </a:p>
          <a:p>
            <a:pPr indent="45720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b="1" i="1" kern="0" dirty="0"/>
              <a:t>3 роду оленів вона.		</a:t>
            </a:r>
            <a:r>
              <a:rPr lang="uk-UA" b="1" i="1" kern="0" dirty="0" smtClean="0"/>
              <a:t>              Птах </a:t>
            </a:r>
            <a:r>
              <a:rPr lang="uk-UA" b="1" i="1" kern="0" dirty="0"/>
              <a:t>у лісі закує.</a:t>
            </a:r>
            <a:endParaRPr lang="uk-UA" b="1" i="1" kern="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7893" y="2470771"/>
            <a:ext cx="3906928" cy="259988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4333" y="2474468"/>
            <a:ext cx="3851948" cy="2596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6141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73183" y="458726"/>
            <a:ext cx="9053954" cy="532820"/>
          </a:xfrm>
        </p:spPr>
        <p:txBody>
          <a:bodyPr>
            <a:noAutofit/>
          </a:bodyPr>
          <a:lstStyle/>
          <a:p>
            <a:r>
              <a:rPr lang="uk-UA" i="1" dirty="0">
                <a:solidFill>
                  <a:srgbClr val="002060"/>
                </a:solidFill>
              </a:rPr>
              <a:t>Спробуйте розгадати </a:t>
            </a:r>
            <a:r>
              <a:rPr lang="uk-UA" i="1" dirty="0" err="1">
                <a:solidFill>
                  <a:srgbClr val="002060"/>
                </a:solidFill>
              </a:rPr>
              <a:t>метаграму</a:t>
            </a:r>
            <a:endParaRPr lang="uk-UA" i="1" dirty="0">
              <a:solidFill>
                <a:srgbClr val="00206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254580" y="5784432"/>
            <a:ext cx="3928057" cy="578882"/>
          </a:xfrm>
          <a:prstGeom prst="roundRect">
            <a:avLst/>
          </a:prstGeom>
          <a:solidFill>
            <a:srgbClr val="FF000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i="1" kern="0" dirty="0">
                <a:solidFill>
                  <a:srgbClr val="FFFFFF"/>
                </a:solidFill>
              </a:rPr>
              <a:t>(К</a:t>
            </a:r>
            <a:r>
              <a:rPr lang="uk-UA" sz="2800" i="1" kern="0" dirty="0">
                <a:solidFill>
                  <a:srgbClr val="FFFF00"/>
                </a:solidFill>
              </a:rPr>
              <a:t>и</a:t>
            </a:r>
            <a:r>
              <a:rPr lang="uk-UA" sz="2800" i="1" kern="0" dirty="0">
                <a:solidFill>
                  <a:srgbClr val="FFFFFF"/>
                </a:solidFill>
              </a:rPr>
              <a:t>шеня- к</a:t>
            </a:r>
            <a:r>
              <a:rPr lang="uk-UA" sz="2800" i="1" kern="0" dirty="0">
                <a:solidFill>
                  <a:srgbClr val="FFFF00"/>
                </a:solidFill>
              </a:rPr>
              <a:t>о</a:t>
            </a:r>
            <a:r>
              <a:rPr lang="uk-UA" sz="2800" i="1" kern="0" dirty="0">
                <a:solidFill>
                  <a:srgbClr val="FFFFFF"/>
                </a:solidFill>
              </a:rPr>
              <a:t>шеня)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685424" y="1267324"/>
            <a:ext cx="82294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000" b="1" i="1" kern="0" dirty="0"/>
              <a:t>Я є в одежі, а коли змінити другу букву, то стану маленькою тваринкою, що любить гратися з дітками</a:t>
            </a:r>
            <a:endParaRPr lang="uk-UA" sz="2000" b="1" i="1" kern="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8608" y="1977336"/>
            <a:ext cx="2569336" cy="356057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9495" y="2691371"/>
            <a:ext cx="3341451" cy="2426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5045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9285" y="497363"/>
            <a:ext cx="9053954" cy="532820"/>
          </a:xfrm>
        </p:spPr>
        <p:txBody>
          <a:bodyPr>
            <a:noAutofit/>
          </a:bodyPr>
          <a:lstStyle/>
          <a:p>
            <a:r>
              <a:rPr lang="uk-UA" i="1" dirty="0">
                <a:solidFill>
                  <a:srgbClr val="002060"/>
                </a:solidFill>
              </a:rPr>
              <a:t>Карти </a:t>
            </a:r>
            <a:r>
              <a:rPr lang="en-US" i="1" dirty="0">
                <a:solidFill>
                  <a:srgbClr val="002060"/>
                </a:solidFill>
              </a:rPr>
              <a:t>Google</a:t>
            </a:r>
            <a:endParaRPr lang="uk-UA" i="1" dirty="0">
              <a:solidFill>
                <a:srgbClr val="002060"/>
              </a:solidFill>
            </a:endParaRPr>
          </a:p>
        </p:txBody>
      </p:sp>
      <p:pic>
        <p:nvPicPr>
          <p:cNvPr id="3076" name="Picture 4" descr="Результат пошуку зображень за запитом &quot;Google карти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8706" y="2621353"/>
            <a:ext cx="4477424" cy="2518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674254" y="1105980"/>
            <a:ext cx="873187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000" b="1" i="1" kern="0" dirty="0">
                <a:solidFill>
                  <a:srgbClr val="FF0000"/>
                </a:solidFill>
              </a:rPr>
              <a:t>Електронна карта </a:t>
            </a:r>
            <a:r>
              <a:rPr lang="uk-UA" sz="2000" b="1" i="1" kern="0" dirty="0"/>
              <a:t>- картографічне зображення, створене на основі даних цифрових карт і </a:t>
            </a:r>
            <a:r>
              <a:rPr lang="uk-UA" sz="2000" b="1" i="1" kern="0" dirty="0" err="1"/>
              <a:t>візуалізоване</a:t>
            </a:r>
            <a:r>
              <a:rPr lang="uk-UA" sz="2000" b="1" i="1" kern="0" dirty="0"/>
              <a:t> на </a:t>
            </a:r>
            <a:r>
              <a:rPr lang="uk-UA" sz="2000" b="1" i="1" kern="0" dirty="0" err="1"/>
              <a:t>відеомоніторі</a:t>
            </a:r>
            <a:r>
              <a:rPr lang="uk-UA" sz="2000" b="1" i="1" kern="0" dirty="0"/>
              <a:t> комп'ютера або </a:t>
            </a:r>
            <a:r>
              <a:rPr lang="uk-UA" sz="2000" b="1" i="1" kern="0" dirty="0" err="1"/>
              <a:t>відеоекрані</a:t>
            </a:r>
            <a:r>
              <a:rPr lang="uk-UA" sz="2000" b="1" i="1" kern="0" dirty="0"/>
              <a:t> ін. пристрою (наприклад, супутникового навігатора).</a:t>
            </a:r>
            <a:endParaRPr lang="uk-UA" sz="2000" b="1" i="1" kern="0" dirty="0">
              <a:latin typeface="Verdana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4254" y="3329691"/>
            <a:ext cx="4732298" cy="2493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192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35083" y="471605"/>
            <a:ext cx="9053954" cy="532820"/>
          </a:xfrm>
        </p:spPr>
        <p:txBody>
          <a:bodyPr>
            <a:noAutofit/>
          </a:bodyPr>
          <a:lstStyle/>
          <a:p>
            <a:r>
              <a:rPr lang="uk-UA" i="1" dirty="0">
                <a:solidFill>
                  <a:srgbClr val="002060"/>
                </a:solidFill>
              </a:rPr>
              <a:t>Карти </a:t>
            </a:r>
            <a:r>
              <a:rPr lang="en-US" i="1" dirty="0">
                <a:solidFill>
                  <a:srgbClr val="002060"/>
                </a:solidFill>
              </a:rPr>
              <a:t>Google</a:t>
            </a:r>
            <a:endParaRPr lang="uk-UA" i="1" dirty="0">
              <a:solidFill>
                <a:srgbClr val="002060"/>
              </a:solidFill>
            </a:endParaRPr>
          </a:p>
        </p:txBody>
      </p:sp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4060300004"/>
              </p:ext>
            </p:extLst>
          </p:nvPr>
        </p:nvGraphicFramePr>
        <p:xfrm>
          <a:off x="3942413" y="1719983"/>
          <a:ext cx="8085464" cy="50392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054" name="Picture 6" descr="Результат пошуку зображень за запитом &quot;google maps&quot;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22" r="5347"/>
          <a:stretch/>
        </p:blipFill>
        <p:spPr bwMode="auto">
          <a:xfrm>
            <a:off x="247202" y="2278064"/>
            <a:ext cx="4204877" cy="3784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498889" y="1081670"/>
            <a:ext cx="91374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45720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/>
              <a:t>Карти, які показують саме те, що вам цікаво.</a:t>
            </a:r>
            <a:endParaRPr lang="uk-UA" sz="2800" b="1" i="1" kern="0" dirty="0"/>
          </a:p>
        </p:txBody>
      </p:sp>
    </p:spTree>
    <p:extLst>
      <p:ext uri="{BB962C8B-B14F-4D97-AF65-F5344CB8AC3E}">
        <p14:creationId xmlns:p14="http://schemas.microsoft.com/office/powerpoint/2010/main" val="549061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C7661E35-6C55-4B51-BE17-D9D67599F31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">
                                            <p:graphicEl>
                                              <a:dgm id="{C7661E35-6C55-4B51-BE17-D9D67599F31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27878C57-BBF6-4C22-88FA-1C3D4933722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>
                                            <p:graphicEl>
                                              <a:dgm id="{27878C57-BBF6-4C22-88FA-1C3D4933722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EE2EA9E0-CBE5-43E4-BB02-325D168626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9">
                                            <p:graphicEl>
                                              <a:dgm id="{EE2EA9E0-CBE5-43E4-BB02-325D168626A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E63EBB38-5984-4F74-98F1-2546215923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>
                                            <p:graphicEl>
                                              <a:dgm id="{E63EBB38-5984-4F74-98F1-25462159231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AD2F74AD-5B6A-4346-8349-090AC68FEE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9">
                                            <p:graphicEl>
                                              <a:dgm id="{AD2F74AD-5B6A-4346-8349-090AC68FEE9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D13D7DA6-9D1E-4150-A6AE-C6ABC36166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>
                                            <p:graphicEl>
                                              <a:dgm id="{D13D7DA6-9D1E-4150-A6AE-C6ABC36166D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46297F79-2755-4E7F-87B4-88629DD167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9">
                                            <p:graphicEl>
                                              <a:dgm id="{46297F79-2755-4E7F-87B4-88629DD167E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AA2029A9-878F-42BF-A694-5944B1AD98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>
                                            <p:graphicEl>
                                              <a:dgm id="{AA2029A9-878F-42BF-A694-5944B1AD983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E97A966C-ADE1-481C-9602-29D743F1F5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9">
                                            <p:graphicEl>
                                              <a:dgm id="{E97A966C-ADE1-481C-9602-29D743F1F5D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 uiExpand="1">
        <p:bldSub>
          <a:bldDgm bld="one"/>
        </p:bldSub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8113" y="523121"/>
            <a:ext cx="9053954" cy="532820"/>
          </a:xfrm>
        </p:spPr>
        <p:txBody>
          <a:bodyPr>
            <a:noAutofit/>
          </a:bodyPr>
          <a:lstStyle/>
          <a:p>
            <a:r>
              <a:rPr lang="uk-UA" i="1" dirty="0">
                <a:solidFill>
                  <a:srgbClr val="002060"/>
                </a:solidFill>
              </a:rPr>
              <a:t>Карти </a:t>
            </a:r>
            <a:r>
              <a:rPr lang="en-US" i="1" dirty="0">
                <a:solidFill>
                  <a:srgbClr val="002060"/>
                </a:solidFill>
              </a:rPr>
              <a:t>Google</a:t>
            </a:r>
            <a:endParaRPr lang="uk-UA" i="1" dirty="0">
              <a:solidFill>
                <a:srgbClr val="00206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t="4182" r="3789"/>
          <a:stretch/>
        </p:blipFill>
        <p:spPr>
          <a:xfrm>
            <a:off x="1681561" y="1658258"/>
            <a:ext cx="8917752" cy="47332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1823739" y="1196594"/>
            <a:ext cx="77460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45720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400" b="1" i="1" kern="0" dirty="0"/>
              <a:t>Будьте всюди як удома (</a:t>
            </a:r>
            <a:r>
              <a:rPr lang="en-US" sz="2400" b="1" i="1" kern="0" dirty="0"/>
              <a:t>google.com.ua/maps</a:t>
            </a:r>
            <a:r>
              <a:rPr lang="uk-UA" sz="2400" b="1" i="1" kern="0" dirty="0"/>
              <a:t>)</a:t>
            </a:r>
            <a:endParaRPr lang="uk-UA" sz="2400" b="1" i="1" kern="0" dirty="0"/>
          </a:p>
        </p:txBody>
      </p:sp>
    </p:spTree>
    <p:extLst>
      <p:ext uri="{BB962C8B-B14F-4D97-AF65-F5344CB8AC3E}">
        <p14:creationId xmlns:p14="http://schemas.microsoft.com/office/powerpoint/2010/main" val="1339949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22203" y="458726"/>
            <a:ext cx="9053954" cy="532820"/>
          </a:xfrm>
        </p:spPr>
        <p:txBody>
          <a:bodyPr>
            <a:noAutofit/>
          </a:bodyPr>
          <a:lstStyle/>
          <a:p>
            <a:r>
              <a:rPr lang="uk-UA" i="1" dirty="0">
                <a:solidFill>
                  <a:srgbClr val="002060"/>
                </a:solidFill>
              </a:rPr>
              <a:t>Яндекс карти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t="4051" r="5127"/>
          <a:stretch/>
        </p:blipFill>
        <p:spPr>
          <a:xfrm>
            <a:off x="1839951" y="1620334"/>
            <a:ext cx="8810878" cy="47489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3806743" y="1157956"/>
            <a:ext cx="34451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45720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800" b="1" i="1" kern="0" dirty="0">
                <a:solidFill>
                  <a:srgbClr val="FFFF00"/>
                </a:solidFill>
              </a:rPr>
              <a:t>yandex.ua/maps</a:t>
            </a:r>
            <a:endParaRPr lang="uk-UA" sz="2800" b="1" i="1" kern="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3555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Majestic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</Template>
  <TotalTime>74601</TotalTime>
  <Words>263</Words>
  <Application>Microsoft Office PowerPoint</Application>
  <PresentationFormat>Произвольный</PresentationFormat>
  <Paragraphs>54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1</vt:lpstr>
      <vt:lpstr>Перегляд карт. Пошук рідного краю на картах.</vt:lpstr>
      <vt:lpstr>Логічна розминка</vt:lpstr>
      <vt:lpstr>Спробуйте розгадати метаграму</vt:lpstr>
      <vt:lpstr>Спробуйте розгадати метаграму</vt:lpstr>
      <vt:lpstr>Спробуйте розгадати метаграму</vt:lpstr>
      <vt:lpstr>Карти Google</vt:lpstr>
      <vt:lpstr>Карти Google</vt:lpstr>
      <vt:lpstr>Карти Google</vt:lpstr>
      <vt:lpstr>Яндекс карти</vt:lpstr>
      <vt:lpstr>Карти Google</vt:lpstr>
      <vt:lpstr>Карти Google</vt:lpstr>
      <vt:lpstr>Перегляд вулиць</vt:lpstr>
      <vt:lpstr>Електронні карти</vt:lpstr>
      <vt:lpstr>Електронні карти</vt:lpstr>
      <vt:lpstr>У світі цікавого</vt:lpstr>
      <vt:lpstr>Повторимо</vt:lpstr>
      <vt:lpstr>Розгадайте ребус</vt:lpstr>
      <vt:lpstr>Фізкультхвилинка</vt:lpstr>
      <vt:lpstr>Працюємо за комп’ютером</vt:lpstr>
      <vt:lpstr>Працюємо за комп’ютером</vt:lpstr>
      <vt:lpstr>Дякую за увагу!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PowerPoint</dc:title>
  <dc:creator>Мацаєнко Сергій</dc:creator>
  <cp:lastModifiedBy>ADMIN</cp:lastModifiedBy>
  <cp:revision>597</cp:revision>
  <dcterms:created xsi:type="dcterms:W3CDTF">2016-06-06T19:48:43Z</dcterms:created>
  <dcterms:modified xsi:type="dcterms:W3CDTF">2018-01-30T09:27:17Z</dcterms:modified>
</cp:coreProperties>
</file>