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7" r:id="rId2"/>
    <p:sldId id="258" r:id="rId3"/>
    <p:sldId id="256" r:id="rId4"/>
    <p:sldId id="263" r:id="rId5"/>
    <p:sldId id="275" r:id="rId6"/>
    <p:sldId id="276" r:id="rId7"/>
    <p:sldId id="264" r:id="rId8"/>
    <p:sldId id="266" r:id="rId9"/>
    <p:sldId id="267" r:id="rId10"/>
    <p:sldId id="261" r:id="rId11"/>
    <p:sldId id="270" r:id="rId12"/>
    <p:sldId id="268" r:id="rId13"/>
    <p:sldId id="269" r:id="rId14"/>
    <p:sldId id="271" r:id="rId15"/>
    <p:sldId id="273" r:id="rId16"/>
    <p:sldId id="277" r:id="rId17"/>
    <p:sldId id="27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Пользователь Windows" initials="П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65" autoAdjust="0"/>
    <p:restoredTop sz="94660"/>
  </p:normalViewPr>
  <p:slideViewPr>
    <p:cSldViewPr>
      <p:cViewPr>
        <p:scale>
          <a:sx n="100" d="100"/>
          <a:sy n="100" d="100"/>
        </p:scale>
        <p:origin x="-198" y="4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A25A48-613E-4569-8F9E-1710D19A3148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01DF7C-BBF7-48D4-8237-CA3B1ED3B8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8817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1DF7C-BBF7-48D4-8237-CA3B1ED3B8C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9643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1DF7C-BBF7-48D4-8237-CA3B1ED3B8C7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3C30D-26D7-4FD4-8060-5033942D33A2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BDBD8-559F-4F73-817F-89D6F3FF57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3C30D-26D7-4FD4-8060-5033942D33A2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BDBD8-559F-4F73-817F-89D6F3FF5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3C30D-26D7-4FD4-8060-5033942D33A2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BDBD8-559F-4F73-817F-89D6F3FF5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3C30D-26D7-4FD4-8060-5033942D33A2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BDBD8-559F-4F73-817F-89D6F3FF57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3C30D-26D7-4FD4-8060-5033942D33A2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BDBD8-559F-4F73-817F-89D6F3FF5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3C30D-26D7-4FD4-8060-5033942D33A2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BDBD8-559F-4F73-817F-89D6F3FF57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3C30D-26D7-4FD4-8060-5033942D33A2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BDBD8-559F-4F73-817F-89D6F3FF57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3C30D-26D7-4FD4-8060-5033942D33A2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BDBD8-559F-4F73-817F-89D6F3FF5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3C30D-26D7-4FD4-8060-5033942D33A2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BDBD8-559F-4F73-817F-89D6F3FF5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3C30D-26D7-4FD4-8060-5033942D33A2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BDBD8-559F-4F73-817F-89D6F3FF5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3C30D-26D7-4FD4-8060-5033942D33A2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BDBD8-559F-4F73-817F-89D6F3FF57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A23C30D-26D7-4FD4-8060-5033942D33A2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C6BDBD8-559F-4F73-817F-89D6F3FF57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8.jpeg"/><Relationship Id="rId7" Type="http://schemas.openxmlformats.org/officeDocument/2006/relationships/image" Target="../media/image31.jpeg"/><Relationship Id="rId2" Type="http://schemas.openxmlformats.org/officeDocument/2006/relationships/slideLayout" Target="../slideLayouts/slideLayout5.xml"/><Relationship Id="rId1" Type="http://schemas.openxmlformats.org/officeDocument/2006/relationships/audio" Target="../media/media1.mp3"/><Relationship Id="rId6" Type="http://schemas.openxmlformats.org/officeDocument/2006/relationships/image" Target="../media/image30.png"/><Relationship Id="rId5" Type="http://schemas.microsoft.com/office/2007/relationships/media" Target="../media/media1.mp3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47;&#1072;&#1075;&#1088;&#1091;&#1079;&#1082;&#1080;\&#1047;&#1080;&#1084;&#1085;&#1103;&#1103;%20&#1092;&#1080;&#1079;.&#1084;&#1080;&#1085;&#1091;&#1090;&#1082;&#1072;%20&#8220;&#1057;&#1085;&#1077;&#1078;&#1080;&#1085;&#1082;&#1072;&#8220;.mp4" TargetMode="Externa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5616" y="2636912"/>
            <a:ext cx="7190185" cy="1368152"/>
          </a:xfrm>
        </p:spPr>
        <p:txBody>
          <a:bodyPr/>
          <a:lstStyle/>
          <a:p>
            <a:pPr algn="ctr"/>
            <a:r>
              <a:rPr lang="ru-RU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« В гости к Зимушке –Зиме»</a:t>
            </a:r>
            <a:endParaRPr lang="ru-RU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</p:nvPr>
        </p:nvSpPr>
        <p:spPr>
          <a:xfrm>
            <a:off x="1187624" y="731520"/>
            <a:ext cx="6356176" cy="2049408"/>
          </a:xfrm>
        </p:spPr>
        <p:txBody>
          <a:bodyPr>
            <a:noAutofit/>
          </a:bodyPr>
          <a:lstStyle/>
          <a:p>
            <a:pPr algn="ctr"/>
            <a:r>
              <a:rPr lang="ru-RU" sz="44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Урок -путешествие по математике в1классе</a:t>
            </a:r>
            <a:br>
              <a:rPr lang="ru-RU" sz="44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endParaRPr lang="ru-RU" sz="4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77072"/>
            <a:ext cx="2079253" cy="2264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D:\Загрузки\snowflake-65601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149080"/>
            <a:ext cx="576686" cy="39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Загрузки\snowflake-65601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716016" y="5805264"/>
            <a:ext cx="750762" cy="520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Загрузки\snezhinka-prevyu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1710" y="5849593"/>
            <a:ext cx="142829" cy="15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Загрузки\snowflake-65601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6021288"/>
            <a:ext cx="576686" cy="39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52706"/>
            <a:ext cx="576064" cy="39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595178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75656" y="2132856"/>
            <a:ext cx="6264696" cy="432048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1+5 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=              6-5=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2+5 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=              7-5=</a:t>
            </a:r>
          </a:p>
          <a:p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3+5=               8-5=</a:t>
            </a:r>
          </a:p>
          <a:p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4+5=               9-5=</a:t>
            </a:r>
          </a:p>
          <a:p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5+5=              10-5=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55576" y="548681"/>
            <a:ext cx="7237356" cy="1224136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Таблицы сложения и вычитания числа 5</a:t>
            </a:r>
            <a:endParaRPr lang="ru-RU" sz="32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789039"/>
            <a:ext cx="1975765" cy="2461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99792" y="2204864"/>
            <a:ext cx="720080" cy="5040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cap="all" dirty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6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99792" y="2780928"/>
            <a:ext cx="648072" cy="5760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cap="all" dirty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7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672383" y="3429000"/>
            <a:ext cx="720080" cy="5760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8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97535" y="4077072"/>
            <a:ext cx="648072" cy="5040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cap="all" dirty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9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4725145"/>
            <a:ext cx="789831" cy="64807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cap="all" dirty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10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279875" y="2230785"/>
            <a:ext cx="588269" cy="4320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79877" y="2780929"/>
            <a:ext cx="588268" cy="5760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3200" b="1" cap="all" dirty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279876" y="3483006"/>
            <a:ext cx="588269" cy="4680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3200" b="1" cap="all" dirty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290144" y="4077073"/>
            <a:ext cx="576064" cy="50405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cap="all" dirty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4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373590" y="4698058"/>
            <a:ext cx="504056" cy="5040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3200" b="1" cap="all" dirty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341991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31640" y="404664"/>
            <a:ext cx="6512511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l"/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Физкультминутка</a:t>
            </a:r>
            <a:endParaRPr lang="ru-RU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098" name="Picture 2" descr="D:\Загрузки\зарядка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697" y="1772816"/>
            <a:ext cx="6774631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9280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4077072"/>
            <a:ext cx="6120680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l"/>
            <a:r>
              <a:rPr lang="ru-RU" sz="1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Вставьте знаки «+»,» –»</a:t>
            </a:r>
            <a:br>
              <a:rPr lang="ru-RU" sz="1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1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        5=6               9        5=4</a:t>
            </a:r>
            <a:br>
              <a:rPr lang="ru-RU" sz="1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1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</a:t>
            </a:r>
            <a:br>
              <a:rPr lang="ru-RU" sz="1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1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8        5=3                2       5= 7</a:t>
            </a:r>
            <a:endParaRPr lang="ru-RU" sz="18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sz="quarter" idx="4294967295"/>
          </p:nvPr>
        </p:nvSpPr>
        <p:spPr>
          <a:xfrm>
            <a:off x="0" y="1196975"/>
            <a:ext cx="4310063" cy="2592388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Решите примеры:</a:t>
            </a:r>
          </a:p>
          <a:p>
            <a:pPr algn="l"/>
            <a:r>
              <a:rPr lang="ru-RU" sz="3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6-5= </a:t>
            </a:r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 4+5=</a:t>
            </a:r>
            <a:endParaRPr lang="ru-RU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l"/>
            <a:r>
              <a:rPr lang="ru-RU" sz="3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3+5= </a:t>
            </a:r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 9-5=</a:t>
            </a:r>
            <a:endParaRPr lang="ru-RU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l"/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2+5=        8-5=</a:t>
            </a:r>
            <a:endParaRPr lang="ru-RU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4294967295"/>
          </p:nvPr>
        </p:nvSpPr>
        <p:spPr>
          <a:xfrm>
            <a:off x="4751388" y="1484313"/>
            <a:ext cx="4392612" cy="165735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Решите примеры</a:t>
            </a:r>
          </a:p>
          <a:p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8-3+5=       10- 2-5=</a:t>
            </a:r>
          </a:p>
          <a:p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6+3-5=         5+2-5=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1700808"/>
            <a:ext cx="576064" cy="5760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2492896"/>
            <a:ext cx="576064" cy="4320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400" b="1" cap="all" dirty="0" smtClean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8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3140968"/>
            <a:ext cx="576064" cy="5547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7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07904" y="1700808"/>
            <a:ext cx="504056" cy="5760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9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35896" y="2492896"/>
            <a:ext cx="480467" cy="4320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4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35896" y="3140968"/>
            <a:ext cx="504056" cy="5547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098" name="Picture 2" descr="D:\Загрузки\белка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24625" y="4077072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Блок-схема: процесс 12"/>
          <p:cNvSpPr/>
          <p:nvPr/>
        </p:nvSpPr>
        <p:spPr>
          <a:xfrm>
            <a:off x="251520" y="1196752"/>
            <a:ext cx="576064" cy="4320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процесс 13"/>
          <p:cNvSpPr/>
          <p:nvPr/>
        </p:nvSpPr>
        <p:spPr>
          <a:xfrm>
            <a:off x="7884368" y="1484784"/>
            <a:ext cx="576064" cy="432048"/>
          </a:xfrm>
          <a:prstGeom prst="flowChartProces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827584" y="332656"/>
            <a:ext cx="8208912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Самостоятельная работа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6" name="Блок-схема: процесс 15"/>
          <p:cNvSpPr/>
          <p:nvPr/>
        </p:nvSpPr>
        <p:spPr>
          <a:xfrm>
            <a:off x="899592" y="4365104"/>
            <a:ext cx="432048" cy="288032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+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7" name="Блок-схема: процесс 16"/>
          <p:cNvSpPr/>
          <p:nvPr/>
        </p:nvSpPr>
        <p:spPr>
          <a:xfrm>
            <a:off x="3059832" y="4437112"/>
            <a:ext cx="360040" cy="216024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-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899592" y="4869160"/>
            <a:ext cx="432048" cy="360040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-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3059832" y="4941168"/>
            <a:ext cx="360040" cy="216024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+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251520" y="4149080"/>
            <a:ext cx="432048" cy="360040"/>
          </a:xfrm>
          <a:prstGeom prst="flowChartProces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084168" y="1916832"/>
            <a:ext cx="504056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10 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956376" y="2492896"/>
            <a:ext cx="576064" cy="4320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400" b="1" cap="all" dirty="0" smtClean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</a:t>
            </a:r>
            <a:endParaRPr lang="ru-RU" sz="2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8028384" y="1988840"/>
            <a:ext cx="576064" cy="4320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400" b="1" cap="all" dirty="0" smtClean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</a:t>
            </a:r>
            <a:endParaRPr lang="ru-RU" sz="24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156176" y="2420888"/>
            <a:ext cx="504056" cy="4320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cap="all" dirty="0" smtClean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4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34391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столлл</a:t>
            </a:r>
            <a:endParaRPr lang="ru-RU" dirty="0"/>
          </a:p>
        </p:txBody>
      </p:sp>
      <p:pic>
        <p:nvPicPr>
          <p:cNvPr id="117" name="Picture 10" descr="D:\Загрузки\1906058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rot="17672095">
            <a:off x="2854808" y="2396144"/>
            <a:ext cx="1012890" cy="675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Текст 49"/>
          <p:cNvSpPr>
            <a:spLocks noGrp="1"/>
          </p:cNvSpPr>
          <p:nvPr>
            <p:ph type="body" sz="quarter" idx="3"/>
          </p:nvPr>
        </p:nvSpPr>
        <p:spPr>
          <a:xfrm>
            <a:off x="1387370" y="52671"/>
            <a:ext cx="6086302" cy="1038626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Задача</a:t>
            </a:r>
            <a:endParaRPr lang="ru-RU" sz="36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1" name="Объект 50"/>
          <p:cNvSpPr>
            <a:spLocks noGrp="1"/>
          </p:cNvSpPr>
          <p:nvPr>
            <p:ph sz="quarter" idx="4"/>
          </p:nvPr>
        </p:nvSpPr>
        <p:spPr>
          <a:xfrm>
            <a:off x="5292080" y="1361069"/>
            <a:ext cx="2540062" cy="27811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8" name="Заголовок 47"/>
          <p:cNvSpPr>
            <a:spLocks noGrp="1"/>
          </p:cNvSpPr>
          <p:nvPr>
            <p:ph type="title"/>
          </p:nvPr>
        </p:nvSpPr>
        <p:spPr>
          <a:xfrm>
            <a:off x="179512" y="3717032"/>
            <a:ext cx="5760640" cy="2664296"/>
          </a:xfrm>
        </p:spPr>
        <p:txBody>
          <a:bodyPr/>
          <a:lstStyle/>
          <a:p>
            <a:pPr marL="0" indent="0" algn="l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        </a:t>
            </a:r>
            <a:r>
              <a:rPr lang="ru-RU" sz="2400" dirty="0" smtClean="0"/>
              <a:t>3                  </a:t>
            </a:r>
            <a:br>
              <a:rPr lang="ru-RU" sz="2400" dirty="0" smtClean="0"/>
            </a:br>
            <a:r>
              <a:rPr lang="ru-RU" sz="2400" dirty="0" smtClean="0"/>
              <a:t>                              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 </a:t>
            </a:r>
            <a:r>
              <a:rPr lang="ru-RU" sz="2400" dirty="0" smtClean="0"/>
              <a:t>                </a:t>
            </a:r>
            <a:r>
              <a:rPr lang="ru-RU" sz="1600" dirty="0" smtClean="0"/>
              <a:t>столько же             </a:t>
            </a:r>
            <a:r>
              <a:rPr lang="ru-RU" sz="2400" dirty="0" smtClean="0"/>
              <a:t>и 2                   </a:t>
            </a:r>
            <a:br>
              <a:rPr lang="ru-RU" sz="2400" dirty="0" smtClean="0"/>
            </a:br>
            <a:r>
              <a:rPr lang="ru-RU" sz="2400" dirty="0" smtClean="0"/>
              <a:t>                          ?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                    3                       2   </a:t>
            </a:r>
            <a:r>
              <a:rPr lang="ru-RU" sz="2400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/>
            </a:r>
            <a:br>
              <a:rPr lang="ru-RU" sz="2400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</a:br>
            <a:r>
              <a:rPr lang="ru-RU" sz="2400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                         </a:t>
            </a:r>
            <a:r>
              <a:rPr lang="ru-RU" sz="2400" dirty="0"/>
              <a:t>?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                    </a:t>
            </a:r>
            <a:endParaRPr lang="ru-RU" sz="2400" dirty="0"/>
          </a:p>
        </p:txBody>
      </p:sp>
      <p:pic>
        <p:nvPicPr>
          <p:cNvPr id="5122" name="Picture 2" descr="D:\Загрузки\дятел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4524"/>
          <a:stretch/>
        </p:blipFill>
        <p:spPr bwMode="auto">
          <a:xfrm>
            <a:off x="5364088" y="548680"/>
            <a:ext cx="2462758" cy="2949452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Стук дятла по дереву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452320" y="3717032"/>
            <a:ext cx="559123" cy="559123"/>
          </a:xfrm>
          <a:prstGeom prst="rect">
            <a:avLst/>
          </a:prstGeom>
        </p:spPr>
      </p:pic>
      <p:pic>
        <p:nvPicPr>
          <p:cNvPr id="5123" name="Picture 3" descr="D:\Загрузки\шишка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2537" y="1055504"/>
            <a:ext cx="736476" cy="108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Загрузки\шишка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052736"/>
            <a:ext cx="664468" cy="983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D:\Загрузки\шишка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052736"/>
            <a:ext cx="775971" cy="114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264754" y="4309467"/>
            <a:ext cx="200598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907704" y="4251436"/>
            <a:ext cx="0" cy="14327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588407" y="4237459"/>
            <a:ext cx="0" cy="14401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3253923" y="4251436"/>
            <a:ext cx="155240" cy="1432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242771" y="4259621"/>
            <a:ext cx="116024" cy="1269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264754" y="4869160"/>
            <a:ext cx="2066789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3" name="Овал 22"/>
          <p:cNvSpPr/>
          <p:nvPr/>
        </p:nvSpPr>
        <p:spPr>
          <a:xfrm>
            <a:off x="3253923" y="4797152"/>
            <a:ext cx="216047" cy="169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1242771" y="4797152"/>
            <a:ext cx="175747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907704" y="4797152"/>
            <a:ext cx="0" cy="14401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2673152" y="4797152"/>
            <a:ext cx="0" cy="14401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361946" y="4437112"/>
            <a:ext cx="0" cy="14401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120" name="Прямая соединительная линия 5119"/>
          <p:cNvCxnSpPr>
            <a:endCxn id="23" idx="0"/>
          </p:cNvCxnSpPr>
          <p:nvPr/>
        </p:nvCxnSpPr>
        <p:spPr>
          <a:xfrm>
            <a:off x="3361947" y="4689140"/>
            <a:ext cx="0" cy="10801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146" name="Арка 5145"/>
          <p:cNvSpPr/>
          <p:nvPr/>
        </p:nvSpPr>
        <p:spPr>
          <a:xfrm>
            <a:off x="1276624" y="4063467"/>
            <a:ext cx="2061164" cy="31800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5148" name="Прямая соединительная линия 5147"/>
          <p:cNvCxnSpPr>
            <a:stCxn id="14" idx="4"/>
          </p:cNvCxnSpPr>
          <p:nvPr/>
        </p:nvCxnSpPr>
        <p:spPr>
          <a:xfrm>
            <a:off x="1300783" y="4386522"/>
            <a:ext cx="0" cy="12259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300783" y="4581128"/>
            <a:ext cx="0" cy="16201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386898" y="4869160"/>
            <a:ext cx="66998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028305" y="4866016"/>
            <a:ext cx="811213" cy="62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4056880" y="4797152"/>
            <a:ext cx="0" cy="16916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4820108" y="4823699"/>
            <a:ext cx="173806" cy="1943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Арка 46"/>
          <p:cNvSpPr/>
          <p:nvPr/>
        </p:nvSpPr>
        <p:spPr>
          <a:xfrm>
            <a:off x="3337788" y="4747874"/>
            <a:ext cx="1575468" cy="242571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3" name="Арка 52"/>
          <p:cNvSpPr/>
          <p:nvPr/>
        </p:nvSpPr>
        <p:spPr>
          <a:xfrm rot="10800000">
            <a:off x="1300783" y="4866016"/>
            <a:ext cx="3584474" cy="464163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>
            <a:off x="1115616" y="5805264"/>
            <a:ext cx="2606273" cy="1085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1907704" y="5661248"/>
            <a:ext cx="0" cy="28803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2843808" y="5661248"/>
            <a:ext cx="0" cy="28803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3719503" y="5661248"/>
            <a:ext cx="0" cy="36004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5153" name="Прямая соединительная линия 5152"/>
          <p:cNvCxnSpPr/>
          <p:nvPr/>
        </p:nvCxnSpPr>
        <p:spPr>
          <a:xfrm>
            <a:off x="4645157" y="5661248"/>
            <a:ext cx="0" cy="36004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156" name="Овал 5155"/>
          <p:cNvSpPr/>
          <p:nvPr/>
        </p:nvSpPr>
        <p:spPr>
          <a:xfrm>
            <a:off x="1040886" y="5738682"/>
            <a:ext cx="132792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57" name="Овал 5156"/>
          <p:cNvSpPr/>
          <p:nvPr/>
        </p:nvSpPr>
        <p:spPr>
          <a:xfrm>
            <a:off x="5477059" y="5805264"/>
            <a:ext cx="133164" cy="1260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160" name="Прямая соединительная линия 5159"/>
          <p:cNvCxnSpPr/>
          <p:nvPr/>
        </p:nvCxnSpPr>
        <p:spPr>
          <a:xfrm>
            <a:off x="3666619" y="5815013"/>
            <a:ext cx="1797516" cy="24692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166" name="Арка 5165"/>
          <p:cNvSpPr/>
          <p:nvPr/>
        </p:nvSpPr>
        <p:spPr>
          <a:xfrm>
            <a:off x="1145839" y="5640831"/>
            <a:ext cx="2545825" cy="203149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167" name="Арка 5166"/>
          <p:cNvSpPr/>
          <p:nvPr/>
        </p:nvSpPr>
        <p:spPr>
          <a:xfrm>
            <a:off x="3721795" y="5602115"/>
            <a:ext cx="1821846" cy="280583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168" name="Арка 5167"/>
          <p:cNvSpPr/>
          <p:nvPr/>
        </p:nvSpPr>
        <p:spPr>
          <a:xfrm rot="10800000">
            <a:off x="1086317" y="5738682"/>
            <a:ext cx="4502941" cy="369041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170" name="Picture 10" descr="D:\Загрузки\1906058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7590795">
            <a:off x="1250342" y="2414309"/>
            <a:ext cx="9144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10" descr="D:\Загрузки\1906058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7481810">
            <a:off x="2062175" y="2410861"/>
            <a:ext cx="9144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10" descr="D:\Загрузки\1906058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7273185">
            <a:off x="3681192" y="2500788"/>
            <a:ext cx="9144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10" descr="D:\Загрузки\1906058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7481810">
            <a:off x="4362907" y="2555125"/>
            <a:ext cx="9144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Прямоугольник 48"/>
          <p:cNvSpPr/>
          <p:nvPr/>
        </p:nvSpPr>
        <p:spPr>
          <a:xfrm rot="10800000" flipH="1" flipV="1">
            <a:off x="6444208" y="4977172"/>
            <a:ext cx="1704720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3  + 2=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7812360" y="5013176"/>
            <a:ext cx="417562" cy="3373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5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40214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3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99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xn--j1ahfl.xn--p1ai/data/edu/images/4703_h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5416"/>
            <a:ext cx="9144000" cy="6957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02" name="Picture 2" descr="E:\Downloads\1_34cebefd6739bb8d3459280908ddb59d.p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0"/>
            <a:ext cx="1672754" cy="1152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3" name="Picture 3" descr="E:\Загрузки\images.jf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429321">
            <a:off x="2459681" y="3360262"/>
            <a:ext cx="1480402" cy="972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5" name="Picture 5" descr="E:\Загрузки\олень.jf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669475">
            <a:off x="3759702" y="2257370"/>
            <a:ext cx="1152153" cy="16215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1" name="Прямая соединительная линия 10"/>
          <p:cNvCxnSpPr/>
          <p:nvPr/>
        </p:nvCxnSpPr>
        <p:spPr>
          <a:xfrm flipV="1">
            <a:off x="683568" y="5013176"/>
            <a:ext cx="1224136" cy="100811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1907704" y="4509120"/>
            <a:ext cx="1800200" cy="50405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Дуга 13"/>
          <p:cNvSpPr/>
          <p:nvPr/>
        </p:nvSpPr>
        <p:spPr>
          <a:xfrm rot="7871450">
            <a:off x="4720061" y="2817079"/>
            <a:ext cx="2066165" cy="1139583"/>
          </a:xfrm>
          <a:prstGeom prst="arc">
            <a:avLst>
              <a:gd name="adj1" fmla="val 13635504"/>
              <a:gd name="adj2" fmla="val 21358209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4788024" y="260648"/>
            <a:ext cx="2880320" cy="216024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 flipV="1">
            <a:off x="7596336" y="188640"/>
            <a:ext cx="144016" cy="216024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716016" y="2348880"/>
            <a:ext cx="144016" cy="216024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3707904" y="3933056"/>
            <a:ext cx="720080" cy="57606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9733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638" y="-357188"/>
            <a:ext cx="9186863" cy="6858001"/>
          </a:xfrm>
          <a:prstGeom prst="can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Загрузки\37a949b0aa930508e8be2ef0b8f63600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509120"/>
            <a:ext cx="1080120" cy="157407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517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E:\Downloads\сундук-300x2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0"/>
            <a:ext cx="3960440" cy="3096344"/>
          </a:xfrm>
          <a:prstGeom prst="rect">
            <a:avLst/>
          </a:prstGeom>
          <a:noFill/>
        </p:spPr>
      </p:pic>
      <p:pic>
        <p:nvPicPr>
          <p:cNvPr id="3" name="Рисунок 2" descr="https://xn--j1ahfl.xn--p1ai/data/edu/images/4703_j.jpeg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212976"/>
            <a:ext cx="3189734" cy="31588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924944"/>
            <a:ext cx="7488831" cy="3312368"/>
          </a:xfrm>
        </p:spPr>
        <p:txBody>
          <a:bodyPr/>
          <a:lstStyle/>
          <a:p>
            <a:pPr algn="ctr"/>
            <a:r>
              <a:rPr lang="ru-RU" sz="2800" dirty="0" smtClean="0"/>
              <a:t>Окончен урок, </a:t>
            </a:r>
            <a:br>
              <a:rPr lang="ru-RU" sz="2800" dirty="0" smtClean="0"/>
            </a:br>
            <a:r>
              <a:rPr lang="ru-RU" sz="2800" dirty="0" smtClean="0"/>
              <a:t>и выполнен план.</a:t>
            </a:r>
            <a:br>
              <a:rPr lang="ru-RU" sz="2800" dirty="0" smtClean="0"/>
            </a:br>
            <a:r>
              <a:rPr lang="ru-RU" sz="2800" dirty="0" smtClean="0"/>
              <a:t>Спасибо ,</a:t>
            </a:r>
            <a:r>
              <a:rPr lang="ru-RU" sz="2800" dirty="0" err="1" smtClean="0"/>
              <a:t>ребята,огромное</a:t>
            </a:r>
            <a:r>
              <a:rPr lang="ru-RU" sz="2800" dirty="0" smtClean="0"/>
              <a:t> вам.</a:t>
            </a:r>
            <a:br>
              <a:rPr lang="ru-RU" sz="2800" dirty="0" smtClean="0"/>
            </a:br>
            <a:r>
              <a:rPr lang="ru-RU" sz="2800" dirty="0" smtClean="0"/>
              <a:t>За </a:t>
            </a:r>
            <a:r>
              <a:rPr lang="ru-RU" sz="2800" dirty="0" err="1" smtClean="0"/>
              <a:t>то,что</a:t>
            </a:r>
            <a:r>
              <a:rPr lang="ru-RU" sz="2800" dirty="0" smtClean="0"/>
              <a:t> упорно и дружно трудились,</a:t>
            </a:r>
            <a:br>
              <a:rPr lang="ru-RU" sz="2800" dirty="0" smtClean="0"/>
            </a:br>
            <a:r>
              <a:rPr lang="ru-RU" sz="2800" dirty="0" smtClean="0"/>
              <a:t>а 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знания</a:t>
            </a:r>
            <a:r>
              <a:rPr lang="ru-RU" sz="2800" dirty="0" smtClean="0"/>
              <a:t> точно</a:t>
            </a:r>
            <a:br>
              <a:rPr lang="ru-RU" sz="2800" dirty="0" smtClean="0"/>
            </a:br>
            <a:r>
              <a:rPr lang="ru-RU" sz="2800" dirty="0" smtClean="0"/>
              <a:t>вам всем пригодились!</a:t>
            </a:r>
            <a:endParaRPr lang="ru-RU" sz="2800" dirty="0"/>
          </a:p>
        </p:txBody>
      </p:sp>
      <p:pic>
        <p:nvPicPr>
          <p:cNvPr id="27650" name="Picture 2" descr="E:\Загрузки\0ad2ea88-9c49-4100-8ef1-e17a53fa3e3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692696"/>
            <a:ext cx="2020909" cy="1857995"/>
          </a:xfrm>
          <a:prstGeom prst="rect">
            <a:avLst/>
          </a:prstGeom>
          <a:noFill/>
        </p:spPr>
      </p:pic>
      <p:pic>
        <p:nvPicPr>
          <p:cNvPr id="27652" name="Picture 4" descr="E:\Загрузки\pensive-face_1f614 — коп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548680"/>
            <a:ext cx="2032000" cy="2032000"/>
          </a:xfrm>
          <a:prstGeom prst="rect">
            <a:avLst/>
          </a:prstGeom>
          <a:noFill/>
        </p:spPr>
      </p:pic>
      <p:pic>
        <p:nvPicPr>
          <p:cNvPr id="27653" name="Picture 5" descr="E:\Downloads\smiley-163510__3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48680"/>
            <a:ext cx="3020873" cy="2267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Загрузки\Зима.jf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79754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4505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Загрузки\images.jf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73" y="476672"/>
            <a:ext cx="2247283" cy="1476554"/>
          </a:xfrm>
          <a:prstGeom prst="rect">
            <a:avLst/>
          </a:prstGeom>
          <a:ln>
            <a:solidFill>
              <a:srgbClr val="00B0F0"/>
            </a:solidFill>
            <a:prstDash val="sysDot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4" name="Прямоугольник с двумя скругленными соседними углами 3"/>
          <p:cNvSpPr/>
          <p:nvPr/>
        </p:nvSpPr>
        <p:spPr>
          <a:xfrm>
            <a:off x="772627" y="288555"/>
            <a:ext cx="1440160" cy="631322"/>
          </a:xfrm>
          <a:prstGeom prst="round2Same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5-3=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8" name="Picture 4" descr="D:\Загрузки\олень.jf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5095" y="388993"/>
            <a:ext cx="1189038" cy="1673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Загрузки\олень.jf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3252" y="832838"/>
            <a:ext cx="974861" cy="137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Загрузки\олень.jf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8894" y="5341251"/>
            <a:ext cx="934667" cy="131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Загрузки\олень.jf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5095" y="2053100"/>
            <a:ext cx="1155437" cy="1626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:\Загрузки\олень.jf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2510" y="2062455"/>
            <a:ext cx="1164836" cy="163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D:\Загрузки\олень.jf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9768" y="5158737"/>
            <a:ext cx="1080145" cy="1520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D:\Загрузки\images.jf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383" y="2204864"/>
            <a:ext cx="2278385" cy="1496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D:\Загрузки\images.jf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124" y="3668317"/>
            <a:ext cx="2162980" cy="1421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D:\Загрузки\images.jf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080" y="5238059"/>
            <a:ext cx="2192990" cy="1440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72627" y="1953226"/>
            <a:ext cx="1453487" cy="61167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6-3=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3848" y="3668317"/>
            <a:ext cx="1225864" cy="4807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2+4=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3849" y="5158737"/>
            <a:ext cx="1231032" cy="56720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4-3=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9" name="Picture 9" descr="D:\Загрузки\олень.jf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5386" y="3752487"/>
            <a:ext cx="1080145" cy="1520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D:\Загрузки\олень.jf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58455" y="3121361"/>
            <a:ext cx="1059658" cy="1491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D:\Загрузки\images.jf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35889" y="775885"/>
            <a:ext cx="2247283" cy="1476554"/>
          </a:xfrm>
          <a:prstGeom prst="rect">
            <a:avLst/>
          </a:prstGeom>
          <a:ln>
            <a:solidFill>
              <a:srgbClr val="00B0F0"/>
            </a:solidFill>
            <a:prstDash val="sysDot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8" name="Прямоугольник 7"/>
          <p:cNvSpPr/>
          <p:nvPr/>
        </p:nvSpPr>
        <p:spPr>
          <a:xfrm>
            <a:off x="5580112" y="512035"/>
            <a:ext cx="1287036" cy="5760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3+1=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3" name="Picture 10" descr="D:\Загрузки\images.jf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6977" y="3121361"/>
            <a:ext cx="2278385" cy="1496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5" descr="D:\Загрузки\олень.jf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8524" y="359066"/>
            <a:ext cx="1127985" cy="1587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39913" y="3752487"/>
            <a:ext cx="1028246" cy="1447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580112" y="2780928"/>
            <a:ext cx="1287036" cy="6480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3+2=</a:t>
            </a:r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18113" y="915714"/>
            <a:ext cx="850457" cy="1196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8" descr="D:\Загрузки\олень.jf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04239" y="3121361"/>
            <a:ext cx="864331" cy="1491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835889" y="4618350"/>
            <a:ext cx="3581199" cy="2096467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sz="36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1 2  3  4 5  </a:t>
            </a:r>
            <a:r>
              <a:rPr lang="ru-RU" sz="36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6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5 3 6  1  4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1 3 4 5 6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91681" y="476673"/>
            <a:ext cx="447371" cy="3561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</a:t>
            </a:r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80356" y="2112610"/>
            <a:ext cx="507225" cy="37784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80356" y="3782409"/>
            <a:ext cx="335009" cy="3666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6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38451" y="5272691"/>
            <a:ext cx="341261" cy="4021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13934" y="637081"/>
            <a:ext cx="288032" cy="32597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4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513934" y="2953359"/>
            <a:ext cx="344066" cy="3316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5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624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animBg="1"/>
      <p:bldP spid="10" grpId="0" animBg="1"/>
      <p:bldP spid="12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1" y="476672"/>
            <a:ext cx="7334200" cy="936104"/>
          </a:xfrm>
        </p:spPr>
        <p:txBody>
          <a:bodyPr/>
          <a:lstStyle/>
          <a:p>
            <a:pPr algn="ctr"/>
            <a:r>
              <a:rPr lang="ru-RU" cap="all" dirty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Состав числа 5</a:t>
            </a:r>
            <a:endParaRPr lang="ru-RU" dirty="0"/>
          </a:p>
        </p:txBody>
      </p:sp>
      <p:pic>
        <p:nvPicPr>
          <p:cNvPr id="1026" name="Picture 2" descr="D:\Загрузки\снеж 1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0846" y="1383606"/>
            <a:ext cx="953482" cy="898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Загрузки\снеж 1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53322"/>
            <a:ext cx="1036202" cy="937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Загрузки\снеж 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9505" y="4703074"/>
            <a:ext cx="885215" cy="795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Загрузки\снеж 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07409" y="2602318"/>
            <a:ext cx="917912" cy="824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Загрузки\снеж 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77742" y="3664483"/>
            <a:ext cx="837125" cy="75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:\Загрузки\снеж 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8907" y="4714564"/>
            <a:ext cx="872430" cy="784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D:\Загрузки\снеж 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3923" y="2681514"/>
            <a:ext cx="954280" cy="857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D:\Загрузки\снеж 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5411" y="1436082"/>
            <a:ext cx="941752" cy="84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D:\Загрузки\снеж 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3923" y="4630888"/>
            <a:ext cx="903596" cy="81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D:\Загрузки\снеж 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46091" y="4653517"/>
            <a:ext cx="878418" cy="78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7" y="1436930"/>
            <a:ext cx="1000755" cy="940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6620" y="1353322"/>
            <a:ext cx="1089728" cy="1024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4169" y="2502589"/>
            <a:ext cx="963112" cy="905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 descr="D:\Загрузки\снеж 1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0453" y="2502589"/>
            <a:ext cx="1034267" cy="975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D:\Загрузки\снеж 1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9741" y="2502589"/>
            <a:ext cx="1034267" cy="975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7691" y="3555678"/>
            <a:ext cx="1036637" cy="96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189" y="3539158"/>
            <a:ext cx="1036637" cy="96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4169" y="4616030"/>
            <a:ext cx="980248" cy="91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164288" y="1680667"/>
            <a:ext cx="138691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4+1=5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308304" y="2780928"/>
            <a:ext cx="1368151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3+2=5</a:t>
            </a:r>
          </a:p>
        </p:txBody>
      </p:sp>
      <p:pic>
        <p:nvPicPr>
          <p:cNvPr id="33" name="Picture 7" descr="D:\Загрузки\снеж 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9741" y="3580433"/>
            <a:ext cx="837125" cy="75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7" descr="D:\Загрузки\снеж 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9716" y="3647962"/>
            <a:ext cx="837125" cy="75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164287" y="3771943"/>
            <a:ext cx="1656184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2+3=5</a:t>
            </a:r>
          </a:p>
        </p:txBody>
      </p:sp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4867" y="4616030"/>
            <a:ext cx="1859449" cy="877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8441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E:\Downloads\207-6-kartinki-po-bz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80728"/>
            <a:ext cx="3810000" cy="2595563"/>
          </a:xfrm>
          <a:prstGeom prst="rect">
            <a:avLst/>
          </a:prstGeom>
          <a:noFill/>
        </p:spPr>
      </p:pic>
      <p:pic>
        <p:nvPicPr>
          <p:cNvPr id="23555" name="Picture 3" descr="E:\Downloads\Kataemsya-na-sankah-kopiya-300x300 (1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564904"/>
            <a:ext cx="1068710" cy="1068710"/>
          </a:xfrm>
          <a:prstGeom prst="rect">
            <a:avLst/>
          </a:prstGeom>
          <a:noFill/>
        </p:spPr>
      </p:pic>
      <p:pic>
        <p:nvPicPr>
          <p:cNvPr id="23556" name="Picture 4" descr="E:\Downloads\zimnie-progulki-s-rebenko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18439">
            <a:off x="2406435" y="3419869"/>
            <a:ext cx="705876" cy="463319"/>
          </a:xfrm>
          <a:prstGeom prst="rect">
            <a:avLst/>
          </a:prstGeom>
          <a:noFill/>
        </p:spPr>
      </p:pic>
      <p:pic>
        <p:nvPicPr>
          <p:cNvPr id="6" name="Picture 4" descr="E:\Downloads\zimnie-progulki-s-rebenko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18439">
            <a:off x="3774586" y="2915813"/>
            <a:ext cx="705876" cy="463319"/>
          </a:xfrm>
          <a:prstGeom prst="rect">
            <a:avLst/>
          </a:prstGeom>
          <a:noFill/>
        </p:spPr>
      </p:pic>
      <p:pic>
        <p:nvPicPr>
          <p:cNvPr id="23557" name="Picture 5" descr="E:\Downloads\zimnie-progulki-s-rebenkom.jpg"/>
          <p:cNvPicPr>
            <a:picLocks noChangeAspect="1" noChangeArrowheads="1"/>
          </p:cNvPicPr>
          <p:nvPr/>
        </p:nvPicPr>
        <p:blipFill>
          <a:blip r:embed="rId5" cstate="print"/>
          <a:srcRect l="13374" t="12257" r="6121" b="-1596"/>
          <a:stretch>
            <a:fillRect/>
          </a:stretch>
        </p:blipFill>
        <p:spPr bwMode="auto">
          <a:xfrm rot="2001561">
            <a:off x="1014699" y="2689233"/>
            <a:ext cx="1210074" cy="7812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558" name="Picture 6" descr="E:\Downloads\9e08b3a73a6309a9202d10d9924ef920_jp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1484784"/>
            <a:ext cx="3541768" cy="2952328"/>
          </a:xfrm>
          <a:prstGeom prst="rect">
            <a:avLst/>
          </a:prstGeom>
          <a:noFill/>
        </p:spPr>
      </p:pic>
      <p:pic>
        <p:nvPicPr>
          <p:cNvPr id="23559" name="Picture 7" descr="E:\Downloads\35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088" y="1484784"/>
            <a:ext cx="864096" cy="720080"/>
          </a:xfrm>
          <a:prstGeom prst="flowChartDelay">
            <a:avLst/>
          </a:prstGeom>
          <a:noFill/>
        </p:spPr>
      </p:pic>
      <p:pic>
        <p:nvPicPr>
          <p:cNvPr id="12" name="Picture 7" descr="E:\Downloads\35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8024" y="1844824"/>
            <a:ext cx="864096" cy="720080"/>
          </a:xfrm>
          <a:prstGeom prst="flowChartDelay">
            <a:avLst/>
          </a:prstGeom>
          <a:noFill/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1187624" y="4581128"/>
            <a:ext cx="316835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699792" y="4365104"/>
            <a:ext cx="0" cy="43204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835696" y="4365104"/>
            <a:ext cx="0" cy="43204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491880" y="4365104"/>
            <a:ext cx="0" cy="43204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" name="Блок-схема: узел 26"/>
          <p:cNvSpPr/>
          <p:nvPr/>
        </p:nvSpPr>
        <p:spPr>
          <a:xfrm flipV="1">
            <a:off x="1115617" y="4509118"/>
            <a:ext cx="144016" cy="14401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4283968" y="4581128"/>
            <a:ext cx="115212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8" name="Заголовок 37"/>
          <p:cNvSpPr>
            <a:spLocks noGrp="1"/>
          </p:cNvSpPr>
          <p:nvPr>
            <p:ph type="title"/>
          </p:nvPr>
        </p:nvSpPr>
        <p:spPr>
          <a:xfrm>
            <a:off x="539552" y="3789040"/>
            <a:ext cx="8208912" cy="2952328"/>
          </a:xfrm>
        </p:spPr>
        <p:txBody>
          <a:bodyPr/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9" name="Текст 38"/>
          <p:cNvSpPr>
            <a:spLocks noGrp="1"/>
          </p:cNvSpPr>
          <p:nvPr>
            <p:ph type="body" idx="1"/>
          </p:nvPr>
        </p:nvSpPr>
        <p:spPr>
          <a:xfrm>
            <a:off x="539552" y="476673"/>
            <a:ext cx="8136904" cy="3600399"/>
          </a:xfrm>
        </p:spPr>
        <p:txBody>
          <a:bodyPr/>
          <a:lstStyle/>
          <a:p>
            <a:pPr algn="l"/>
            <a:endParaRPr lang="ru-RU" dirty="0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4499992" y="4365104"/>
            <a:ext cx="0" cy="43204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2" name="Блок-схема: узел 41"/>
          <p:cNvSpPr/>
          <p:nvPr/>
        </p:nvSpPr>
        <p:spPr>
          <a:xfrm>
            <a:off x="5364088" y="4509120"/>
            <a:ext cx="144016" cy="14401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Арка 42"/>
          <p:cNvSpPr/>
          <p:nvPr/>
        </p:nvSpPr>
        <p:spPr>
          <a:xfrm>
            <a:off x="1187624" y="4221088"/>
            <a:ext cx="4248472" cy="360040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4" name="Арка 43"/>
          <p:cNvSpPr/>
          <p:nvPr/>
        </p:nvSpPr>
        <p:spPr>
          <a:xfrm rot="10800000">
            <a:off x="3347864" y="4509120"/>
            <a:ext cx="2088232" cy="288032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5" name="Арка 44"/>
          <p:cNvSpPr/>
          <p:nvPr/>
        </p:nvSpPr>
        <p:spPr>
          <a:xfrm flipV="1">
            <a:off x="1115616" y="4365104"/>
            <a:ext cx="2376264" cy="43204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131840" y="3717032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5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427984" y="4797152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339752" y="4869160"/>
            <a:ext cx="50405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?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1115616" y="6093296"/>
            <a:ext cx="446449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1835696" y="5949280"/>
            <a:ext cx="0" cy="28803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2699792" y="5949280"/>
            <a:ext cx="0" cy="36004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3779912" y="5949280"/>
            <a:ext cx="0" cy="36004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4788024" y="5949280"/>
            <a:ext cx="0" cy="28803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9" name="Блок-схема: узел 58"/>
          <p:cNvSpPr/>
          <p:nvPr/>
        </p:nvSpPr>
        <p:spPr>
          <a:xfrm>
            <a:off x="1043608" y="6021288"/>
            <a:ext cx="144016" cy="14401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Блок-схема: узел 59"/>
          <p:cNvSpPr/>
          <p:nvPr/>
        </p:nvSpPr>
        <p:spPr>
          <a:xfrm>
            <a:off x="5508104" y="6021288"/>
            <a:ext cx="144016" cy="14401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Арка 60"/>
          <p:cNvSpPr/>
          <p:nvPr/>
        </p:nvSpPr>
        <p:spPr>
          <a:xfrm>
            <a:off x="1115616" y="5733256"/>
            <a:ext cx="2736304" cy="360040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2" name="Арка 61"/>
          <p:cNvSpPr/>
          <p:nvPr/>
        </p:nvSpPr>
        <p:spPr>
          <a:xfrm>
            <a:off x="3851920" y="5805264"/>
            <a:ext cx="1728192" cy="216024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3" name="Арка 62"/>
          <p:cNvSpPr/>
          <p:nvPr/>
        </p:nvSpPr>
        <p:spPr>
          <a:xfrm rot="10800000">
            <a:off x="1043608" y="5805264"/>
            <a:ext cx="4536504" cy="692696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2411760" y="5373216"/>
            <a:ext cx="576064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4499992" y="5445224"/>
            <a:ext cx="504056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3347864" y="6525344"/>
            <a:ext cx="576064" cy="3326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?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6082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22438" y="2852936"/>
            <a:ext cx="5970494" cy="259003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4578" name="Picture 2" descr="E:\Downloads\plakat-pra-57a88d067ea86.600x600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036496" cy="6381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836712"/>
            <a:ext cx="6512511" cy="1656184"/>
          </a:xfrm>
        </p:spPr>
        <p:txBody>
          <a:bodyPr/>
          <a:lstStyle/>
          <a:p>
            <a:pPr algn="ctr"/>
            <a:r>
              <a:rPr lang="ru-RU" dirty="0" smtClean="0"/>
              <a:t>Каллиграфическая минутка</a:t>
            </a:r>
            <a:endParaRPr lang="ru-RU" dirty="0"/>
          </a:p>
        </p:txBody>
      </p:sp>
      <p:pic>
        <p:nvPicPr>
          <p:cNvPr id="2051" name="Picture 3" descr="D:\Загрузки\propisi_5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492896"/>
            <a:ext cx="3528392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2166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7" y="116632"/>
            <a:ext cx="6830144" cy="936104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Зарядка для глаз</a:t>
            </a:r>
            <a:endParaRPr lang="ru-RU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3" name="Объект 2">
            <a:hlinkClick r:id="rId3" action="ppaction://program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84038597"/>
              </p:ext>
            </p:extLst>
          </p:nvPr>
        </p:nvGraphicFramePr>
        <p:xfrm>
          <a:off x="3219450" y="3152775"/>
          <a:ext cx="2720702" cy="550863"/>
        </p:xfrm>
        <a:graphic>
          <a:graphicData uri="http://schemas.openxmlformats.org/presentationml/2006/ole">
            <p:oleObj spid="_x0000_s3087" name="Объект упаковщика для оболочки" showAsIcon="1" r:id="rId4" imgW="2702880" imgH="550800" progId="Package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7335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76672"/>
            <a:ext cx="6512511" cy="1224136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l"/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ЗАГАДКА</a:t>
            </a:r>
            <a:endParaRPr lang="ru-RU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1484784"/>
            <a:ext cx="54543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Человечек непростой:</a:t>
            </a:r>
          </a:p>
          <a:p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Появляется зимой,</a:t>
            </a:r>
          </a:p>
          <a:p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 весною исчезает,</a:t>
            </a:r>
          </a:p>
          <a:p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Потому что быстро тает</a:t>
            </a:r>
          </a:p>
        </p:txBody>
      </p:sp>
      <p:pic>
        <p:nvPicPr>
          <p:cNvPr id="4098" name="Picture 2" descr="D:\Загрузки\Снеовик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0888" y="3284984"/>
            <a:ext cx="2029853" cy="2534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2064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1994</TotalTime>
  <Words>178</Words>
  <Application>Microsoft Office PowerPoint</Application>
  <PresentationFormat>Экран (4:3)</PresentationFormat>
  <Paragraphs>82</Paragraphs>
  <Slides>17</Slides>
  <Notes>2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Воздушный поток</vt:lpstr>
      <vt:lpstr>Объект упаковщика для оболочки</vt:lpstr>
      <vt:lpstr> « В гости к Зимушке –Зиме»</vt:lpstr>
      <vt:lpstr>Слайд 2</vt:lpstr>
      <vt:lpstr>1 2  3  4 5  6 </vt:lpstr>
      <vt:lpstr>Состав числа 5</vt:lpstr>
      <vt:lpstr>                 </vt:lpstr>
      <vt:lpstr>Слайд 6</vt:lpstr>
      <vt:lpstr>Каллиграфическая минутка</vt:lpstr>
      <vt:lpstr>Зарядка для глаз</vt:lpstr>
      <vt:lpstr>ЗАГАДКА</vt:lpstr>
      <vt:lpstr>Таблицы сложения и вычитания числа 5</vt:lpstr>
      <vt:lpstr>Физкультминутка</vt:lpstr>
      <vt:lpstr>Вставьте знаки «+»,» –» 1        5=6               9        5=4    8        5=3                2       5= 7</vt:lpstr>
      <vt:lpstr>               3                                                                    столько же             и 2                                              ?                       3                       2                                 ?                         </vt:lpstr>
      <vt:lpstr>Слайд 14</vt:lpstr>
      <vt:lpstr>Слайд 15</vt:lpstr>
      <vt:lpstr>Слайд 16</vt:lpstr>
      <vt:lpstr>Окончен урок,  и выполнен план. Спасибо ,ребята,огромное вам. За то,что упорно и дружно трудились, а знания точно вам всем пригодились!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119</cp:revision>
  <dcterms:created xsi:type="dcterms:W3CDTF">2018-01-21T13:58:31Z</dcterms:created>
  <dcterms:modified xsi:type="dcterms:W3CDTF">2018-02-03T19:52:28Z</dcterms:modified>
</cp:coreProperties>
</file>