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6"/>
  </p:handoutMasterIdLst>
  <p:sldIdLst>
    <p:sldId id="301" r:id="rId2"/>
    <p:sldId id="271" r:id="rId3"/>
    <p:sldId id="274" r:id="rId4"/>
    <p:sldId id="291" r:id="rId5"/>
    <p:sldId id="272" r:id="rId6"/>
    <p:sldId id="260" r:id="rId7"/>
    <p:sldId id="292" r:id="rId8"/>
    <p:sldId id="293" r:id="rId9"/>
    <p:sldId id="294" r:id="rId10"/>
    <p:sldId id="295" r:id="rId11"/>
    <p:sldId id="283" r:id="rId12"/>
    <p:sldId id="299" r:id="rId13"/>
    <p:sldId id="302" r:id="rId14"/>
    <p:sldId id="277" r:id="rId15"/>
    <p:sldId id="282" r:id="rId16"/>
    <p:sldId id="279" r:id="rId17"/>
    <p:sldId id="261" r:id="rId18"/>
    <p:sldId id="296" r:id="rId19"/>
    <p:sldId id="275" r:id="rId20"/>
    <p:sldId id="297" r:id="rId21"/>
    <p:sldId id="303" r:id="rId22"/>
    <p:sldId id="304" r:id="rId23"/>
    <p:sldId id="298" r:id="rId24"/>
    <p:sldId id="300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24" autoAdjust="0"/>
  </p:normalViewPr>
  <p:slideViewPr>
    <p:cSldViewPr>
      <p:cViewPr>
        <p:scale>
          <a:sx n="60" d="100"/>
          <a:sy n="60" d="100"/>
        </p:scale>
        <p:origin x="-474" y="-2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EEEDA8-EB85-4B85-B7BA-1B65FDEBCB1E}" type="datetimeFigureOut">
              <a:rPr lang="ru-RU" smtClean="0"/>
              <a:pPr/>
              <a:t>16.11.2017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CB68A1-9635-4322-813A-FB7B1CB3A95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A9FAB-09BC-4C76-AC54-5AF0EBEA3A11}" type="datetimeFigureOut">
              <a:rPr lang="ru-RU" smtClean="0"/>
              <a:pPr/>
              <a:t>16.11.2017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E908225-61DE-4437-8372-C0A27A92EC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A9FAB-09BC-4C76-AC54-5AF0EBEA3A11}" type="datetimeFigureOut">
              <a:rPr lang="ru-RU" smtClean="0"/>
              <a:pPr/>
              <a:t>16.11.2017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08225-61DE-4437-8372-C0A27A92EC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A9FAB-09BC-4C76-AC54-5AF0EBEA3A11}" type="datetimeFigureOut">
              <a:rPr lang="ru-RU" smtClean="0"/>
              <a:pPr/>
              <a:t>16.11.2017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08225-61DE-4437-8372-C0A27A92EC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A9FAB-09BC-4C76-AC54-5AF0EBEA3A11}" type="datetimeFigureOut">
              <a:rPr lang="ru-RU" smtClean="0"/>
              <a:pPr/>
              <a:t>16.11.2017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E908225-61DE-4437-8372-C0A27A92EC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A9FAB-09BC-4C76-AC54-5AF0EBEA3A11}" type="datetimeFigureOut">
              <a:rPr lang="ru-RU" smtClean="0"/>
              <a:pPr/>
              <a:t>16.11.2017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08225-61DE-4437-8372-C0A27A92EC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A9FAB-09BC-4C76-AC54-5AF0EBEA3A11}" type="datetimeFigureOut">
              <a:rPr lang="ru-RU" smtClean="0"/>
              <a:pPr/>
              <a:t>16.11.2017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08225-61DE-4437-8372-C0A27A92EC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A9FAB-09BC-4C76-AC54-5AF0EBEA3A11}" type="datetimeFigureOut">
              <a:rPr lang="ru-RU" smtClean="0"/>
              <a:pPr/>
              <a:t>16.11.2017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E908225-61DE-4437-8372-C0A27A92EC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A9FAB-09BC-4C76-AC54-5AF0EBEA3A11}" type="datetimeFigureOut">
              <a:rPr lang="ru-RU" smtClean="0"/>
              <a:pPr/>
              <a:t>16.11.2017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08225-61DE-4437-8372-C0A27A92EC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A9FAB-09BC-4C76-AC54-5AF0EBEA3A11}" type="datetimeFigureOut">
              <a:rPr lang="ru-RU" smtClean="0"/>
              <a:pPr/>
              <a:t>16.11.2017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08225-61DE-4437-8372-C0A27A92EC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A9FAB-09BC-4C76-AC54-5AF0EBEA3A11}" type="datetimeFigureOut">
              <a:rPr lang="ru-RU" smtClean="0"/>
              <a:pPr/>
              <a:t>16.11.2017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08225-61DE-4437-8372-C0A27A92EC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4A9FAB-09BC-4C76-AC54-5AF0EBEA3A11}" type="datetimeFigureOut">
              <a:rPr lang="ru-RU" smtClean="0"/>
              <a:pPr/>
              <a:t>16.11.2017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08225-61DE-4437-8372-C0A27A92EC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E94A9FAB-09BC-4C76-AC54-5AF0EBEA3A11}" type="datetimeFigureOut">
              <a:rPr lang="ru-RU" smtClean="0"/>
              <a:pPr/>
              <a:t>16.11.2017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E908225-61DE-4437-8372-C0A27A92EC8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53;&#1072;&#1090;&#1072;&#1096;&#1072;\Desktop\&#1084;&#1072;&#1088;&#1096;.mp3" TargetMode="External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53;&#1072;&#1090;&#1072;&#1096;&#1072;\Desktop\&#1084;&#1072;&#1088;&#1096;.mp3" TargetMode="External"/><Relationship Id="rId4" Type="http://schemas.openxmlformats.org/officeDocument/2006/relationships/image" Target="../media/image2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C:\Users\&#1053;&#1072;&#1090;&#1072;&#1096;&#1072;\Desktop\&#1079;&#1072;&#1093;&#1110;&#1076;\&#1047;&#1072;&#1087;&#1086;&#1088;&#1110;&#1079;&#1100;&#1082;&#1080;&#1081;%20&#1076;&#1091;&#1073;%20-%20&#1059;&#1082;&#1088;&#1072;&#1111;&#1085;&#1089;&#1100;&#1082;&#1080;&#1081;%20&#1074;&#1077;&#1083;&#1077;&#1090;&#1077;&#1085;&#1100;.mp4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3;&#1072;&#1090;&#1072;&#1096;&#1072;\Desktop\&#1079;&#1072;&#1093;&#1110;&#1076;\&#1074;&#1080;&#1076;&#1077;&#1086;\&#1075;&#1086;&#1087;&#1072;&#1082;.avi" TargetMode="Externa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&#1053;&#1072;&#1090;&#1072;&#1096;&#1072;\Desktop\&#1079;&#1072;&#1093;&#1110;&#1076;\&#1074;&#1080;&#1076;&#1077;&#1086;\&#1054;&#1089;&#1090;&#1088;&#1110;&#1074;%20'&#1061;&#1086;&#1088;&#1090;&#1080;&#1094;&#1103;'%20-%20%20&#1079;&#1072;&#1087;&#1086;&#1074;&#1110;&#1076;&#1085;&#1080;&#1082;%20&#1059;&#1082;&#1088;&#1072;&#1111;&#1085;&#1080;!&#1101;.mp4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620688"/>
            <a:ext cx="8458200" cy="1800200"/>
          </a:xfrm>
        </p:spPr>
        <p:txBody>
          <a:bodyPr>
            <a:normAutofit/>
          </a:bodyPr>
          <a:lstStyle/>
          <a:p>
            <a:pPr algn="ctr"/>
            <a:r>
              <a:rPr lang="ru-RU" sz="4400" i="1" dirty="0" smtClean="0">
                <a:solidFill>
                  <a:srgbClr val="FF0000"/>
                </a:solidFill>
              </a:rPr>
              <a:t>Ми роду </a:t>
            </a:r>
            <a:r>
              <a:rPr lang="ru-RU" sz="4400" i="1" dirty="0" err="1" smtClean="0">
                <a:solidFill>
                  <a:srgbClr val="FF0000"/>
                </a:solidFill>
              </a:rPr>
              <a:t>козацького</a:t>
            </a:r>
            <a:r>
              <a:rPr lang="ru-RU" sz="4400" i="1" dirty="0" smtClean="0">
                <a:solidFill>
                  <a:srgbClr val="FF0000"/>
                </a:solidFill>
              </a:rPr>
              <a:t> </a:t>
            </a:r>
            <a:r>
              <a:rPr lang="uk-UA" sz="4400" i="1" dirty="0" smtClean="0">
                <a:solidFill>
                  <a:srgbClr val="FF0000"/>
                </a:solidFill>
              </a:rPr>
              <a:t>діти,</a:t>
            </a:r>
          </a:p>
          <a:p>
            <a:pPr algn="ctr"/>
            <a:r>
              <a:rPr lang="uk-UA" sz="4400" i="1" dirty="0" smtClean="0">
                <a:solidFill>
                  <a:srgbClr val="FF0000"/>
                </a:solidFill>
              </a:rPr>
              <a:t>Землі української цвіт!</a:t>
            </a:r>
            <a:endParaRPr lang="ru-RU" sz="4400" i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Картинки по запросу ми роду козацького діти картинк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2636912"/>
            <a:ext cx="3930102" cy="3024336"/>
          </a:xfrm>
          <a:prstGeom prst="rect">
            <a:avLst/>
          </a:prstGeom>
          <a:noFill/>
        </p:spPr>
      </p:pic>
      <p:pic>
        <p:nvPicPr>
          <p:cNvPr id="4" name="марш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audio>
              <p:cMediaNode numSld="3">
                <p:cTn id="2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Картинки по запросу богдан хмельницький портрет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268760"/>
            <a:ext cx="3958580" cy="5250940"/>
          </a:xfrm>
          <a:prstGeom prst="rect">
            <a:avLst/>
          </a:prstGeom>
          <a:noFill/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11560" y="260648"/>
            <a:ext cx="7992888" cy="108012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Богдан Хмельницький</a:t>
            </a:r>
            <a:endParaRPr kumimoji="0" lang="ru-RU" sz="72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Наташа\Desktop\захід\ы мазеп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1052736"/>
            <a:ext cx="3528134" cy="5418901"/>
          </a:xfrm>
          <a:prstGeom prst="rect">
            <a:avLst/>
          </a:prstGeom>
          <a:noFill/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11560" y="0"/>
            <a:ext cx="7992888" cy="134076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4000" dirty="0" err="1" smtClean="0">
                <a:solidFill>
                  <a:srgbClr val="FF0000"/>
                </a:solidFill>
                <a:latin typeface="Times New Roman" pitchFamily="18" charset="0"/>
                <a:ea typeface="+mj-ea"/>
                <a:cs typeface="Times New Roman" pitchFamily="18" charset="0"/>
              </a:rPr>
              <a:t>І</a:t>
            </a:r>
            <a:r>
              <a:rPr kumimoji="0" lang="uk-UA" sz="40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ван</a:t>
            </a:r>
            <a:r>
              <a:rPr kumimoji="0" lang="uk-UA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Мазепа</a:t>
            </a:r>
            <a:endParaRPr kumimoji="0" lang="ru-RU" sz="72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1259632" y="404664"/>
            <a:ext cx="7003504" cy="83820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32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Іван сірко</a:t>
            </a:r>
            <a:endParaRPr kumimoji="0" lang="ru-RU" sz="3200" b="0" i="0" u="none" strike="noStrike" kern="1200" cap="all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59394" name="Picture 2" descr="Картинки по запросу іван сірк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1196752"/>
            <a:ext cx="3843376" cy="530120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763960" y="413048"/>
            <a:ext cx="7768480" cy="1215752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3600" i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Цікаві факти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uk-UA" sz="3600" i="1" dirty="0" smtClean="0">
                <a:solidFill>
                  <a:srgbClr val="FF0000"/>
                </a:solidFill>
                <a:latin typeface="+mj-lt"/>
                <a:ea typeface="+mj-ea"/>
                <a:cs typeface="+mj-cs"/>
              </a:rPr>
              <a:t>про українських козаків</a:t>
            </a:r>
          </a:p>
        </p:txBody>
      </p:sp>
      <p:pic>
        <p:nvPicPr>
          <p:cNvPr id="38914" name="Picture 2" descr="Картинки по запросу українські козаки малюнк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916832"/>
            <a:ext cx="4728421" cy="367240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Наташа\Desktop\захід\оселедець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836712"/>
            <a:ext cx="2658021" cy="491331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Наташа\Desktop\захід\чайка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908720"/>
            <a:ext cx="7047576" cy="5278880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таша\Desktop\захід\дуб 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3789040"/>
            <a:ext cx="3811300" cy="2544043"/>
          </a:xfrm>
          <a:prstGeom prst="rect">
            <a:avLst/>
          </a:prstGeom>
          <a:noFill/>
        </p:spPr>
      </p:pic>
      <p:pic>
        <p:nvPicPr>
          <p:cNvPr id="1027" name="Picture 3" descr="C:\Users\Наташа\Desktop\захід\дуб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556792"/>
            <a:ext cx="3672408" cy="2566590"/>
          </a:xfrm>
          <a:prstGeom prst="rect">
            <a:avLst/>
          </a:prstGeom>
          <a:noFill/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11560" y="260648"/>
            <a:ext cx="7992888" cy="108012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Запорізький дуб</a:t>
            </a:r>
            <a:endParaRPr kumimoji="0" lang="ru-RU" sz="80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2"/>
          <p:cNvSpPr txBox="1">
            <a:spLocks noChangeArrowheads="1"/>
          </p:cNvSpPr>
          <p:nvPr/>
        </p:nvSpPr>
        <p:spPr bwMode="auto">
          <a:xfrm>
            <a:off x="3124200" y="1295400"/>
            <a:ext cx="396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b="0" i="0">
              <a:solidFill>
                <a:schemeClr val="tx1"/>
              </a:solidFill>
            </a:endParaRPr>
          </a:p>
        </p:txBody>
      </p:sp>
      <p:pic>
        <p:nvPicPr>
          <p:cNvPr id="24579" name="Picture 3" descr="ZAPORO"/>
          <p:cNvPicPr>
            <a:picLocks noChangeAspect="1" noChangeArrowheads="1"/>
          </p:cNvPicPr>
          <p:nvPr/>
        </p:nvPicPr>
        <p:blipFill>
          <a:blip r:embed="rId3" cstate="print">
            <a:lum bright="-6000" contrast="18000"/>
          </a:blip>
          <a:srcRect/>
          <a:stretch>
            <a:fillRect/>
          </a:stretch>
        </p:blipFill>
        <p:spPr bwMode="auto">
          <a:xfrm>
            <a:off x="928688" y="2001838"/>
            <a:ext cx="7275512" cy="4592637"/>
          </a:xfrm>
          <a:prstGeom prst="rect">
            <a:avLst/>
          </a:prstGeom>
          <a:noFill/>
        </p:spPr>
      </p:pic>
      <p:sp>
        <p:nvSpPr>
          <p:cNvPr id="24580" name="WordArt 4"/>
          <p:cNvSpPr>
            <a:spLocks noChangeArrowheads="1" noChangeShapeType="1" noTextEdit="1"/>
          </p:cNvSpPr>
          <p:nvPr/>
        </p:nvSpPr>
        <p:spPr bwMode="auto">
          <a:xfrm>
            <a:off x="495300" y="0"/>
            <a:ext cx="8153400" cy="1866900"/>
          </a:xfrm>
          <a:prstGeom prst="rect">
            <a:avLst/>
          </a:prstGeom>
        </p:spPr>
        <p:txBody>
          <a:bodyPr wrap="none" fromWordArt="1">
            <a:prstTxWarp prst="textTriangle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err="1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Запорожці</a:t>
            </a:r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</a:t>
            </a:r>
          </a:p>
          <a:p>
            <a:pPr algn="ctr"/>
            <a:r>
              <a:rPr lang="ru-RU" sz="3600" kern="10" dirty="0" err="1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пишуть</a:t>
            </a:r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листа </a:t>
            </a:r>
            <a:r>
              <a:rPr lang="ru-RU" sz="3600" kern="10" dirty="0" err="1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турецькому</a:t>
            </a:r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 султану</a:t>
            </a:r>
          </a:p>
        </p:txBody>
      </p:sp>
      <p:pic>
        <p:nvPicPr>
          <p:cNvPr id="5" name="марш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audio>
              <p:cMediaNode vol="17000"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Запорізький дуб - Український велетень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23528" y="908720"/>
            <a:ext cx="8528270" cy="5184576"/>
          </a:xfrm>
          <a:prstGeom prst="rect">
            <a:avLst/>
          </a:prstGeom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vide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2924944"/>
            <a:ext cx="4128874" cy="335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692696"/>
            <a:ext cx="4038600" cy="293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3962400" y="1295400"/>
            <a:ext cx="5181600" cy="4267200"/>
          </a:xfrm>
        </p:spPr>
        <p:txBody>
          <a:bodyPr/>
          <a:lstStyle/>
          <a:p>
            <a:pPr eaLnBrk="1" hangingPunct="1"/>
            <a:r>
              <a:rPr lang="uk-UA" sz="6600" i="1" dirty="0" smtClean="0">
                <a:solidFill>
                  <a:srgbClr val="0066FF"/>
                </a:solidFill>
                <a:latin typeface="AnastasiaScript" pitchFamily="2" charset="0"/>
              </a:rPr>
              <a:t>Наша слава не вмре, не загине</a:t>
            </a:r>
            <a:endParaRPr lang="ru-RU" sz="6600" i="1" dirty="0" smtClean="0">
              <a:solidFill>
                <a:srgbClr val="0066FF"/>
              </a:solidFill>
              <a:latin typeface="AnastasiaScript" pitchFamily="2" charset="0"/>
            </a:endParaRPr>
          </a:p>
        </p:txBody>
      </p:sp>
      <p:pic>
        <p:nvPicPr>
          <p:cNvPr id="4099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752600"/>
            <a:ext cx="3506788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1124744"/>
            <a:ext cx="2659244" cy="1991867"/>
          </a:xfrm>
          <a:prstGeom prst="rect">
            <a:avLst/>
          </a:prstGeom>
          <a:noFill/>
        </p:spPr>
      </p:pic>
      <p:pic>
        <p:nvPicPr>
          <p:cNvPr id="57348" name="Picture 4" descr="Картинки по запросу козацькі галушк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124744"/>
            <a:ext cx="2520280" cy="2016224"/>
          </a:xfrm>
          <a:prstGeom prst="rect">
            <a:avLst/>
          </a:prstGeom>
          <a:noFill/>
        </p:spPr>
      </p:pic>
      <p:pic>
        <p:nvPicPr>
          <p:cNvPr id="57350" name="Picture 6" descr="Картинки по запросу потапці з салом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2" y="4581128"/>
            <a:ext cx="3107398" cy="1872208"/>
          </a:xfrm>
          <a:prstGeom prst="rect">
            <a:avLst/>
          </a:prstGeom>
          <a:noFill/>
        </p:spPr>
      </p:pic>
      <p:pic>
        <p:nvPicPr>
          <p:cNvPr id="57352" name="Picture 8" descr="Картинки по запросу щерба страва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84168" y="4437112"/>
            <a:ext cx="2712301" cy="2034226"/>
          </a:xfrm>
          <a:prstGeom prst="rect">
            <a:avLst/>
          </a:prstGeom>
          <a:noFill/>
        </p:spPr>
      </p:pic>
      <p:sp>
        <p:nvSpPr>
          <p:cNvPr id="8" name="Rectangle 2"/>
          <p:cNvSpPr>
            <a:spLocks noGrp="1" noChangeArrowheads="1"/>
          </p:cNvSpPr>
          <p:nvPr>
            <p:ph type="title"/>
          </p:nvPr>
        </p:nvSpPr>
        <p:spPr>
          <a:xfrm>
            <a:off x="611560" y="404664"/>
            <a:ext cx="2611016" cy="838200"/>
          </a:xfrm>
        </p:spPr>
        <p:txBody>
          <a:bodyPr>
            <a:normAutofit/>
          </a:bodyPr>
          <a:lstStyle/>
          <a:p>
            <a:pPr algn="ctr" eaLnBrk="1" hangingPunct="1"/>
            <a:r>
              <a:rPr lang="uk-UA" sz="3200" dirty="0" smtClean="0">
                <a:solidFill>
                  <a:srgbClr val="FF0000"/>
                </a:solidFill>
              </a:rPr>
              <a:t>галушки</a:t>
            </a:r>
            <a:endParaRPr lang="ru-RU" sz="3200" dirty="0" smtClean="0">
              <a:solidFill>
                <a:srgbClr val="FF0000"/>
              </a:solidFill>
            </a:endParaRPr>
          </a:p>
        </p:txBody>
      </p:sp>
      <p:sp>
        <p:nvSpPr>
          <p:cNvPr id="10" name="Rectangle 2"/>
          <p:cNvSpPr txBox="1">
            <a:spLocks noChangeArrowheads="1"/>
          </p:cNvSpPr>
          <p:nvPr/>
        </p:nvSpPr>
        <p:spPr>
          <a:xfrm>
            <a:off x="5796136" y="404664"/>
            <a:ext cx="2611016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32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Куліш</a:t>
            </a:r>
            <a:endParaRPr kumimoji="0" lang="ru-RU" sz="3200" b="0" i="0" u="none" strike="noStrike" kern="1200" cap="all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" name="Rectangle 2"/>
          <p:cNvSpPr txBox="1">
            <a:spLocks noChangeArrowheads="1"/>
          </p:cNvSpPr>
          <p:nvPr/>
        </p:nvSpPr>
        <p:spPr>
          <a:xfrm>
            <a:off x="755576" y="3717032"/>
            <a:ext cx="2611016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32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потапці</a:t>
            </a:r>
            <a:endParaRPr kumimoji="0" lang="ru-RU" sz="3200" b="0" i="0" u="none" strike="noStrike" kern="1200" cap="all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2" name="Rectangle 2"/>
          <p:cNvSpPr txBox="1">
            <a:spLocks noChangeArrowheads="1"/>
          </p:cNvSpPr>
          <p:nvPr/>
        </p:nvSpPr>
        <p:spPr>
          <a:xfrm>
            <a:off x="6084168" y="3501008"/>
            <a:ext cx="2611016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32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+mj-lt"/>
                <a:ea typeface="+mj-ea"/>
                <a:cs typeface="+mj-cs"/>
              </a:rPr>
              <a:t>щерба</a:t>
            </a:r>
            <a:endParaRPr kumimoji="0" lang="ru-RU" sz="3200" b="0" i="0" u="none" strike="noStrike" kern="1200" cap="all" spc="0" normalizeH="0" baseline="0" noProof="0" dirty="0" smtClean="0">
              <a:ln>
                <a:noFill/>
              </a:ln>
              <a:solidFill>
                <a:srgbClr val="FF0000"/>
              </a:solidFill>
              <a:effectLst>
                <a:reflection blurRad="12700" stA="48000" endA="300" endPos="55000" dir="5400000" sy="-90000" algn="bl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Картинки по запросу як козак куліш вари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1340768"/>
            <a:ext cx="5472608" cy="4074053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Картинки по запросу як козаки танцюют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404664"/>
            <a:ext cx="3600400" cy="2700300"/>
          </a:xfrm>
          <a:prstGeom prst="rect">
            <a:avLst/>
          </a:prstGeom>
          <a:noFill/>
        </p:spPr>
      </p:pic>
      <p:pic>
        <p:nvPicPr>
          <p:cNvPr id="41988" name="Picture 4" descr="Картинки по запросу бойовий гопак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4048" y="3933056"/>
            <a:ext cx="3762861" cy="2492896"/>
          </a:xfrm>
          <a:prstGeom prst="rect">
            <a:avLst/>
          </a:prstGeom>
          <a:noFill/>
        </p:spPr>
      </p:pic>
      <p:pic>
        <p:nvPicPr>
          <p:cNvPr id="41992" name="Picture 8" descr="Картинки по запросу боевой гопак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9551" y="2060848"/>
            <a:ext cx="4223025" cy="280831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гопак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467544" y="400354"/>
            <a:ext cx="8262664" cy="619699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video>
              <p:cMediaNode>
                <p:cTn id="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3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" fill="hold">
                      <p:stCondLst>
                        <p:cond delay="0"/>
                      </p:stCondLst>
                      <p:childTnLst>
                        <p:par>
                          <p:cTn id="5" fill="hold">
                            <p:stCondLst>
                              <p:cond delay="0"/>
                            </p:stCondLst>
                            <p:childTnLst>
                              <p:par>
                                <p:cTn id="6" presetID="2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7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47664" y="1196752"/>
            <a:ext cx="6120680" cy="2736304"/>
          </a:xfrm>
        </p:spPr>
        <p:txBody>
          <a:bodyPr>
            <a:normAutofit/>
          </a:bodyPr>
          <a:lstStyle/>
          <a:p>
            <a:pPr algn="ctr"/>
            <a:r>
              <a:rPr lang="ru-RU" sz="4000" dirty="0" err="1" smtClean="0">
                <a:solidFill>
                  <a:srgbClr val="FF0000"/>
                </a:solidFill>
              </a:rPr>
              <a:t>Дя</a:t>
            </a:r>
            <a:r>
              <a:rPr lang="uk-UA" sz="4000" dirty="0" smtClean="0">
                <a:solidFill>
                  <a:srgbClr val="FF0000"/>
                </a:solidFill>
              </a:rPr>
              <a:t>куємо </a:t>
            </a:r>
            <a:br>
              <a:rPr lang="uk-UA" sz="4000" dirty="0" smtClean="0">
                <a:solidFill>
                  <a:srgbClr val="FF0000"/>
                </a:solidFill>
              </a:rPr>
            </a:br>
            <a:r>
              <a:rPr lang="uk-UA" sz="4000" dirty="0" smtClean="0">
                <a:solidFill>
                  <a:srgbClr val="FF0000"/>
                </a:solidFill>
              </a:rPr>
              <a:t>за </a:t>
            </a:r>
            <a:br>
              <a:rPr lang="uk-UA" sz="4000" dirty="0" smtClean="0">
                <a:solidFill>
                  <a:srgbClr val="FF0000"/>
                </a:solidFill>
              </a:rPr>
            </a:br>
            <a:r>
              <a:rPr lang="uk-UA" sz="4000" dirty="0" smtClean="0">
                <a:solidFill>
                  <a:srgbClr val="FF0000"/>
                </a:solidFill>
              </a:rPr>
              <a:t>увагу!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4149080"/>
            <a:ext cx="2672037" cy="1755032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44624"/>
            <a:ext cx="3581400" cy="3646488"/>
          </a:xfrm>
        </p:spPr>
        <p:txBody>
          <a:bodyPr/>
          <a:lstStyle/>
          <a:p>
            <a:pPr eaLnBrk="1" hangingPunct="1"/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Запорізька</a:t>
            </a:r>
            <a:br>
              <a:rPr lang="uk-UA" dirty="0" smtClean="0"/>
            </a:br>
            <a:r>
              <a:rPr lang="uk-UA" dirty="0" smtClean="0"/>
              <a:t>Січ</a:t>
            </a:r>
            <a:endParaRPr lang="ru-RU" dirty="0" smtClean="0"/>
          </a:p>
        </p:txBody>
      </p:sp>
      <p:pic>
        <p:nvPicPr>
          <p:cNvPr id="8195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57600" y="0"/>
            <a:ext cx="5486400" cy="370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711575"/>
            <a:ext cx="5715000" cy="314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стрів 'Хортиця' -  заповідник України!э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11560" y="404664"/>
            <a:ext cx="7992888" cy="599466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6857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0"/>
            <a:ext cx="8686800" cy="1295400"/>
          </a:xfrm>
        </p:spPr>
        <p:txBody>
          <a:bodyPr/>
          <a:lstStyle/>
          <a:p>
            <a:pPr algn="ctr" eaLnBrk="1" hangingPunct="1"/>
            <a:r>
              <a:rPr lang="uk-UA" dirty="0" smtClean="0">
                <a:solidFill>
                  <a:srgbClr val="FF0000"/>
                </a:solidFill>
              </a:rPr>
              <a:t>Зображення козака</a:t>
            </a:r>
            <a:endParaRPr lang="ru-RU" dirty="0" smtClean="0">
              <a:solidFill>
                <a:srgbClr val="FF0000"/>
              </a:solidFill>
            </a:endParaRPr>
          </a:p>
        </p:txBody>
      </p:sp>
      <p:pic>
        <p:nvPicPr>
          <p:cNvPr id="6147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52600" y="3810000"/>
            <a:ext cx="5238750" cy="272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1905000"/>
            <a:ext cx="25527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10313" y="2690813"/>
            <a:ext cx="2833687" cy="4167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Picture 8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05200" y="990600"/>
            <a:ext cx="2038350" cy="2981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WordArt 2"/>
          <p:cNvSpPr>
            <a:spLocks noChangeArrowheads="1" noChangeShapeType="1" noTextEdit="1"/>
          </p:cNvSpPr>
          <p:nvPr/>
        </p:nvSpPr>
        <p:spPr bwMode="auto">
          <a:xfrm>
            <a:off x="1219200" y="228600"/>
            <a:ext cx="6553200" cy="1295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spc="720">
                <a:ln w="9525">
                  <a:noFill/>
                  <a:round/>
                  <a:headEnd/>
                  <a:tailEnd/>
                </a:ln>
                <a:gradFill rotWithShape="0">
                  <a:gsLst>
                    <a:gs pos="0">
                      <a:srgbClr val="AAAAAA"/>
                    </a:gs>
                    <a:gs pos="100000">
                      <a:srgbClr val="FFFFFF"/>
                    </a:gs>
                  </a:gsLst>
                  <a:lin ang="5400000" scaled="1"/>
                </a:gradFill>
                <a:effectLst>
                  <a:outerShdw dist="45791" dir="3378596" algn="ctr" rotWithShape="0">
                    <a:srgbClr val="4D4D4D"/>
                  </a:outerShdw>
                </a:effectLst>
                <a:latin typeface="Arial"/>
                <a:cs typeface="Arial"/>
              </a:rPr>
              <a:t>Козаки</a:t>
            </a:r>
          </a:p>
        </p:txBody>
      </p:sp>
      <p:pic>
        <p:nvPicPr>
          <p:cNvPr id="4099" name="Picture 3" descr="KOZ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33475" y="1752600"/>
            <a:ext cx="2847975" cy="3606800"/>
          </a:xfrm>
          <a:prstGeom prst="rect">
            <a:avLst/>
          </a:prstGeom>
          <a:noFill/>
        </p:spPr>
      </p:pic>
      <p:pic>
        <p:nvPicPr>
          <p:cNvPr id="4100" name="Picture 4" descr="KOZ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38" y="1752600"/>
            <a:ext cx="2935287" cy="3657600"/>
          </a:xfrm>
          <a:prstGeom prst="rect">
            <a:avLst/>
          </a:prstGeom>
          <a:noFill/>
        </p:spPr>
      </p:pic>
      <p:sp>
        <p:nvSpPr>
          <p:cNvPr id="4101" name="Text Box 5"/>
          <p:cNvSpPr txBox="1">
            <a:spLocks noChangeArrowheads="1"/>
          </p:cNvSpPr>
          <p:nvPr/>
        </p:nvSpPr>
        <p:spPr bwMode="auto">
          <a:xfrm>
            <a:off x="0" y="5486400"/>
            <a:ext cx="91440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uk-UA" i="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Козак - первісно вільна, незалежна, озброєна людина. Вперше вони згадуються наприкінці </a:t>
            </a:r>
            <a:r>
              <a:rPr lang="en-US" i="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XV </a:t>
            </a:r>
            <a:r>
              <a:rPr lang="uk-UA" i="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ст. В </a:t>
            </a:r>
            <a:r>
              <a:rPr lang="en-US" i="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XVI </a:t>
            </a:r>
            <a:r>
              <a:rPr lang="uk-UA" i="0" dirty="0" err="1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ст</a:t>
            </a:r>
            <a:r>
              <a:rPr lang="en-US" i="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.</a:t>
            </a:r>
            <a:r>
              <a:rPr lang="uk-UA" i="0" dirty="0">
                <a:solidFill>
                  <a:schemeClr val="tx1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 українське козацтво утворило свій центр - Запорізьку Січ.</a:t>
            </a:r>
            <a:endParaRPr lang="ru-RU" i="0" dirty="0">
              <a:solidFill>
                <a:schemeClr val="tx1"/>
              </a:solidFill>
              <a:effectLst>
                <a:outerShdw blurRad="38100" dist="38100" dir="2700000" algn="tl">
                  <a:srgbClr val="FFFFFF"/>
                </a:outerShdw>
              </a:effectLst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таша\Desktop\захід\Без названия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2420888"/>
            <a:ext cx="2754982" cy="4171830"/>
          </a:xfrm>
          <a:prstGeom prst="rect">
            <a:avLst/>
          </a:prstGeom>
          <a:noFill/>
        </p:spPr>
      </p:pic>
      <p:pic>
        <p:nvPicPr>
          <p:cNvPr id="1030" name="Picture 6" descr="Картинки по запросу герб запор сеч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2636912"/>
            <a:ext cx="2919243" cy="3240360"/>
          </a:xfrm>
          <a:prstGeom prst="rect">
            <a:avLst/>
          </a:prstGeom>
          <a:noFill/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2195736" y="332656"/>
            <a:ext cx="5040560" cy="79208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3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Козацька символіка</a:t>
            </a:r>
            <a:endParaRPr kumimoji="0" lang="ru-RU" sz="66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" name="Rectangle 2"/>
          <p:cNvSpPr txBox="1">
            <a:spLocks noChangeArrowheads="1"/>
          </p:cNvSpPr>
          <p:nvPr/>
        </p:nvSpPr>
        <p:spPr>
          <a:xfrm>
            <a:off x="5220072" y="1628800"/>
            <a:ext cx="3491880" cy="79208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ПРАПОР</a:t>
            </a:r>
            <a:endParaRPr kumimoji="0" lang="ru-RU" sz="54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Rectangle 2"/>
          <p:cNvSpPr txBox="1">
            <a:spLocks noChangeArrowheads="1"/>
          </p:cNvSpPr>
          <p:nvPr/>
        </p:nvSpPr>
        <p:spPr>
          <a:xfrm>
            <a:off x="611560" y="1556792"/>
            <a:ext cx="3491880" cy="79208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ГЕРБ</a:t>
            </a:r>
            <a:endParaRPr kumimoji="0" lang="ru-RU" sz="54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ChangeArrowheads="1"/>
          </p:cNvSpPr>
          <p:nvPr/>
        </p:nvSpPr>
        <p:spPr>
          <a:xfrm>
            <a:off x="611560" y="260648"/>
            <a:ext cx="7992888" cy="1080120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Дмитро Вишневецький</a:t>
            </a:r>
            <a:endParaRPr kumimoji="0" lang="ru-RU" sz="72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41986" name="Picture 2" descr="Картинки по запросу дмитро вишневецький презентаці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980728"/>
            <a:ext cx="7118226" cy="5334048"/>
          </a:xfrm>
          <a:prstGeom prst="rect">
            <a:avLst/>
          </a:prstGeom>
          <a:noFill/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Похожее изображени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764704"/>
            <a:ext cx="4884440" cy="5914293"/>
          </a:xfrm>
          <a:prstGeom prst="rect">
            <a:avLst/>
          </a:prstGeom>
          <a:noFill/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611560" y="0"/>
            <a:ext cx="7992888" cy="1340768"/>
          </a:xfrm>
          <a:prstGeom prst="rect">
            <a:avLst/>
          </a:prstGeom>
        </p:spPr>
        <p:txBody>
          <a:bodyPr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uk-UA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Петро Сагайдачний</a:t>
            </a:r>
            <a:endParaRPr kumimoji="0" lang="ru-RU" sz="7200" b="0" i="0" u="none" strike="noStrike" kern="1200" cap="none" spc="0" normalizeH="0" baseline="0" noProof="0" dirty="0" smtClean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1327</TotalTime>
  <Words>81</Words>
  <Application>Microsoft Office PowerPoint</Application>
  <PresentationFormat>Экран (4:3)</PresentationFormat>
  <Paragraphs>25</Paragraphs>
  <Slides>24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Трек</vt:lpstr>
      <vt:lpstr>Слайд 1</vt:lpstr>
      <vt:lpstr>Наша слава не вмре, не загине</vt:lpstr>
      <vt:lpstr> Запорізька Січ</vt:lpstr>
      <vt:lpstr>Слайд 4</vt:lpstr>
      <vt:lpstr>Зображення козака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галушки</vt:lpstr>
      <vt:lpstr>Слайд 21</vt:lpstr>
      <vt:lpstr>Слайд 22</vt:lpstr>
      <vt:lpstr>Слайд 23</vt:lpstr>
      <vt:lpstr>Дякуємо  за  увагу!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Наташа</dc:creator>
  <cp:lastModifiedBy>Наташа</cp:lastModifiedBy>
  <cp:revision>45</cp:revision>
  <dcterms:created xsi:type="dcterms:W3CDTF">2017-10-17T19:37:18Z</dcterms:created>
  <dcterms:modified xsi:type="dcterms:W3CDTF">2017-11-15T21:48:27Z</dcterms:modified>
</cp:coreProperties>
</file>