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42500-EC23-49D6-9993-8D4F59434079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DA0C6-26F3-41E3-AA39-A4E76E272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&#1091;&#1088;&#1086;&#1082;\&#1047;&#1074;&#1091;&#1082;&#1080;%20&#1087;&#1088;&#1080;&#1088;&#1086;&#1076;&#1099;%20-%20%20&#1055;&#1077;&#1085;&#1080;&#1077;%20&#1087;&#1090;&#1080;&#1094;%20(mp3ostrov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3;&#1103;\Desktop\&#1074;&#1099;&#1088;&#1096;.wma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g02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Звуки природы -  Пение птиц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786454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4546" y="1643050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У ЗАЧАРОВАНОМУ ЛІСІ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8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g0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Рисунок 2" descr="hare02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071810"/>
            <a:ext cx="1643074" cy="2135996"/>
          </a:xfrm>
          <a:prstGeom prst="rect">
            <a:avLst/>
          </a:prstGeom>
        </p:spPr>
      </p:pic>
      <p:pic>
        <p:nvPicPr>
          <p:cNvPr id="4" name="Рисунок 3" descr="http://www.lenagold.ru/fon/clipart/sh/shish/shishky05.jpg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15663" t="6237" r="9518"/>
          <a:stretch>
            <a:fillRect/>
          </a:stretch>
        </p:blipFill>
        <p:spPr bwMode="auto">
          <a:xfrm rot="5400000">
            <a:off x="250001" y="2607463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enagold.ru/fon/clipart/sh/shish/shishky05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90" t="-4644" r="12105" b="-12011"/>
          <a:stretch>
            <a:fillRect/>
          </a:stretch>
        </p:blipFill>
        <p:spPr bwMode="auto">
          <a:xfrm rot="15945029">
            <a:off x="580940" y="4494233"/>
            <a:ext cx="1440270" cy="2000059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://www.lenagold.ru/fon/clipart/sh/shish/shishky05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000" t="5555" r="16249"/>
          <a:stretch>
            <a:fillRect/>
          </a:stretch>
        </p:blipFill>
        <p:spPr bwMode="auto">
          <a:xfrm rot="5400000">
            <a:off x="357190" y="714356"/>
            <a:ext cx="135732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enagold.ru/fon/clipart/sh/shish/shishky05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5" t="8997" r="10576" b="-4165"/>
          <a:stretch>
            <a:fillRect/>
          </a:stretch>
        </p:blipFill>
        <p:spPr bwMode="auto">
          <a:xfrm rot="5783549">
            <a:off x="7226939" y="3294896"/>
            <a:ext cx="1476732" cy="163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lenagold.ru/fon/clipart/sh/shish/shishky05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51" t="7213" r="11621" b="-8042"/>
          <a:stretch>
            <a:fillRect/>
          </a:stretch>
        </p:blipFill>
        <p:spPr bwMode="auto">
          <a:xfrm rot="5206949">
            <a:off x="3380642" y="5207835"/>
            <a:ext cx="1476938" cy="172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472" y="1643050"/>
            <a:ext cx="1127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ВЕДМІДЬ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3214686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ДЗВОНИК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5286388"/>
            <a:ext cx="841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ГАЙОК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592933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ДИТИНА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43834" y="3929066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КВІТКА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500034" y="2928934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7429520" y="3643314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357158" y="1142984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571472" y="5143512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вырш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258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g00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263071" cy="6947304"/>
          </a:xfrm>
          <a:prstGeom prst="rect">
            <a:avLst/>
          </a:prstGeom>
        </p:spPr>
      </p:pic>
      <p:pic>
        <p:nvPicPr>
          <p:cNvPr id="3" name="Рисунок 2" descr="hare0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143248"/>
            <a:ext cx="1500198" cy="1950257"/>
          </a:xfrm>
          <a:prstGeom prst="rect">
            <a:avLst/>
          </a:prstGeom>
        </p:spPr>
      </p:pic>
      <p:pic>
        <p:nvPicPr>
          <p:cNvPr id="4" name="Рисунок 3" descr="http://www.lenagold.ru/fon/clipart/sh/shish/shishky05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99" t="12500" r="7500" b="-24999"/>
          <a:stretch>
            <a:fillRect/>
          </a:stretch>
        </p:blipFill>
        <p:spPr bwMode="auto">
          <a:xfrm rot="16200000">
            <a:off x="535737" y="821529"/>
            <a:ext cx="1571636" cy="192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enagold.ru/fon/clipart/sh/shish/shishky05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257" t="1328" r="18712" b="-30096"/>
          <a:stretch>
            <a:fillRect/>
          </a:stretch>
        </p:blipFill>
        <p:spPr bwMode="auto">
          <a:xfrm rot="5670399">
            <a:off x="2419518" y="4635762"/>
            <a:ext cx="1353125" cy="220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lenagold.ru/fon/clipart/sh/shish/shishky05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23" t="-5251" r="10605" b="4848"/>
          <a:stretch>
            <a:fillRect/>
          </a:stretch>
        </p:blipFill>
        <p:spPr bwMode="auto">
          <a:xfrm rot="5239324">
            <a:off x="437190" y="3282687"/>
            <a:ext cx="1635872" cy="172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lenagold.ru/fon/clipart/sh/shish/shishky07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989" t="-1371" r="12340" b="3058"/>
          <a:stretch>
            <a:fillRect/>
          </a:stretch>
        </p:blipFill>
        <p:spPr bwMode="auto">
          <a:xfrm rot="5095400">
            <a:off x="3251158" y="2121865"/>
            <a:ext cx="1212926" cy="16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lenagold.ru/fon/clipart/sh/shish/shishky07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50" t="5047" r="10857" b="-10669"/>
          <a:stretch>
            <a:fillRect/>
          </a:stretch>
        </p:blipFill>
        <p:spPr bwMode="auto">
          <a:xfrm rot="5728719">
            <a:off x="7018583" y="4666696"/>
            <a:ext cx="1321941" cy="181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71472" y="1571612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СОРОКА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7554" y="2643182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ВІНИК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34" y="4000504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СТРУМОК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28926" y="5643578"/>
            <a:ext cx="908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БЕРЕЗА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29520" y="542926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ДЕРЕВО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5" name="Рисунок 14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3286116" y="2357430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lenagold.ru/fon/clipart/m/mork/mork12.jpg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500034" y="3857628"/>
            <a:ext cx="117411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g001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19071" y="-89304"/>
            <a:ext cx="9263071" cy="6947304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 descr="hare0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143248"/>
            <a:ext cx="1500198" cy="1950257"/>
          </a:xfrm>
          <a:prstGeom prst="rect">
            <a:avLst/>
          </a:prstGeom>
        </p:spPr>
      </p:pic>
      <p:pic>
        <p:nvPicPr>
          <p:cNvPr id="4" name="Рисунок 3" descr="http://www.lenagold.ru/fon/clipart/m/mork/mork12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5715008" y="5572140"/>
            <a:ext cx="928694" cy="72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enagold.ru/fon/clipart/m/mork/mork12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4643438" y="5572140"/>
            <a:ext cx="745487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enagold.ru/fon/clipart/m/mork/mork12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4000496" y="5643578"/>
            <a:ext cx="388297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enagold.ru/fon/clipart/m/mork/mork12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4429124" y="5072074"/>
            <a:ext cx="816925" cy="72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lenagold.ru/fon/clipart/m/mork/mork12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544" r="34456"/>
          <a:stretch>
            <a:fillRect/>
          </a:stretch>
        </p:blipFill>
        <p:spPr bwMode="auto">
          <a:xfrm>
            <a:off x="3143240" y="5214950"/>
            <a:ext cx="674049" cy="728660"/>
          </a:xfrm>
          <a:prstGeom prst="rect">
            <a:avLst/>
          </a:prstGeom>
          <a:solidFill>
            <a:srgbClr val="92D050"/>
          </a:solidFill>
          <a:ln>
            <a:noFill/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g01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lovelyanimals01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5143512"/>
            <a:ext cx="2295536" cy="1513540"/>
          </a:xfrm>
          <a:prstGeom prst="rect">
            <a:avLst/>
          </a:prstGeom>
        </p:spPr>
      </p:pic>
      <p:pic>
        <p:nvPicPr>
          <p:cNvPr id="4" name="Рисунок 3" descr="hare18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572008"/>
            <a:ext cx="1857388" cy="2105040"/>
          </a:xfrm>
          <a:prstGeom prst="rect">
            <a:avLst/>
          </a:prstGeom>
        </p:spPr>
      </p:pic>
      <p:pic>
        <p:nvPicPr>
          <p:cNvPr id="5" name="Рисунок 4" descr="squirrel003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3214686"/>
            <a:ext cx="1785950" cy="2187789"/>
          </a:xfrm>
          <a:prstGeom prst="rect">
            <a:avLst/>
          </a:prstGeom>
        </p:spPr>
      </p:pic>
      <p:pic>
        <p:nvPicPr>
          <p:cNvPr id="7" name="Рисунок 6" descr="mult7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2714620"/>
            <a:ext cx="1571636" cy="1746262"/>
          </a:xfrm>
          <a:prstGeom prst="rect">
            <a:avLst/>
          </a:prstGeom>
        </p:spPr>
      </p:pic>
      <p:pic>
        <p:nvPicPr>
          <p:cNvPr id="8" name="Рисунок 7" descr="mult7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4286256"/>
            <a:ext cx="1614491" cy="1714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</Words>
  <Application>Microsoft Office PowerPoint</Application>
  <PresentationFormat>Экран (4:3)</PresentationFormat>
  <Paragraphs>11</Paragraphs>
  <Slides>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14</cp:revision>
  <dcterms:created xsi:type="dcterms:W3CDTF">2016-11-17T18:56:16Z</dcterms:created>
  <dcterms:modified xsi:type="dcterms:W3CDTF">2017-03-30T17:17:08Z</dcterms:modified>
</cp:coreProperties>
</file>