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8" r:id="rId3"/>
    <p:sldId id="271" r:id="rId4"/>
    <p:sldId id="276" r:id="rId5"/>
    <p:sldId id="267" r:id="rId6"/>
    <p:sldId id="263" r:id="rId7"/>
    <p:sldId id="264" r:id="rId8"/>
    <p:sldId id="265" r:id="rId9"/>
    <p:sldId id="274" r:id="rId10"/>
    <p:sldId id="275" r:id="rId11"/>
    <p:sldId id="257" r:id="rId12"/>
    <p:sldId id="262" r:id="rId13"/>
    <p:sldId id="272" r:id="rId14"/>
    <p:sldId id="256" r:id="rId15"/>
    <p:sldId id="273" r:id="rId16"/>
    <p:sldId id="278" r:id="rId17"/>
    <p:sldId id="266" r:id="rId18"/>
    <p:sldId id="259" r:id="rId19"/>
    <p:sldId id="277" r:id="rId20"/>
    <p:sldId id="270" r:id="rId21"/>
    <p:sldId id="269" r:id="rId22"/>
    <p:sldId id="260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3193" autoAdjust="0"/>
  </p:normalViewPr>
  <p:slideViewPr>
    <p:cSldViewPr>
      <p:cViewPr varScale="1"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45F52-5B20-4473-9C82-249BEDF62B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44544-A5CE-44D9-BCAB-5151BC0B91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02179-8C02-4602-BB55-1F36F40FE7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81C75-E169-4184-9112-DB42743A80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3AB25-5E63-4EB7-A1C3-1E7F29397F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D49C3-07C0-4ECF-BA15-123132B7F6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C93C1-7600-4B46-A41F-EE70F92700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06CC4-93A9-4D27-9046-85C6C86448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7C44A-1B2D-4CE8-A193-8B36A4D198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820D-764C-427A-8732-86FBE2B445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E39D3-FFD4-48FB-BDA7-BCF03986F2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DC8AAF1-5609-4C3E-9631-171DB5972FB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latin typeface="Times New Roman" pitchFamily="18" charset="0"/>
              </a:rPr>
              <a:t>Ваш подвиг,герої України,</a:t>
            </a:r>
            <a:br>
              <a:rPr lang="ru-RU" sz="4000">
                <a:latin typeface="Times New Roman" pitchFamily="18" charset="0"/>
              </a:rPr>
            </a:br>
            <a:r>
              <a:rPr lang="ru-RU" sz="4000">
                <a:latin typeface="Times New Roman" pitchFamily="18" charset="0"/>
              </a:rPr>
              <a:t>в наших серцях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5" name="Picture 7" descr="-4-6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00213"/>
            <a:ext cx="8353425" cy="5157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1509" name="Picture 5" descr="img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7" name="Picture 5" descr="img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5425"/>
            <a:ext cx="8748713" cy="654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7" name="Picture 5" descr="img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9036050" y="333375"/>
            <a:ext cx="107950" cy="14287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uk-UA" sz="800"/>
          </a:p>
        </p:txBody>
      </p:sp>
      <p:pic>
        <p:nvPicPr>
          <p:cNvPr id="18439" name="Picture 7" descr="img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3" name="Picture 5" descr="img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8496300" cy="6335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61" name="Picture 5" descr="img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4583" name="Picture 7" descr="271065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3675"/>
            <a:ext cx="9324975" cy="6515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3" name="Picture 5" descr="img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603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5" name="Picture 5" descr="img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8"/>
            <a:ext cx="8893175" cy="6650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7" name="Picture 5" descr="img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603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9144000" y="260350"/>
            <a:ext cx="69850" cy="2159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uk-UA" sz="1000"/>
          </a:p>
        </p:txBody>
      </p:sp>
      <p:pic>
        <p:nvPicPr>
          <p:cNvPr id="14341" name="Picture 5" descr="im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8101013" y="908050"/>
            <a:ext cx="585787" cy="692150"/>
          </a:xfrm>
        </p:spPr>
        <p:txBody>
          <a:bodyPr/>
          <a:lstStyle/>
          <a:p>
            <a:endParaRPr lang="uk-UA"/>
          </a:p>
        </p:txBody>
      </p:sp>
      <p:pic>
        <p:nvPicPr>
          <p:cNvPr id="16389" name="Picture 5" descr="img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5" name="Picture 5" descr="img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51" name="Picture 7" descr="8484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0"/>
            <a:ext cx="9144000" cy="698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5" name="Picture 5" descr="2494038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5408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 Голубко біла, ти лети у світ,</a:t>
            </a:r>
          </a:p>
          <a:p>
            <a:pPr>
              <a:lnSpc>
                <a:spcPct val="80000"/>
              </a:lnSpc>
            </a:pPr>
            <a:r>
              <a:rPr lang="ru-RU" sz="1800"/>
              <a:t>Хай буде мир у небі голубому.</a:t>
            </a:r>
          </a:p>
          <a:p>
            <a:pPr>
              <a:lnSpc>
                <a:spcPct val="80000"/>
              </a:lnSpc>
            </a:pPr>
            <a:r>
              <a:rPr lang="ru-RU" sz="1800"/>
              <a:t>Бо голуб миру, кажуть з давніх літ,</a:t>
            </a:r>
          </a:p>
          <a:p>
            <a:pPr>
              <a:lnSpc>
                <a:spcPct val="80000"/>
              </a:lnSpc>
            </a:pPr>
            <a:r>
              <a:rPr lang="ru-RU" sz="1800"/>
              <a:t>Приносить радість родові людському.</a:t>
            </a:r>
          </a:p>
          <a:p>
            <a:pPr>
              <a:lnSpc>
                <a:spcPct val="80000"/>
              </a:lnSpc>
            </a:pPr>
            <a:r>
              <a:rPr lang="ru-RU" sz="1800"/>
              <a:t>Бо що ж дорожче в світі є за мир?</a:t>
            </a:r>
          </a:p>
          <a:p>
            <a:pPr>
              <a:lnSpc>
                <a:spcPct val="80000"/>
              </a:lnSpc>
            </a:pPr>
            <a:r>
              <a:rPr lang="ru-RU" sz="1800"/>
              <a:t>Та й за життя — ціннішого немає.</a:t>
            </a:r>
          </a:p>
          <a:p>
            <a:pPr>
              <a:lnSpc>
                <a:spcPct val="80000"/>
              </a:lnSpc>
            </a:pPr>
            <a:r>
              <a:rPr lang="ru-RU" sz="1800"/>
              <a:t>Коли піснями сповнений ефір,</a:t>
            </a:r>
          </a:p>
          <a:p>
            <a:pPr>
              <a:lnSpc>
                <a:spcPct val="80000"/>
              </a:lnSpc>
            </a:pPr>
            <a:r>
              <a:rPr lang="ru-RU" sz="1800"/>
              <a:t>Сміються діти і душа співає.</a:t>
            </a:r>
          </a:p>
          <a:p>
            <a:pPr>
              <a:lnSpc>
                <a:spcPct val="80000"/>
              </a:lnSpc>
            </a:pPr>
            <a:r>
              <a:rPr lang="ru-RU" sz="1800"/>
              <a:t>Коли панує щастя і любов,</a:t>
            </a:r>
          </a:p>
          <a:p>
            <a:pPr>
              <a:lnSpc>
                <a:spcPct val="80000"/>
              </a:lnSpc>
            </a:pPr>
            <a:r>
              <a:rPr lang="ru-RU" sz="1800"/>
              <a:t>Танцює понад квітами комашка,</a:t>
            </a:r>
          </a:p>
          <a:p>
            <a:pPr>
              <a:lnSpc>
                <a:spcPct val="80000"/>
              </a:lnSpc>
            </a:pPr>
            <a:r>
              <a:rPr lang="ru-RU" sz="1800"/>
              <a:t>У світі мир — основа із основ,</a:t>
            </a:r>
          </a:p>
          <a:p>
            <a:pPr>
              <a:lnSpc>
                <a:spcPct val="80000"/>
              </a:lnSpc>
            </a:pPr>
            <a:r>
              <a:rPr lang="ru-RU" sz="1800"/>
              <a:t>І символ миру — білосніжна пташка.</a:t>
            </a:r>
          </a:p>
          <a:p>
            <a:pPr>
              <a:lnSpc>
                <a:spcPct val="80000"/>
              </a:lnSpc>
            </a:pPr>
            <a:r>
              <a:rPr lang="ru-RU" sz="1800"/>
              <a:t>Голубко біла, ти лети у світ,</a:t>
            </a:r>
          </a:p>
          <a:p>
            <a:pPr>
              <a:lnSpc>
                <a:spcPct val="80000"/>
              </a:lnSpc>
            </a:pPr>
            <a:r>
              <a:rPr lang="ru-RU" sz="1800"/>
              <a:t>Хай буде мир у небі голубому!</a:t>
            </a:r>
            <a:endParaRPr lang="en-US" sz="1800"/>
          </a:p>
          <a:p>
            <a:pPr>
              <a:lnSpc>
                <a:spcPct val="80000"/>
              </a:lnSpc>
            </a:pPr>
            <a:r>
              <a:rPr lang="en-US" sz="1800"/>
              <a:t>Неси всім щастя, передай привіт</a:t>
            </a:r>
          </a:p>
          <a:p>
            <a:pPr>
              <a:lnSpc>
                <a:spcPct val="80000"/>
              </a:lnSpc>
            </a:pPr>
            <a:r>
              <a:rPr lang="en-US" sz="1800"/>
              <a:t>Усім народам, людові земному...</a:t>
            </a:r>
            <a:endParaRPr lang="ru-RU"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3" name="Picture 5" descr="img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3" name="Picture 5" descr="img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7" name="Picture 5" descr="img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 flipH="1" flipV="1">
            <a:off x="8686800" y="549275"/>
            <a:ext cx="87313" cy="1050925"/>
          </a:xfrm>
        </p:spPr>
        <p:txBody>
          <a:bodyPr/>
          <a:lstStyle/>
          <a:p>
            <a:endParaRPr lang="uk-UA"/>
          </a:p>
        </p:txBody>
      </p:sp>
      <p:pic>
        <p:nvPicPr>
          <p:cNvPr id="9221" name="Picture 5" descr="img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8532813" y="260350"/>
            <a:ext cx="360362" cy="730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uk-UA" sz="800"/>
          </a:p>
        </p:txBody>
      </p:sp>
      <p:pic>
        <p:nvPicPr>
          <p:cNvPr id="10247" name="Picture 7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 flipH="1">
            <a:off x="8686800" y="260350"/>
            <a:ext cx="457200" cy="1008063"/>
          </a:xfrm>
        </p:spPr>
        <p:txBody>
          <a:bodyPr/>
          <a:lstStyle/>
          <a:p>
            <a:endParaRPr lang="uk-UA"/>
          </a:p>
        </p:txBody>
      </p:sp>
      <p:pic>
        <p:nvPicPr>
          <p:cNvPr id="11269" name="Picture 5" descr="img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 flipH="1">
            <a:off x="7596188" y="549275"/>
            <a:ext cx="576262" cy="1150938"/>
          </a:xfrm>
        </p:spPr>
        <p:txBody>
          <a:bodyPr/>
          <a:lstStyle/>
          <a:p>
            <a:endParaRPr lang="uk-UA"/>
          </a:p>
        </p:txBody>
      </p:sp>
      <p:pic>
        <p:nvPicPr>
          <p:cNvPr id="20485" name="Picture 5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</Words>
  <Application>Microsoft Office PowerPoint</Application>
  <PresentationFormat>Экран (4:3)</PresentationFormat>
  <Paragraphs>17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Times New Roman</vt:lpstr>
      <vt:lpstr>Оформление по умолчанию</vt:lpstr>
      <vt:lpstr>Ваш подвиг,герої України, в наших серцях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ffff</dc:creator>
  <cp:lastModifiedBy>Вчитель</cp:lastModifiedBy>
  <cp:revision>5</cp:revision>
  <dcterms:created xsi:type="dcterms:W3CDTF">2017-02-15T21:31:18Z</dcterms:created>
  <dcterms:modified xsi:type="dcterms:W3CDTF">2018-02-05T13:17:44Z</dcterms:modified>
</cp:coreProperties>
</file>