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43"/>
  </p:notesMasterIdLst>
  <p:sldIdLst>
    <p:sldId id="257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7" r:id="rId14"/>
    <p:sldId id="318" r:id="rId15"/>
    <p:sldId id="321" r:id="rId16"/>
    <p:sldId id="319" r:id="rId17"/>
    <p:sldId id="320" r:id="rId18"/>
    <p:sldId id="322" r:id="rId19"/>
    <p:sldId id="323" r:id="rId20"/>
    <p:sldId id="324" r:id="rId21"/>
    <p:sldId id="326" r:id="rId22"/>
    <p:sldId id="344" r:id="rId23"/>
    <p:sldId id="327" r:id="rId24"/>
    <p:sldId id="329" r:id="rId25"/>
    <p:sldId id="330" r:id="rId26"/>
    <p:sldId id="331" r:id="rId27"/>
    <p:sldId id="333" r:id="rId28"/>
    <p:sldId id="334" r:id="rId29"/>
    <p:sldId id="335" r:id="rId30"/>
    <p:sldId id="336" r:id="rId31"/>
    <p:sldId id="337" r:id="rId32"/>
    <p:sldId id="338" r:id="rId33"/>
    <p:sldId id="339" r:id="rId34"/>
    <p:sldId id="340" r:id="rId35"/>
    <p:sldId id="341" r:id="rId36"/>
    <p:sldId id="345" r:id="rId37"/>
    <p:sldId id="346" r:id="rId38"/>
    <p:sldId id="342" r:id="rId39"/>
    <p:sldId id="343" r:id="rId40"/>
    <p:sldId id="347" r:id="rId41"/>
    <p:sldId id="348" r:id="rId4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45" d="100"/>
          <a:sy n="45" d="100"/>
        </p:scale>
        <p:origin x="-105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CA4321-0815-4C8A-99E1-FDD05D4E748A}" type="doc">
      <dgm:prSet loTypeId="urn:microsoft.com/office/officeart/2005/8/layout/orgChart1" loCatId="hierarchy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84E2DA7-8E97-417E-888E-76AFC94B8401}">
      <dgm:prSet phldrT="[Текст]" custT="1"/>
      <dgm:spPr/>
      <dgm:t>
        <a:bodyPr/>
        <a:lstStyle/>
        <a:p>
          <a:r>
            <a:rPr lang="uk-UA" sz="4400" b="1" i="1" dirty="0" smtClean="0">
              <a:latin typeface="Times New Roman" pitchFamily="18" charset="0"/>
              <a:cs typeface="Times New Roman" pitchFamily="18" charset="0"/>
            </a:rPr>
            <a:t>Слов’яни</a:t>
          </a:r>
        </a:p>
        <a:p>
          <a:r>
            <a:rPr lang="uk-UA" sz="2600" i="1" dirty="0" smtClean="0">
              <a:latin typeface="Times New Roman" pitchFamily="18" charset="0"/>
              <a:cs typeface="Times New Roman" pitchFamily="18" charset="0"/>
            </a:rPr>
            <a:t> - це велика група споріднених за мовою та культурою народів, що живуть у Східній і Центральній Європі</a:t>
          </a:r>
          <a:r>
            <a:rPr lang="uk-UA" sz="2600" dirty="0" smtClean="0"/>
            <a:t>  </a:t>
          </a:r>
          <a:endParaRPr lang="ru-RU" sz="2600" dirty="0"/>
        </a:p>
      </dgm:t>
    </dgm:pt>
    <dgm:pt modelId="{52BB8FA6-4570-4036-98E6-CE96DBBDA31E}" type="parTrans" cxnId="{BD3D6EFA-300C-4FC5-824F-1B8C1CBEA420}">
      <dgm:prSet/>
      <dgm:spPr/>
      <dgm:t>
        <a:bodyPr/>
        <a:lstStyle/>
        <a:p>
          <a:endParaRPr lang="ru-RU"/>
        </a:p>
      </dgm:t>
    </dgm:pt>
    <dgm:pt modelId="{8B6FDB2D-409E-4A2A-9D3E-38CC4D954642}" type="sibTrans" cxnId="{BD3D6EFA-300C-4FC5-824F-1B8C1CBEA420}">
      <dgm:prSet/>
      <dgm:spPr/>
      <dgm:t>
        <a:bodyPr/>
        <a:lstStyle/>
        <a:p>
          <a:endParaRPr lang="ru-RU"/>
        </a:p>
      </dgm:t>
    </dgm:pt>
    <dgm:pt modelId="{A96D30F9-149B-4A07-84EE-6B169265741B}" type="asst">
      <dgm:prSet phldrT="[Текст]" phldr="1"/>
      <dgm:spPr/>
      <dgm:t>
        <a:bodyPr/>
        <a:lstStyle/>
        <a:p>
          <a:endParaRPr lang="ru-RU" dirty="0"/>
        </a:p>
      </dgm:t>
    </dgm:pt>
    <dgm:pt modelId="{7CB045E0-89F5-45FF-A98C-738C4F18A915}" type="parTrans" cxnId="{5E72B3F7-FF96-40C6-B310-2EB5E9E57E43}">
      <dgm:prSet/>
      <dgm:spPr/>
      <dgm:t>
        <a:bodyPr/>
        <a:lstStyle/>
        <a:p>
          <a:endParaRPr lang="ru-RU"/>
        </a:p>
      </dgm:t>
    </dgm:pt>
    <dgm:pt modelId="{A792E8C3-475B-478F-A9EF-CFAD21231E7C}" type="sibTrans" cxnId="{5E72B3F7-FF96-40C6-B310-2EB5E9E57E43}">
      <dgm:prSet/>
      <dgm:spPr/>
      <dgm:t>
        <a:bodyPr/>
        <a:lstStyle/>
        <a:p>
          <a:endParaRPr lang="ru-RU"/>
        </a:p>
      </dgm:t>
    </dgm:pt>
    <dgm:pt modelId="{6289AFAA-B574-44D4-A339-4B63B594A005}">
      <dgm:prSet phldrT="[Текст]"/>
      <dgm:spPr/>
      <dgm:t>
        <a:bodyPr/>
        <a:lstStyle/>
        <a:p>
          <a:r>
            <a:rPr lang="uk-UA" dirty="0" smtClean="0"/>
            <a:t>Східні слов’яни (українці, білоруси, росіяни)</a:t>
          </a:r>
          <a:endParaRPr lang="ru-RU" dirty="0"/>
        </a:p>
      </dgm:t>
    </dgm:pt>
    <dgm:pt modelId="{63F4BC24-9BF9-4337-9AF3-3FE447145872}" type="parTrans" cxnId="{4DE81408-18A4-468A-81F8-06D62CA50177}">
      <dgm:prSet/>
      <dgm:spPr/>
      <dgm:t>
        <a:bodyPr/>
        <a:lstStyle/>
        <a:p>
          <a:endParaRPr lang="ru-RU"/>
        </a:p>
      </dgm:t>
    </dgm:pt>
    <dgm:pt modelId="{A7675616-9CF8-4CB8-A6E5-1EB4B79BD71E}" type="sibTrans" cxnId="{4DE81408-18A4-468A-81F8-06D62CA50177}">
      <dgm:prSet/>
      <dgm:spPr/>
      <dgm:t>
        <a:bodyPr/>
        <a:lstStyle/>
        <a:p>
          <a:endParaRPr lang="ru-RU"/>
        </a:p>
      </dgm:t>
    </dgm:pt>
    <dgm:pt modelId="{4B2C705A-466B-4FF0-A3FF-7F63BC7FB949}">
      <dgm:prSet phldrT="[Текст]"/>
      <dgm:spPr/>
      <dgm:t>
        <a:bodyPr/>
        <a:lstStyle/>
        <a:p>
          <a:r>
            <a:rPr lang="uk-UA" dirty="0" smtClean="0"/>
            <a:t>Західні слов’яни (поляки, кашуби, чехи, словаки, лужичани) </a:t>
          </a:r>
          <a:endParaRPr lang="ru-RU" dirty="0"/>
        </a:p>
      </dgm:t>
    </dgm:pt>
    <dgm:pt modelId="{96F201D3-61C5-45EE-A037-15DE809ECF29}" type="parTrans" cxnId="{C6ED353A-9B54-4233-AE4C-87B332973E24}">
      <dgm:prSet/>
      <dgm:spPr/>
      <dgm:t>
        <a:bodyPr/>
        <a:lstStyle/>
        <a:p>
          <a:endParaRPr lang="ru-RU"/>
        </a:p>
      </dgm:t>
    </dgm:pt>
    <dgm:pt modelId="{02881B53-AAC9-4CEA-8967-A486F179B807}" type="sibTrans" cxnId="{C6ED353A-9B54-4233-AE4C-87B332973E24}">
      <dgm:prSet/>
      <dgm:spPr/>
      <dgm:t>
        <a:bodyPr/>
        <a:lstStyle/>
        <a:p>
          <a:endParaRPr lang="ru-RU"/>
        </a:p>
      </dgm:t>
    </dgm:pt>
    <dgm:pt modelId="{40D9A535-5907-4B4C-BE00-7B22E27C942E}">
      <dgm:prSet phldrT="[Текст]"/>
      <dgm:spPr/>
      <dgm:t>
        <a:bodyPr/>
        <a:lstStyle/>
        <a:p>
          <a:r>
            <a:rPr lang="uk-UA" dirty="0" smtClean="0"/>
            <a:t>Південні слов’яни (серби, болгари, хорвати, словенці, </a:t>
          </a:r>
          <a:r>
            <a:rPr lang="uk-UA" dirty="0" err="1" smtClean="0"/>
            <a:t>боснійці</a:t>
          </a:r>
          <a:r>
            <a:rPr lang="uk-UA" dirty="0" smtClean="0"/>
            <a:t>, македонці, чорногорці) </a:t>
          </a:r>
          <a:endParaRPr lang="ru-RU" dirty="0"/>
        </a:p>
      </dgm:t>
    </dgm:pt>
    <dgm:pt modelId="{9FB910F7-F4A3-4DC8-8224-6C2D46BB6313}" type="parTrans" cxnId="{467BFC61-C9C9-4D05-BECD-06E7DA08BF6B}">
      <dgm:prSet/>
      <dgm:spPr/>
      <dgm:t>
        <a:bodyPr/>
        <a:lstStyle/>
        <a:p>
          <a:endParaRPr lang="ru-RU"/>
        </a:p>
      </dgm:t>
    </dgm:pt>
    <dgm:pt modelId="{336D78B6-9662-496F-B946-E28084BC41C8}" type="sibTrans" cxnId="{467BFC61-C9C9-4D05-BECD-06E7DA08BF6B}">
      <dgm:prSet/>
      <dgm:spPr/>
      <dgm:t>
        <a:bodyPr/>
        <a:lstStyle/>
        <a:p>
          <a:endParaRPr lang="ru-RU"/>
        </a:p>
      </dgm:t>
    </dgm:pt>
    <dgm:pt modelId="{88506998-D7B7-4F9C-B020-3CD5B7FF1AD7}" type="pres">
      <dgm:prSet presAssocID="{B2CA4321-0815-4C8A-99E1-FDD05D4E74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6622F7-77CA-4A75-959E-94C475832C91}" type="pres">
      <dgm:prSet presAssocID="{884E2DA7-8E97-417E-888E-76AFC94B8401}" presName="hierRoot1" presStyleCnt="0">
        <dgm:presLayoutVars>
          <dgm:hierBranch val="init"/>
        </dgm:presLayoutVars>
      </dgm:prSet>
      <dgm:spPr/>
    </dgm:pt>
    <dgm:pt modelId="{0A12C1A9-0EA9-4DE0-B97E-EC91037A0E47}" type="pres">
      <dgm:prSet presAssocID="{884E2DA7-8E97-417E-888E-76AFC94B8401}" presName="rootComposite1" presStyleCnt="0"/>
      <dgm:spPr/>
    </dgm:pt>
    <dgm:pt modelId="{DCBBBCA7-8E37-489A-B0CB-03AA10363B64}" type="pres">
      <dgm:prSet presAssocID="{884E2DA7-8E97-417E-888E-76AFC94B8401}" presName="rootText1" presStyleLbl="node0" presStyleIdx="0" presStyleCnt="1" custScaleX="243163" custScaleY="193544" custLinFactNeighborX="-29654" custLinFactNeighborY="-15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F2BDA9-DC3A-477D-AC58-670FDBADB26C}" type="pres">
      <dgm:prSet presAssocID="{884E2DA7-8E97-417E-888E-76AFC94B840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61F2022-678C-4A5B-B849-D84F13D15BD1}" type="pres">
      <dgm:prSet presAssocID="{884E2DA7-8E97-417E-888E-76AFC94B8401}" presName="hierChild2" presStyleCnt="0"/>
      <dgm:spPr/>
    </dgm:pt>
    <dgm:pt modelId="{889045AB-D8AE-46B3-8F05-AB1ED431A7FF}" type="pres">
      <dgm:prSet presAssocID="{63F4BC24-9BF9-4337-9AF3-3FE447145872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A75A9A0-9171-4461-BC55-23E79F93EA83}" type="pres">
      <dgm:prSet presAssocID="{6289AFAA-B574-44D4-A339-4B63B594A005}" presName="hierRoot2" presStyleCnt="0">
        <dgm:presLayoutVars>
          <dgm:hierBranch val="init"/>
        </dgm:presLayoutVars>
      </dgm:prSet>
      <dgm:spPr/>
    </dgm:pt>
    <dgm:pt modelId="{2EDD352A-F279-4814-AB40-6167164EC1F5}" type="pres">
      <dgm:prSet presAssocID="{6289AFAA-B574-44D4-A339-4B63B594A005}" presName="rootComposite" presStyleCnt="0"/>
      <dgm:spPr/>
    </dgm:pt>
    <dgm:pt modelId="{92A823DD-AC4F-4EB6-9C93-E3E7C9BB1A9B}" type="pres">
      <dgm:prSet presAssocID="{6289AFAA-B574-44D4-A339-4B63B594A005}" presName="rootText" presStyleLbl="node2" presStyleIdx="0" presStyleCnt="3" custLinFactX="100000" custLinFactY="-16156" custLinFactNeighborX="13743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F87524-A971-408A-A75C-05C2C5B22C2A}" type="pres">
      <dgm:prSet presAssocID="{6289AFAA-B574-44D4-A339-4B63B594A005}" presName="rootConnector" presStyleLbl="node2" presStyleIdx="0" presStyleCnt="3"/>
      <dgm:spPr/>
      <dgm:t>
        <a:bodyPr/>
        <a:lstStyle/>
        <a:p>
          <a:endParaRPr lang="ru-RU"/>
        </a:p>
      </dgm:t>
    </dgm:pt>
    <dgm:pt modelId="{978E3D16-87AD-4434-A9E5-F957C469CEA6}" type="pres">
      <dgm:prSet presAssocID="{6289AFAA-B574-44D4-A339-4B63B594A005}" presName="hierChild4" presStyleCnt="0"/>
      <dgm:spPr/>
    </dgm:pt>
    <dgm:pt modelId="{BA10E552-75FC-4312-AE31-FF597D49C1E2}" type="pres">
      <dgm:prSet presAssocID="{6289AFAA-B574-44D4-A339-4B63B594A005}" presName="hierChild5" presStyleCnt="0"/>
      <dgm:spPr/>
    </dgm:pt>
    <dgm:pt modelId="{D206A663-D832-4270-8BC5-F7C78738C63A}" type="pres">
      <dgm:prSet presAssocID="{96F201D3-61C5-45EE-A037-15DE809ECF29}" presName="Name37" presStyleLbl="parChTrans1D2" presStyleIdx="1" presStyleCnt="4"/>
      <dgm:spPr/>
      <dgm:t>
        <a:bodyPr/>
        <a:lstStyle/>
        <a:p>
          <a:endParaRPr lang="ru-RU"/>
        </a:p>
      </dgm:t>
    </dgm:pt>
    <dgm:pt modelId="{C1A69BB7-23F3-40C5-A1A4-EDF2A1E29D4E}" type="pres">
      <dgm:prSet presAssocID="{4B2C705A-466B-4FF0-A3FF-7F63BC7FB949}" presName="hierRoot2" presStyleCnt="0">
        <dgm:presLayoutVars>
          <dgm:hierBranch val="init"/>
        </dgm:presLayoutVars>
      </dgm:prSet>
      <dgm:spPr/>
    </dgm:pt>
    <dgm:pt modelId="{642C5ABB-409E-4100-BB05-6509ED2DA8C3}" type="pres">
      <dgm:prSet presAssocID="{4B2C705A-466B-4FF0-A3FF-7F63BC7FB949}" presName="rootComposite" presStyleCnt="0"/>
      <dgm:spPr/>
    </dgm:pt>
    <dgm:pt modelId="{A13E47A4-C884-4865-9D72-5AFB1A4B9881}" type="pres">
      <dgm:prSet presAssocID="{4B2C705A-466B-4FF0-A3FF-7F63BC7FB949}" presName="rootText" presStyleLbl="node2" presStyleIdx="1" presStyleCnt="3" custLinFactNeighborX="9011" custLinFactNeighborY="212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47CD1C-31F8-419E-B2F7-ADA23B7249F1}" type="pres">
      <dgm:prSet presAssocID="{4B2C705A-466B-4FF0-A3FF-7F63BC7FB949}" presName="rootConnector" presStyleLbl="node2" presStyleIdx="1" presStyleCnt="3"/>
      <dgm:spPr/>
      <dgm:t>
        <a:bodyPr/>
        <a:lstStyle/>
        <a:p>
          <a:endParaRPr lang="ru-RU"/>
        </a:p>
      </dgm:t>
    </dgm:pt>
    <dgm:pt modelId="{7E184CD7-7DA2-4A29-B833-67F0F1F1DE33}" type="pres">
      <dgm:prSet presAssocID="{4B2C705A-466B-4FF0-A3FF-7F63BC7FB949}" presName="hierChild4" presStyleCnt="0"/>
      <dgm:spPr/>
    </dgm:pt>
    <dgm:pt modelId="{E63A62C6-1341-4756-9510-8EB334BECBE7}" type="pres">
      <dgm:prSet presAssocID="{4B2C705A-466B-4FF0-A3FF-7F63BC7FB949}" presName="hierChild5" presStyleCnt="0"/>
      <dgm:spPr/>
    </dgm:pt>
    <dgm:pt modelId="{A7D296A1-E095-4DFD-A852-099FB17BA41D}" type="pres">
      <dgm:prSet presAssocID="{9FB910F7-F4A3-4DC8-8224-6C2D46BB631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5CA4B90-C061-40D6-83BD-09648E1B1D16}" type="pres">
      <dgm:prSet presAssocID="{40D9A535-5907-4B4C-BE00-7B22E27C942E}" presName="hierRoot2" presStyleCnt="0">
        <dgm:presLayoutVars>
          <dgm:hierBranch val="init"/>
        </dgm:presLayoutVars>
      </dgm:prSet>
      <dgm:spPr/>
    </dgm:pt>
    <dgm:pt modelId="{70AEC578-9002-4D2D-876C-D6A4B9EBF44F}" type="pres">
      <dgm:prSet presAssocID="{40D9A535-5907-4B4C-BE00-7B22E27C942E}" presName="rootComposite" presStyleCnt="0"/>
      <dgm:spPr/>
    </dgm:pt>
    <dgm:pt modelId="{8DDEE8F4-C695-4B5D-B9F1-12FA3DCFBC41}" type="pres">
      <dgm:prSet presAssocID="{40D9A535-5907-4B4C-BE00-7B22E27C942E}" presName="rootText" presStyleLbl="node2" presStyleIdx="2" presStyleCnt="3" custLinFactX="-100000" custLinFactY="-55732" custLinFactNeighborX="-13636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4149C9-4F6E-45A5-A2B7-714B4AB37441}" type="pres">
      <dgm:prSet presAssocID="{40D9A535-5907-4B4C-BE00-7B22E27C942E}" presName="rootConnector" presStyleLbl="node2" presStyleIdx="2" presStyleCnt="3"/>
      <dgm:spPr/>
      <dgm:t>
        <a:bodyPr/>
        <a:lstStyle/>
        <a:p>
          <a:endParaRPr lang="ru-RU"/>
        </a:p>
      </dgm:t>
    </dgm:pt>
    <dgm:pt modelId="{10E9D3A3-1062-4E13-9AC8-03272FC97135}" type="pres">
      <dgm:prSet presAssocID="{40D9A535-5907-4B4C-BE00-7B22E27C942E}" presName="hierChild4" presStyleCnt="0"/>
      <dgm:spPr/>
    </dgm:pt>
    <dgm:pt modelId="{DBC66A98-4F26-450D-A6E3-D6FFFB316485}" type="pres">
      <dgm:prSet presAssocID="{40D9A535-5907-4B4C-BE00-7B22E27C942E}" presName="hierChild5" presStyleCnt="0"/>
      <dgm:spPr/>
    </dgm:pt>
    <dgm:pt modelId="{13F2941D-B27F-4FAB-B280-D816030FB6B0}" type="pres">
      <dgm:prSet presAssocID="{884E2DA7-8E97-417E-888E-76AFC94B8401}" presName="hierChild3" presStyleCnt="0"/>
      <dgm:spPr/>
    </dgm:pt>
    <dgm:pt modelId="{60F6BB5D-BCF4-4DCA-8B48-0F93763EF8CC}" type="pres">
      <dgm:prSet presAssocID="{7CB045E0-89F5-45FF-A98C-738C4F18A915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D24C3CAE-7CC1-4659-B1A6-129F78357FC7}" type="pres">
      <dgm:prSet presAssocID="{A96D30F9-149B-4A07-84EE-6B169265741B}" presName="hierRoot3" presStyleCnt="0">
        <dgm:presLayoutVars>
          <dgm:hierBranch val="init"/>
        </dgm:presLayoutVars>
      </dgm:prSet>
      <dgm:spPr/>
    </dgm:pt>
    <dgm:pt modelId="{DB9CB95D-8136-4E1B-A678-A42AF5D77803}" type="pres">
      <dgm:prSet presAssocID="{A96D30F9-149B-4A07-84EE-6B169265741B}" presName="rootComposite3" presStyleCnt="0"/>
      <dgm:spPr/>
    </dgm:pt>
    <dgm:pt modelId="{4B85A9F7-6271-4CC9-BEA9-F711ECCC6620}" type="pres">
      <dgm:prSet presAssocID="{A96D30F9-149B-4A07-84EE-6B169265741B}" presName="rootText3" presStyleLbl="asst1" presStyleIdx="0" presStyleCnt="1" custFlipVert="1" custFlipHor="1" custScaleX="2565" custScaleY="5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4C69C-D795-4797-A903-4ABA3246E720}" type="pres">
      <dgm:prSet presAssocID="{A96D30F9-149B-4A07-84EE-6B169265741B}" presName="rootConnector3" presStyleLbl="asst1" presStyleIdx="0" presStyleCnt="1"/>
      <dgm:spPr/>
      <dgm:t>
        <a:bodyPr/>
        <a:lstStyle/>
        <a:p>
          <a:endParaRPr lang="ru-RU"/>
        </a:p>
      </dgm:t>
    </dgm:pt>
    <dgm:pt modelId="{661901FF-8034-4353-8DA3-124673B7714D}" type="pres">
      <dgm:prSet presAssocID="{A96D30F9-149B-4A07-84EE-6B169265741B}" presName="hierChild6" presStyleCnt="0"/>
      <dgm:spPr/>
    </dgm:pt>
    <dgm:pt modelId="{3B47F858-9F01-4C0A-B245-1923EFCE0D2C}" type="pres">
      <dgm:prSet presAssocID="{A96D30F9-149B-4A07-84EE-6B169265741B}" presName="hierChild7" presStyleCnt="0"/>
      <dgm:spPr/>
    </dgm:pt>
  </dgm:ptLst>
  <dgm:cxnLst>
    <dgm:cxn modelId="{AE4BA0B9-E0BA-458F-B6CA-158A3ECEB25B}" type="presOf" srcId="{9FB910F7-F4A3-4DC8-8224-6C2D46BB6313}" destId="{A7D296A1-E095-4DFD-A852-099FB17BA41D}" srcOrd="0" destOrd="0" presId="urn:microsoft.com/office/officeart/2005/8/layout/orgChart1"/>
    <dgm:cxn modelId="{CE3F1D36-B972-409F-AA31-D0A2E9C2FADB}" type="presOf" srcId="{7CB045E0-89F5-45FF-A98C-738C4F18A915}" destId="{60F6BB5D-BCF4-4DCA-8B48-0F93763EF8CC}" srcOrd="0" destOrd="0" presId="urn:microsoft.com/office/officeart/2005/8/layout/orgChart1"/>
    <dgm:cxn modelId="{C6ED353A-9B54-4233-AE4C-87B332973E24}" srcId="{884E2DA7-8E97-417E-888E-76AFC94B8401}" destId="{4B2C705A-466B-4FF0-A3FF-7F63BC7FB949}" srcOrd="2" destOrd="0" parTransId="{96F201D3-61C5-45EE-A037-15DE809ECF29}" sibTransId="{02881B53-AAC9-4CEA-8967-A486F179B807}"/>
    <dgm:cxn modelId="{BD3D6EFA-300C-4FC5-824F-1B8C1CBEA420}" srcId="{B2CA4321-0815-4C8A-99E1-FDD05D4E748A}" destId="{884E2DA7-8E97-417E-888E-76AFC94B8401}" srcOrd="0" destOrd="0" parTransId="{52BB8FA6-4570-4036-98E6-CE96DBBDA31E}" sibTransId="{8B6FDB2D-409E-4A2A-9D3E-38CC4D954642}"/>
    <dgm:cxn modelId="{6DC2F934-D34E-4264-A0E2-4837A807F4F0}" type="presOf" srcId="{4B2C705A-466B-4FF0-A3FF-7F63BC7FB949}" destId="{A13E47A4-C884-4865-9D72-5AFB1A4B9881}" srcOrd="0" destOrd="0" presId="urn:microsoft.com/office/officeart/2005/8/layout/orgChart1"/>
    <dgm:cxn modelId="{B7342949-8515-4C10-9996-F22675C40600}" type="presOf" srcId="{4B2C705A-466B-4FF0-A3FF-7F63BC7FB949}" destId="{2F47CD1C-31F8-419E-B2F7-ADA23B7249F1}" srcOrd="1" destOrd="0" presId="urn:microsoft.com/office/officeart/2005/8/layout/orgChart1"/>
    <dgm:cxn modelId="{1E7A7D01-E047-4643-9778-6076625BDA78}" type="presOf" srcId="{B2CA4321-0815-4C8A-99E1-FDD05D4E748A}" destId="{88506998-D7B7-4F9C-B020-3CD5B7FF1AD7}" srcOrd="0" destOrd="0" presId="urn:microsoft.com/office/officeart/2005/8/layout/orgChart1"/>
    <dgm:cxn modelId="{6DEAC0F4-38A3-4BF8-92E4-C7945581F7EB}" type="presOf" srcId="{6289AFAA-B574-44D4-A339-4B63B594A005}" destId="{92A823DD-AC4F-4EB6-9C93-E3E7C9BB1A9B}" srcOrd="0" destOrd="0" presId="urn:microsoft.com/office/officeart/2005/8/layout/orgChart1"/>
    <dgm:cxn modelId="{57825F45-827C-4A36-8EB0-A0558765628B}" type="presOf" srcId="{40D9A535-5907-4B4C-BE00-7B22E27C942E}" destId="{5B4149C9-4F6E-45A5-A2B7-714B4AB37441}" srcOrd="1" destOrd="0" presId="urn:microsoft.com/office/officeart/2005/8/layout/orgChart1"/>
    <dgm:cxn modelId="{A4C2356F-7BE8-463E-BE61-775A01500CC1}" type="presOf" srcId="{63F4BC24-9BF9-4337-9AF3-3FE447145872}" destId="{889045AB-D8AE-46B3-8F05-AB1ED431A7FF}" srcOrd="0" destOrd="0" presId="urn:microsoft.com/office/officeart/2005/8/layout/orgChart1"/>
    <dgm:cxn modelId="{1DFC5DFB-8A76-4804-B913-6A14A66EB7B0}" type="presOf" srcId="{6289AFAA-B574-44D4-A339-4B63B594A005}" destId="{57F87524-A971-408A-A75C-05C2C5B22C2A}" srcOrd="1" destOrd="0" presId="urn:microsoft.com/office/officeart/2005/8/layout/orgChart1"/>
    <dgm:cxn modelId="{BFC4ACB3-5F04-4169-9C81-C842B631C535}" type="presOf" srcId="{884E2DA7-8E97-417E-888E-76AFC94B8401}" destId="{C6F2BDA9-DC3A-477D-AC58-670FDBADB26C}" srcOrd="1" destOrd="0" presId="urn:microsoft.com/office/officeart/2005/8/layout/orgChart1"/>
    <dgm:cxn modelId="{4DE81408-18A4-468A-81F8-06D62CA50177}" srcId="{884E2DA7-8E97-417E-888E-76AFC94B8401}" destId="{6289AFAA-B574-44D4-A339-4B63B594A005}" srcOrd="1" destOrd="0" parTransId="{63F4BC24-9BF9-4337-9AF3-3FE447145872}" sibTransId="{A7675616-9CF8-4CB8-A6E5-1EB4B79BD71E}"/>
    <dgm:cxn modelId="{467BFC61-C9C9-4D05-BECD-06E7DA08BF6B}" srcId="{884E2DA7-8E97-417E-888E-76AFC94B8401}" destId="{40D9A535-5907-4B4C-BE00-7B22E27C942E}" srcOrd="3" destOrd="0" parTransId="{9FB910F7-F4A3-4DC8-8224-6C2D46BB6313}" sibTransId="{336D78B6-9662-496F-B946-E28084BC41C8}"/>
    <dgm:cxn modelId="{5E72B3F7-FF96-40C6-B310-2EB5E9E57E43}" srcId="{884E2DA7-8E97-417E-888E-76AFC94B8401}" destId="{A96D30F9-149B-4A07-84EE-6B169265741B}" srcOrd="0" destOrd="0" parTransId="{7CB045E0-89F5-45FF-A98C-738C4F18A915}" sibTransId="{A792E8C3-475B-478F-A9EF-CFAD21231E7C}"/>
    <dgm:cxn modelId="{9964EA97-E055-44AA-9ED0-A23AFA20960C}" type="presOf" srcId="{96F201D3-61C5-45EE-A037-15DE809ECF29}" destId="{D206A663-D832-4270-8BC5-F7C78738C63A}" srcOrd="0" destOrd="0" presId="urn:microsoft.com/office/officeart/2005/8/layout/orgChart1"/>
    <dgm:cxn modelId="{CFAC6D33-E0EA-41A1-B5E8-93414E4C0A3E}" type="presOf" srcId="{A96D30F9-149B-4A07-84EE-6B169265741B}" destId="{1C84C69C-D795-4797-A903-4ABA3246E720}" srcOrd="1" destOrd="0" presId="urn:microsoft.com/office/officeart/2005/8/layout/orgChart1"/>
    <dgm:cxn modelId="{1C84FE7D-056E-4B02-9CA4-2443274EAE3C}" type="presOf" srcId="{A96D30F9-149B-4A07-84EE-6B169265741B}" destId="{4B85A9F7-6271-4CC9-BEA9-F711ECCC6620}" srcOrd="0" destOrd="0" presId="urn:microsoft.com/office/officeart/2005/8/layout/orgChart1"/>
    <dgm:cxn modelId="{03E751D2-DFBD-4D9B-9D83-F1C849DF0424}" type="presOf" srcId="{884E2DA7-8E97-417E-888E-76AFC94B8401}" destId="{DCBBBCA7-8E37-489A-B0CB-03AA10363B64}" srcOrd="0" destOrd="0" presId="urn:microsoft.com/office/officeart/2005/8/layout/orgChart1"/>
    <dgm:cxn modelId="{B032A385-C0AA-4BCD-B0F5-B8AE41D754A3}" type="presOf" srcId="{40D9A535-5907-4B4C-BE00-7B22E27C942E}" destId="{8DDEE8F4-C695-4B5D-B9F1-12FA3DCFBC41}" srcOrd="0" destOrd="0" presId="urn:microsoft.com/office/officeart/2005/8/layout/orgChart1"/>
    <dgm:cxn modelId="{13DFDB22-3135-4F41-8326-B5EAE9AABF96}" type="presParOf" srcId="{88506998-D7B7-4F9C-B020-3CD5B7FF1AD7}" destId="{A56622F7-77CA-4A75-959E-94C475832C91}" srcOrd="0" destOrd="0" presId="urn:microsoft.com/office/officeart/2005/8/layout/orgChart1"/>
    <dgm:cxn modelId="{CEE3440B-501A-4E58-A6A6-66AEA55530BD}" type="presParOf" srcId="{A56622F7-77CA-4A75-959E-94C475832C91}" destId="{0A12C1A9-0EA9-4DE0-B97E-EC91037A0E47}" srcOrd="0" destOrd="0" presId="urn:microsoft.com/office/officeart/2005/8/layout/orgChart1"/>
    <dgm:cxn modelId="{193E2FD0-0F93-489A-A1E9-86FC660A737A}" type="presParOf" srcId="{0A12C1A9-0EA9-4DE0-B97E-EC91037A0E47}" destId="{DCBBBCA7-8E37-489A-B0CB-03AA10363B64}" srcOrd="0" destOrd="0" presId="urn:microsoft.com/office/officeart/2005/8/layout/orgChart1"/>
    <dgm:cxn modelId="{92303732-BAC9-4AC0-9670-F6C3561CE6E3}" type="presParOf" srcId="{0A12C1A9-0EA9-4DE0-B97E-EC91037A0E47}" destId="{C6F2BDA9-DC3A-477D-AC58-670FDBADB26C}" srcOrd="1" destOrd="0" presId="urn:microsoft.com/office/officeart/2005/8/layout/orgChart1"/>
    <dgm:cxn modelId="{D0017B45-DB60-4526-8899-62CD5E1411BF}" type="presParOf" srcId="{A56622F7-77CA-4A75-959E-94C475832C91}" destId="{761F2022-678C-4A5B-B849-D84F13D15BD1}" srcOrd="1" destOrd="0" presId="urn:microsoft.com/office/officeart/2005/8/layout/orgChart1"/>
    <dgm:cxn modelId="{EFCEFFC8-AA8B-4A8B-9977-FE9D2F8E007E}" type="presParOf" srcId="{761F2022-678C-4A5B-B849-D84F13D15BD1}" destId="{889045AB-D8AE-46B3-8F05-AB1ED431A7FF}" srcOrd="0" destOrd="0" presId="urn:microsoft.com/office/officeart/2005/8/layout/orgChart1"/>
    <dgm:cxn modelId="{10303053-E80E-456D-A481-11348CA4594E}" type="presParOf" srcId="{761F2022-678C-4A5B-B849-D84F13D15BD1}" destId="{2A75A9A0-9171-4461-BC55-23E79F93EA83}" srcOrd="1" destOrd="0" presId="urn:microsoft.com/office/officeart/2005/8/layout/orgChart1"/>
    <dgm:cxn modelId="{FE2E4432-1DC4-4206-8926-678F07A8D5F6}" type="presParOf" srcId="{2A75A9A0-9171-4461-BC55-23E79F93EA83}" destId="{2EDD352A-F279-4814-AB40-6167164EC1F5}" srcOrd="0" destOrd="0" presId="urn:microsoft.com/office/officeart/2005/8/layout/orgChart1"/>
    <dgm:cxn modelId="{C50F6C51-5339-421F-8D54-1E258F2EBE4F}" type="presParOf" srcId="{2EDD352A-F279-4814-AB40-6167164EC1F5}" destId="{92A823DD-AC4F-4EB6-9C93-E3E7C9BB1A9B}" srcOrd="0" destOrd="0" presId="urn:microsoft.com/office/officeart/2005/8/layout/orgChart1"/>
    <dgm:cxn modelId="{826792DF-5C90-4AA1-BBA6-B9884DECB399}" type="presParOf" srcId="{2EDD352A-F279-4814-AB40-6167164EC1F5}" destId="{57F87524-A971-408A-A75C-05C2C5B22C2A}" srcOrd="1" destOrd="0" presId="urn:microsoft.com/office/officeart/2005/8/layout/orgChart1"/>
    <dgm:cxn modelId="{BD1BC17C-9422-4ED7-9999-19E44D0F7249}" type="presParOf" srcId="{2A75A9A0-9171-4461-BC55-23E79F93EA83}" destId="{978E3D16-87AD-4434-A9E5-F957C469CEA6}" srcOrd="1" destOrd="0" presId="urn:microsoft.com/office/officeart/2005/8/layout/orgChart1"/>
    <dgm:cxn modelId="{AD769BBF-8D16-4C9F-87E2-0B8528249CA0}" type="presParOf" srcId="{2A75A9A0-9171-4461-BC55-23E79F93EA83}" destId="{BA10E552-75FC-4312-AE31-FF597D49C1E2}" srcOrd="2" destOrd="0" presId="urn:microsoft.com/office/officeart/2005/8/layout/orgChart1"/>
    <dgm:cxn modelId="{32387D05-CF2E-4519-80F3-2FFA08877A32}" type="presParOf" srcId="{761F2022-678C-4A5B-B849-D84F13D15BD1}" destId="{D206A663-D832-4270-8BC5-F7C78738C63A}" srcOrd="2" destOrd="0" presId="urn:microsoft.com/office/officeart/2005/8/layout/orgChart1"/>
    <dgm:cxn modelId="{9FF42FE4-2D02-434A-811C-D6BFB03AC9F9}" type="presParOf" srcId="{761F2022-678C-4A5B-B849-D84F13D15BD1}" destId="{C1A69BB7-23F3-40C5-A1A4-EDF2A1E29D4E}" srcOrd="3" destOrd="0" presId="urn:microsoft.com/office/officeart/2005/8/layout/orgChart1"/>
    <dgm:cxn modelId="{B085BCAA-C4F8-46F2-88EB-8E38BFD92A6F}" type="presParOf" srcId="{C1A69BB7-23F3-40C5-A1A4-EDF2A1E29D4E}" destId="{642C5ABB-409E-4100-BB05-6509ED2DA8C3}" srcOrd="0" destOrd="0" presId="urn:microsoft.com/office/officeart/2005/8/layout/orgChart1"/>
    <dgm:cxn modelId="{C6C7C39F-9EC5-4AF4-8E72-5D8D0267F1A6}" type="presParOf" srcId="{642C5ABB-409E-4100-BB05-6509ED2DA8C3}" destId="{A13E47A4-C884-4865-9D72-5AFB1A4B9881}" srcOrd="0" destOrd="0" presId="urn:microsoft.com/office/officeart/2005/8/layout/orgChart1"/>
    <dgm:cxn modelId="{506BFC5C-23F9-4072-844E-8D0112942B1F}" type="presParOf" srcId="{642C5ABB-409E-4100-BB05-6509ED2DA8C3}" destId="{2F47CD1C-31F8-419E-B2F7-ADA23B7249F1}" srcOrd="1" destOrd="0" presId="urn:microsoft.com/office/officeart/2005/8/layout/orgChart1"/>
    <dgm:cxn modelId="{041D08ED-AA8A-4CA5-94E6-39EA6962BA5D}" type="presParOf" srcId="{C1A69BB7-23F3-40C5-A1A4-EDF2A1E29D4E}" destId="{7E184CD7-7DA2-4A29-B833-67F0F1F1DE33}" srcOrd="1" destOrd="0" presId="urn:microsoft.com/office/officeart/2005/8/layout/orgChart1"/>
    <dgm:cxn modelId="{37C651A5-36D0-410A-A385-8DD471AF80EE}" type="presParOf" srcId="{C1A69BB7-23F3-40C5-A1A4-EDF2A1E29D4E}" destId="{E63A62C6-1341-4756-9510-8EB334BECBE7}" srcOrd="2" destOrd="0" presId="urn:microsoft.com/office/officeart/2005/8/layout/orgChart1"/>
    <dgm:cxn modelId="{5DF822C0-AF67-4405-8C42-15301F5D3B0B}" type="presParOf" srcId="{761F2022-678C-4A5B-B849-D84F13D15BD1}" destId="{A7D296A1-E095-4DFD-A852-099FB17BA41D}" srcOrd="4" destOrd="0" presId="urn:microsoft.com/office/officeart/2005/8/layout/orgChart1"/>
    <dgm:cxn modelId="{3DBBB950-8E15-4065-B6EE-1D63C496F638}" type="presParOf" srcId="{761F2022-678C-4A5B-B849-D84F13D15BD1}" destId="{55CA4B90-C061-40D6-83BD-09648E1B1D16}" srcOrd="5" destOrd="0" presId="urn:microsoft.com/office/officeart/2005/8/layout/orgChart1"/>
    <dgm:cxn modelId="{71575413-4820-4FEC-A9DB-4932E2D30397}" type="presParOf" srcId="{55CA4B90-C061-40D6-83BD-09648E1B1D16}" destId="{70AEC578-9002-4D2D-876C-D6A4B9EBF44F}" srcOrd="0" destOrd="0" presId="urn:microsoft.com/office/officeart/2005/8/layout/orgChart1"/>
    <dgm:cxn modelId="{D137F93D-D8BF-422A-B741-AD80B1175DDE}" type="presParOf" srcId="{70AEC578-9002-4D2D-876C-D6A4B9EBF44F}" destId="{8DDEE8F4-C695-4B5D-B9F1-12FA3DCFBC41}" srcOrd="0" destOrd="0" presId="urn:microsoft.com/office/officeart/2005/8/layout/orgChart1"/>
    <dgm:cxn modelId="{389CF980-2B2D-4A73-AC58-22C94CBEA05D}" type="presParOf" srcId="{70AEC578-9002-4D2D-876C-D6A4B9EBF44F}" destId="{5B4149C9-4F6E-45A5-A2B7-714B4AB37441}" srcOrd="1" destOrd="0" presId="urn:microsoft.com/office/officeart/2005/8/layout/orgChart1"/>
    <dgm:cxn modelId="{0C669148-1D34-4C64-B265-86D98D8538AE}" type="presParOf" srcId="{55CA4B90-C061-40D6-83BD-09648E1B1D16}" destId="{10E9D3A3-1062-4E13-9AC8-03272FC97135}" srcOrd="1" destOrd="0" presId="urn:microsoft.com/office/officeart/2005/8/layout/orgChart1"/>
    <dgm:cxn modelId="{524A114F-6EE2-4E84-8459-59009BFB94DF}" type="presParOf" srcId="{55CA4B90-C061-40D6-83BD-09648E1B1D16}" destId="{DBC66A98-4F26-450D-A6E3-D6FFFB316485}" srcOrd="2" destOrd="0" presId="urn:microsoft.com/office/officeart/2005/8/layout/orgChart1"/>
    <dgm:cxn modelId="{517BE183-5B7A-45CD-A023-465038BEE8C9}" type="presParOf" srcId="{A56622F7-77CA-4A75-959E-94C475832C91}" destId="{13F2941D-B27F-4FAB-B280-D816030FB6B0}" srcOrd="2" destOrd="0" presId="urn:microsoft.com/office/officeart/2005/8/layout/orgChart1"/>
    <dgm:cxn modelId="{990543DC-3D43-4348-873A-B173C1358735}" type="presParOf" srcId="{13F2941D-B27F-4FAB-B280-D816030FB6B0}" destId="{60F6BB5D-BCF4-4DCA-8B48-0F93763EF8CC}" srcOrd="0" destOrd="0" presId="urn:microsoft.com/office/officeart/2005/8/layout/orgChart1"/>
    <dgm:cxn modelId="{A4D99D81-460C-489D-BFF2-9BC81E4F6EEA}" type="presParOf" srcId="{13F2941D-B27F-4FAB-B280-D816030FB6B0}" destId="{D24C3CAE-7CC1-4659-B1A6-129F78357FC7}" srcOrd="1" destOrd="0" presId="urn:microsoft.com/office/officeart/2005/8/layout/orgChart1"/>
    <dgm:cxn modelId="{00ADB26D-0460-40F9-AB9F-624726F261AC}" type="presParOf" srcId="{D24C3CAE-7CC1-4659-B1A6-129F78357FC7}" destId="{DB9CB95D-8136-4E1B-A678-A42AF5D77803}" srcOrd="0" destOrd="0" presId="urn:microsoft.com/office/officeart/2005/8/layout/orgChart1"/>
    <dgm:cxn modelId="{A26F41C4-4655-4020-A865-4BBE9C821D17}" type="presParOf" srcId="{DB9CB95D-8136-4E1B-A678-A42AF5D77803}" destId="{4B85A9F7-6271-4CC9-BEA9-F711ECCC6620}" srcOrd="0" destOrd="0" presId="urn:microsoft.com/office/officeart/2005/8/layout/orgChart1"/>
    <dgm:cxn modelId="{76097C99-9CAD-4460-B345-49D3834F551E}" type="presParOf" srcId="{DB9CB95D-8136-4E1B-A678-A42AF5D77803}" destId="{1C84C69C-D795-4797-A903-4ABA3246E720}" srcOrd="1" destOrd="0" presId="urn:microsoft.com/office/officeart/2005/8/layout/orgChart1"/>
    <dgm:cxn modelId="{16384016-F739-48AD-9B75-FE2F6165D4C6}" type="presParOf" srcId="{D24C3CAE-7CC1-4659-B1A6-129F78357FC7}" destId="{661901FF-8034-4353-8DA3-124673B7714D}" srcOrd="1" destOrd="0" presId="urn:microsoft.com/office/officeart/2005/8/layout/orgChart1"/>
    <dgm:cxn modelId="{A69E8FD8-61B4-4ED9-B172-394B6FCBE115}" type="presParOf" srcId="{D24C3CAE-7CC1-4659-B1A6-129F78357FC7}" destId="{3B47F858-9F01-4C0A-B245-1923EFCE0D2C}" srcOrd="2" destOrd="0" presId="urn:microsoft.com/office/officeart/2005/8/layout/orgChart1"/>
  </dgm:cxnLst>
  <dgm:bg>
    <a:blipFill dpi="0" rotWithShape="1">
      <a:blip xmlns:r="http://schemas.openxmlformats.org/officeDocument/2006/relationships" r:embed="rId1"/>
      <a:srcRect/>
      <a:tile tx="0" ty="0" sx="100000" sy="100000" flip="none" algn="tl"/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0E847-C6FC-4A94-9B92-B062A791065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F0A27-10BF-49A9-BA3C-56E86AC6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199B1-02B9-4E6B-AB65-AB0AF34AB2B4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DECE1-47E7-4D2F-B920-464DAD063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cut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9" y="857232"/>
            <a:ext cx="7858180" cy="19389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Вітаю</a:t>
            </a:r>
            <a:r>
              <a:rPr lang="ru-RU" sz="1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ru-RU" sz="1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foni-dlya-prezentaci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358346" cy="70009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4480" y="2143116"/>
            <a:ext cx="5857916" cy="156966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9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Вітаю!</a:t>
            </a:r>
            <a:endParaRPr lang="ru-RU" sz="9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552575" y="0"/>
            <a:ext cx="6038851" cy="685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285729"/>
            <a:ext cx="870200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Язичництво</a:t>
            </a:r>
            <a:r>
              <a:rPr lang="ru-RU" sz="5400" b="1" i="1" dirty="0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uk-UA" sz="40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uk-UA" sz="4000" b="1" dirty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вірувань </a:t>
            </a:r>
            <a:r>
              <a:rPr lang="uk-UA" sz="40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давніх слов'ян</a:t>
            </a:r>
            <a:r>
              <a:rPr lang="uk-UA" sz="4000" b="1" dirty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uk-UA" sz="4000" b="1" dirty="0" smtClean="0">
              <a:ln w="11430"/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 </a:t>
            </a:r>
            <a:r>
              <a:rPr lang="uk-UA" sz="4000" b="1" dirty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вклоняються Сонцю, </a:t>
            </a:r>
            <a:r>
              <a:rPr lang="uk-UA" sz="40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Місяцю, вогню, дощу.</a:t>
            </a:r>
            <a:endParaRPr lang="ru-RU" sz="4000" b="1" dirty="0">
              <a:ln w="11430"/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язич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214686"/>
            <a:ext cx="3143272" cy="336055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аждьбо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138" y="0"/>
            <a:ext cx="5645727" cy="68580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ру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0"/>
            <a:ext cx="4972050" cy="68580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аро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-79818"/>
            <a:ext cx="5072098" cy="6937817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Девана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дева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6318" y="1285860"/>
            <a:ext cx="3491632" cy="5214974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рибо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42852"/>
            <a:ext cx="5572164" cy="6715147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7200" b="1" i="1" dirty="0" smtClean="0">
                <a:latin typeface="Times New Roman" pitchFamily="18" charset="0"/>
                <a:cs typeface="Times New Roman" pitchFamily="18" charset="0"/>
              </a:rPr>
              <a:t>Велес</a:t>
            </a:r>
            <a:endParaRPr lang="ru-RU" sz="7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елес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7850" y="1600200"/>
            <a:ext cx="3702013" cy="5114948"/>
          </a:xfr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969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Морена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оре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000108"/>
            <a:ext cx="5214973" cy="5643602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ко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9417"/>
            <a:ext cx="5572164" cy="6799165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Волхв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олх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357298"/>
            <a:ext cx="4286280" cy="5379248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мовик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Мара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ар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5984" y="1440501"/>
            <a:ext cx="4786346" cy="540444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6600" b="1" i="1" dirty="0" smtClean="0">
                <a:latin typeface="Times New Roman" pitchFamily="18" charset="0"/>
                <a:cs typeface="Times New Roman" pitchFamily="18" charset="0"/>
              </a:rPr>
              <a:t>Водяний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во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9873" y="1357298"/>
            <a:ext cx="4023273" cy="5214974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ісовик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Русалки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усалка.1jp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4375578" cy="3500462"/>
          </a:xfrm>
        </p:spPr>
      </p:pic>
      <p:pic>
        <p:nvPicPr>
          <p:cNvPr id="6" name="Содержимое 5" descr="русалк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3231070"/>
            <a:ext cx="4643438" cy="316487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Слов'янська хата у розрізі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Хатка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755" y="1537349"/>
            <a:ext cx="8759401" cy="4554856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_zemledelie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65126"/>
            <a:ext cx="9144000" cy="6126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Торгівля слов’ян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01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428736"/>
            <a:ext cx="4500562" cy="3714776"/>
          </a:xfrm>
        </p:spPr>
      </p:pic>
      <p:pic>
        <p:nvPicPr>
          <p:cNvPr id="6" name="Содержимое 5" descr="image016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450583" y="2285992"/>
            <a:ext cx="4693418" cy="3500462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to-takie-vostochnye-slavjane_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ім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814390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Свищики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(свистунці, свистала, свистілки)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вистунець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26472" y="1714488"/>
            <a:ext cx="4884224" cy="3663168"/>
          </a:xfrm>
        </p:spPr>
      </p:pic>
      <p:pic>
        <p:nvPicPr>
          <p:cNvPr id="6" name="Содержимое 5" descr="glinjanye-igrushki-glinjanye-igrushki-svistulki_4_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0599" y="3929066"/>
            <a:ext cx="4393401" cy="2928934"/>
          </a:xfr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Брязкальця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3(99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7500990" cy="5103649"/>
          </a:xfr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6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scene3d>
            <a:camera prst="perspectiveLeft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Іграшки</a:t>
            </a:r>
            <a:b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із соломи, лози, трави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з трави та листя кукурудз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285992"/>
            <a:ext cx="3929090" cy="3357586"/>
          </a:xfrm>
        </p:spPr>
      </p:pic>
      <p:pic>
        <p:nvPicPr>
          <p:cNvPr id="9" name="Содержимое 8" descr="солом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68293" y="2357430"/>
            <a:ext cx="4013268" cy="3000395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cene3d>
            <a:camera prst="perspectiveBelow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Іграшки із сиру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ир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5723" y="2071678"/>
            <a:ext cx="4682293" cy="3500571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scene3d>
            <a:camera prst="perspectiveAbove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Деркачі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(72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Коники 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на коліщатках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8858280" cy="5357826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Глиняні коники</a:t>
            </a:r>
            <a:endParaRPr lang="ru-RU" dirty="0"/>
          </a:p>
        </p:txBody>
      </p:sp>
      <p:pic>
        <p:nvPicPr>
          <p:cNvPr id="4" name="Содержимое 3" descr="77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17958" y="1428736"/>
            <a:ext cx="3896851" cy="4394944"/>
          </a:xfrm>
        </p:spPr>
      </p:pic>
      <p:pic>
        <p:nvPicPr>
          <p:cNvPr id="8" name="Содержимое 7" descr="nikityuk_4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259967" y="3643314"/>
            <a:ext cx="4884033" cy="3214686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Лялька-мотанка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5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286280" cy="3214710"/>
          </a:xfrm>
        </p:spPr>
      </p:pic>
      <p:pic>
        <p:nvPicPr>
          <p:cNvPr id="6" name="Содержимое 5" descr="1138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21973" y="3643314"/>
            <a:ext cx="4822027" cy="3214685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Фуркала 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( фурчалка 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урчал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1"/>
            <a:ext cx="9144000" cy="557214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a3491c89f34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п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1743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Ліпимо коника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ownlo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86" y="1571612"/>
            <a:ext cx="9096914" cy="457203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вистунец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5835" y="0"/>
            <a:ext cx="9279835" cy="69967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57224" y="4929198"/>
            <a:ext cx="8072494" cy="1200329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увагу!!!</a:t>
            </a:r>
            <a:endParaRPr lang="ru-RU" sz="7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титуці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90946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9292" y="0"/>
            <a:ext cx="32147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/>
              <a:t>28 червня 1996 року було прийнято першу в українській історії Конституцію незалежної держави України</a:t>
            </a:r>
            <a:endParaRPr lang="ru-RU" b="1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ivie-fony-dlya-prezentacii-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1" y="2143116"/>
            <a:ext cx="857256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Озирайсянаминуле</a:t>
            </a:r>
            <a:r>
              <a:rPr kumimoji="0" lang="uk-UA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колихочешзнатимайбутнє</a:t>
            </a:r>
            <a:r>
              <a:rPr kumimoji="0" lang="uk-UA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Прожитогонепережити</a:t>
            </a:r>
            <a:r>
              <a:rPr kumimoji="0" lang="uk-UA" sz="3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uk-UA" sz="3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аминулогонеповернути</a:t>
            </a:r>
            <a:r>
              <a:rPr kumimoji="0" lang="uk-UA" sz="3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Народ,</a:t>
            </a:r>
            <a:r>
              <a:rPr kumimoji="0" lang="uk-UA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якийнезнаєсвоєминуле</a:t>
            </a:r>
            <a:r>
              <a:rPr kumimoji="0" lang="uk-UA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uk-UA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незаслуговуємайбутнього</a:t>
            </a:r>
            <a:r>
              <a:rPr kumimoji="0" lang="uk-UA" sz="2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5" y="571480"/>
            <a:ext cx="714380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прислів’я та приказки роз’єднуючи </a:t>
            </a:r>
            <a:r>
              <a:rPr lang="uk-UA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слова: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“Наші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давні пращури 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слов’яни”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9" y="1428736"/>
            <a:ext cx="7286676" cy="542926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Схема 18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_Slavynu_v_Ukraini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-214338"/>
            <a:ext cx="9144000" cy="735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366</TotalTime>
  <Words>148</Words>
  <Application>Microsoft Office PowerPoint</Application>
  <PresentationFormat>Экран (4:3)</PresentationFormat>
  <Paragraphs>39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“Наші давні пращури – слов’яни”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Девана </vt:lpstr>
      <vt:lpstr>Слайд 16</vt:lpstr>
      <vt:lpstr>Велес</vt:lpstr>
      <vt:lpstr>Морена</vt:lpstr>
      <vt:lpstr>Слайд 19</vt:lpstr>
      <vt:lpstr>Волхв </vt:lpstr>
      <vt:lpstr>Слайд 21</vt:lpstr>
      <vt:lpstr>Мара</vt:lpstr>
      <vt:lpstr>Водяний</vt:lpstr>
      <vt:lpstr>Слайд 24</vt:lpstr>
      <vt:lpstr>Русалки</vt:lpstr>
      <vt:lpstr>Слов'янська хата у розрізі  </vt:lpstr>
      <vt:lpstr>Слайд 27</vt:lpstr>
      <vt:lpstr>Торгівля слов’ян </vt:lpstr>
      <vt:lpstr>Слайд 29</vt:lpstr>
      <vt:lpstr>Свищики  (свистунці, свистала, свистілки)</vt:lpstr>
      <vt:lpstr>Брязкальця </vt:lpstr>
      <vt:lpstr>Іграшки  із соломи, лози, трави </vt:lpstr>
      <vt:lpstr>Іграшки із сиру </vt:lpstr>
      <vt:lpstr>Деркачі  </vt:lpstr>
      <vt:lpstr>Коники  на коліщатках </vt:lpstr>
      <vt:lpstr>Глиняні коники</vt:lpstr>
      <vt:lpstr>Лялька-мотанка</vt:lpstr>
      <vt:lpstr>Фуркала   ( фурчалка )</vt:lpstr>
      <vt:lpstr>Слайд 39</vt:lpstr>
      <vt:lpstr>Ліпимо коника</vt:lpstr>
      <vt:lpstr>Слайд 41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57</cp:revision>
  <dcterms:created xsi:type="dcterms:W3CDTF">2018-01-07T18:01:56Z</dcterms:created>
  <dcterms:modified xsi:type="dcterms:W3CDTF">2018-01-11T16:54:03Z</dcterms:modified>
</cp:coreProperties>
</file>