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4" r:id="rId2"/>
    <p:sldId id="265" r:id="rId3"/>
    <p:sldId id="259" r:id="rId4"/>
    <p:sldId id="266" r:id="rId5"/>
    <p:sldId id="267" r:id="rId6"/>
    <p:sldId id="268" r:id="rId7"/>
    <p:sldId id="269" r:id="rId8"/>
    <p:sldId id="270" r:id="rId9"/>
    <p:sldId id="273" r:id="rId10"/>
    <p:sldId id="275" r:id="rId11"/>
    <p:sldId id="277" r:id="rId12"/>
    <p:sldId id="276" r:id="rId13"/>
    <p:sldId id="278" r:id="rId14"/>
    <p:sldId id="291" r:id="rId15"/>
    <p:sldId id="279" r:id="rId16"/>
    <p:sldId id="280" r:id="rId17"/>
    <p:sldId id="281" r:id="rId18"/>
    <p:sldId id="282" r:id="rId19"/>
    <p:sldId id="283" r:id="rId20"/>
    <p:sldId id="285" r:id="rId21"/>
    <p:sldId id="287" r:id="rId22"/>
    <p:sldId id="288" r:id="rId23"/>
    <p:sldId id="292" r:id="rId24"/>
    <p:sldId id="289" r:id="rId25"/>
    <p:sldId id="29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9" autoAdjust="0"/>
    <p:restoredTop sz="86355" autoAdjust="0"/>
  </p:normalViewPr>
  <p:slideViewPr>
    <p:cSldViewPr>
      <p:cViewPr varScale="1">
        <p:scale>
          <a:sx n="60" d="100"/>
          <a:sy n="60" d="100"/>
        </p:scale>
        <p:origin x="-822" y="17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9B1771A-8788-418C-9393-D1AE841366F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0C76746-0399-40AF-96AD-5288A4B07E5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116632"/>
            <a:ext cx="5904656" cy="330021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2060848"/>
            <a:ext cx="5256584" cy="367240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endParaRPr lang="ru-RU" sz="3200" dirty="0" smtClean="0"/>
          </a:p>
          <a:p>
            <a:pPr algn="ctr"/>
            <a:r>
              <a:rPr lang="ru-RU" sz="3200" dirty="0" smtClean="0"/>
              <a:t>Эту куклу </a:t>
            </a:r>
            <a:r>
              <a:rPr lang="ru-RU" sz="3200" dirty="0" err="1" smtClean="0"/>
              <a:t>берегиню</a:t>
            </a:r>
            <a:endParaRPr lang="ru-RU" sz="3200" dirty="0" smtClean="0"/>
          </a:p>
          <a:p>
            <a:pPr algn="ctr"/>
            <a:r>
              <a:rPr lang="ru-RU" sz="3200" dirty="0" smtClean="0"/>
              <a:t>Любит издавна народ.</a:t>
            </a:r>
          </a:p>
          <a:p>
            <a:pPr algn="ctr"/>
            <a:r>
              <a:rPr lang="ru-RU" sz="3200" dirty="0" smtClean="0"/>
              <a:t>Если в доме есть она</a:t>
            </a:r>
          </a:p>
          <a:p>
            <a:pPr algn="ctr"/>
            <a:r>
              <a:rPr lang="ru-RU" sz="3200" dirty="0" smtClean="0"/>
              <a:t>Беда, печаль  вам не страшна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72559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26" y="620688"/>
            <a:ext cx="3251023" cy="55446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8300" y="620688"/>
            <a:ext cx="3521075" cy="56886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59739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70156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Отсутствие лица</a:t>
            </a: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68760"/>
            <a:ext cx="6696743" cy="5184576"/>
          </a:xfrm>
        </p:spPr>
      </p:pic>
    </p:spTree>
    <p:extLst>
      <p:ext uri="{BB962C8B-B14F-4D97-AF65-F5344CB8AC3E}">
        <p14:creationId xmlns:p14="http://schemas.microsoft.com/office/powerpoint/2010/main" val="2098287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00" y="332656"/>
            <a:ext cx="3519488" cy="597666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4663" y="332656"/>
            <a:ext cx="3303587" cy="604867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70222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0" dirty="0" err="1" smtClean="0">
                <a:solidFill>
                  <a:schemeClr val="tx2">
                    <a:lumMod val="75000"/>
                  </a:schemeClr>
                </a:solidFill>
              </a:rPr>
              <a:t>Крупеничка</a:t>
            </a:r>
            <a:r>
              <a:rPr lang="ru-RU" sz="3200" b="0" dirty="0" smtClean="0">
                <a:solidFill>
                  <a:schemeClr val="tx2">
                    <a:lumMod val="75000"/>
                  </a:schemeClr>
                </a:solidFill>
              </a:rPr>
              <a:t> выполнялась в виде мешка, наполненного крупой</a:t>
            </a:r>
            <a:endParaRPr lang="ru-RU" sz="3200" b="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16564"/>
            <a:ext cx="7239000" cy="4632960"/>
          </a:xfrm>
        </p:spPr>
      </p:pic>
    </p:spTree>
    <p:extLst>
      <p:ext uri="{BB962C8B-B14F-4D97-AF65-F5344CB8AC3E}">
        <p14:creationId xmlns:p14="http://schemas.microsoft.com/office/powerpoint/2010/main" val="1076690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Последовательность выполнения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Подвязываем юбку</a:t>
            </a:r>
          </a:p>
          <a:p>
            <a:r>
              <a:rPr lang="ru-RU" sz="3600" dirty="0" smtClean="0"/>
              <a:t>Привязываем ручки</a:t>
            </a:r>
          </a:p>
          <a:p>
            <a:r>
              <a:rPr lang="ru-RU" sz="3600" dirty="0" smtClean="0"/>
              <a:t>Привязываем передник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 smtClean="0"/>
              <a:t>Подвязываем </a:t>
            </a:r>
            <a:r>
              <a:rPr lang="ru-RU" sz="3600" dirty="0" err="1" smtClean="0"/>
              <a:t>обережный</a:t>
            </a:r>
            <a:r>
              <a:rPr lang="ru-RU" sz="3600" dirty="0" smtClean="0"/>
              <a:t> поясок (повойник</a:t>
            </a:r>
            <a:r>
              <a:rPr lang="ru-RU" sz="3600" dirty="0"/>
              <a:t>)</a:t>
            </a:r>
          </a:p>
          <a:p>
            <a:r>
              <a:rPr lang="ru-RU" sz="3600" dirty="0" smtClean="0"/>
              <a:t>Повязываем платок</a:t>
            </a:r>
          </a:p>
        </p:txBody>
      </p:sp>
    </p:spTree>
    <p:extLst>
      <p:ext uri="{BB962C8B-B14F-4D97-AF65-F5344CB8AC3E}">
        <p14:creationId xmlns:p14="http://schemas.microsoft.com/office/powerpoint/2010/main" val="785664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Подвязываем юбку 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панёву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369" y="1609884"/>
            <a:ext cx="3632662" cy="4846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13598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Привязываем передник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5" y="1611962"/>
            <a:ext cx="6458989" cy="48421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512671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Привязываем ручки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5" y="1611962"/>
            <a:ext cx="6458989" cy="48421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6001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Повязываем  повойник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5" y="1611962"/>
            <a:ext cx="6458989" cy="48421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283273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Повязываем платок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0369" y="1609884"/>
            <a:ext cx="3632662" cy="4846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5263361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42048" cy="612068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54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6600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</a:t>
            </a:r>
            <a:r>
              <a:rPr lang="ru-RU" sz="66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«Народная кукла -  игрушка  оберег своими руками»</a:t>
            </a:r>
            <a:br>
              <a:rPr lang="ru-RU" sz="6600" cap="none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6600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136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физкультминутка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7488832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67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7704856" cy="6244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44619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476672"/>
            <a:ext cx="6831552" cy="59046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Что вам понравилось на уроке?</a:t>
            </a:r>
          </a:p>
          <a:p>
            <a:pPr algn="l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Что вызвало трудности?</a:t>
            </a:r>
          </a:p>
          <a:p>
            <a:pPr algn="l"/>
            <a:r>
              <a:rPr lang="ru-RU" sz="4800" dirty="0" smtClean="0">
                <a:solidFill>
                  <a:schemeClr val="tx2">
                    <a:lumMod val="75000"/>
                  </a:schemeClr>
                </a:solidFill>
              </a:rPr>
              <a:t>Какая часть урока  понравилась больше?</a:t>
            </a:r>
            <a:endParaRPr lang="ru-RU" sz="4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4478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43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Путешествие куклы -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мотанки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700808"/>
            <a:ext cx="784887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988457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7992888" cy="6624736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130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  <a:endParaRPr lang="ru-RU" sz="130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11338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Отрывок из сказки </a:t>
            </a:r>
            <a:b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Василиса Прекрасная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498" y="1609725"/>
            <a:ext cx="3924403" cy="4846638"/>
          </a:xfrm>
        </p:spPr>
      </p:pic>
    </p:spTree>
    <p:extLst>
      <p:ext uri="{BB962C8B-B14F-4D97-AF65-F5344CB8AC3E}">
        <p14:creationId xmlns:p14="http://schemas.microsoft.com/office/powerpoint/2010/main" val="1704665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04" y="332657"/>
            <a:ext cx="7540979" cy="58326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064498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231704" cy="554461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Цель: узнаете историю возникновения и значение кукол – оберегов в жизни человека, освоите </a:t>
            </a:r>
            <a:r>
              <a:rPr lang="ru-RU" sz="4000" dirty="0" err="1" smtClean="0">
                <a:solidFill>
                  <a:schemeClr val="accent4">
                    <a:lumMod val="75000"/>
                  </a:schemeClr>
                </a:solidFill>
              </a:rPr>
              <a:t>алгоритм,т.е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. последовательность её изготовления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>,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 Научимся изготавливать 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>такую </a:t>
            </a:r>
            <a:r>
              <a:rPr lang="ru-RU" sz="4000" dirty="0" smtClean="0">
                <a:solidFill>
                  <a:schemeClr val="accent4">
                    <a:lumMod val="75000"/>
                  </a:schemeClr>
                </a:solidFill>
              </a:rPr>
              <a:t>куклу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527787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200800" cy="36724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dirty="0" err="1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Квест</a:t>
            </a:r>
            <a:r>
              <a:rPr lang="ru-RU" sz="60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разминка </a:t>
            </a:r>
            <a:r>
              <a:rPr lang="ru-RU" sz="66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66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660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 Слова перевёртыши»</a:t>
            </a:r>
            <a:endParaRPr lang="ru-RU" sz="660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43608" y="5373216"/>
            <a:ext cx="158417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бореге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5373216"/>
            <a:ext cx="12744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бядро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405088" y="4581128"/>
            <a:ext cx="1526951" cy="144016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аигр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72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0040"/>
            <a:ext cx="7228656" cy="10207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err="1"/>
              <a:t>о</a:t>
            </a:r>
            <a:r>
              <a:rPr lang="ru-RU" dirty="0" err="1" smtClean="0"/>
              <a:t>береговые</a:t>
            </a:r>
            <a:r>
              <a:rPr lang="ru-RU" dirty="0" smtClean="0"/>
              <a:t> куклы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7981"/>
            <a:ext cx="7239000" cy="4810125"/>
          </a:xfrm>
        </p:spPr>
      </p:pic>
    </p:spTree>
    <p:extLst>
      <p:ext uri="{BB962C8B-B14F-4D97-AF65-F5344CB8AC3E}">
        <p14:creationId xmlns:p14="http://schemas.microsoft.com/office/powerpoint/2010/main" val="333466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dirty="0" smtClean="0"/>
              <a:t>Обрядовые куклы</a:t>
            </a:r>
            <a:endParaRPr lang="ru-RU" sz="4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585" y="1620275"/>
            <a:ext cx="7236229" cy="48255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11166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 Игровые куклы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08" y="1609725"/>
            <a:ext cx="6462184" cy="484663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9522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</TotalTime>
  <Words>123</Words>
  <Application>Microsoft Office PowerPoint</Application>
  <PresentationFormat>Экран (4:3)</PresentationFormat>
  <Paragraphs>35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                </vt:lpstr>
      <vt:lpstr>                         Тема: «Народная кукла -  игрушка  оберег своими руками» </vt:lpstr>
      <vt:lpstr>Отрывок из сказки  Василиса Прекрасная</vt:lpstr>
      <vt:lpstr>Презентация PowerPoint</vt:lpstr>
      <vt:lpstr>Цель: узнаете историю возникновения и значение кукол – оберегов в жизни человека, освоите алгоритм,т.е. последовательность её изготовления, Научимся изготавливать такую куклу.</vt:lpstr>
      <vt:lpstr>Квест – разминка  « Слова перевёртыши»</vt:lpstr>
      <vt:lpstr>обереговые куклы</vt:lpstr>
      <vt:lpstr>Обрядовые куклы</vt:lpstr>
      <vt:lpstr> Игровые куклы</vt:lpstr>
      <vt:lpstr>Презентация PowerPoint</vt:lpstr>
      <vt:lpstr>Отсутствие лица</vt:lpstr>
      <vt:lpstr>Презентация PowerPoint</vt:lpstr>
      <vt:lpstr>Крупеничка выполнялась в виде мешка, наполненного крупой</vt:lpstr>
      <vt:lpstr>Последовательность выполнения работы</vt:lpstr>
      <vt:lpstr>Подвязываем юбку - панёву</vt:lpstr>
      <vt:lpstr>Привязываем передник</vt:lpstr>
      <vt:lpstr>Привязываем ручки</vt:lpstr>
      <vt:lpstr>Повязываем  повойник</vt:lpstr>
      <vt:lpstr>Повязываем платок</vt:lpstr>
      <vt:lpstr>физкультминутка</vt:lpstr>
      <vt:lpstr>Презентация PowerPoint</vt:lpstr>
      <vt:lpstr>Презентация PowerPoint</vt:lpstr>
      <vt:lpstr>Презентация PowerPoint</vt:lpstr>
      <vt:lpstr>Путешествие куклы - мотанки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Лялька – мотанка, щаслива доля намотана</dc:title>
  <dc:creator>А Н Ю Т А</dc:creator>
  <cp:lastModifiedBy>А Н Ю Т А</cp:lastModifiedBy>
  <cp:revision>24</cp:revision>
  <dcterms:created xsi:type="dcterms:W3CDTF">2017-11-25T13:10:18Z</dcterms:created>
  <dcterms:modified xsi:type="dcterms:W3CDTF">2017-12-10T17:03:50Z</dcterms:modified>
</cp:coreProperties>
</file>