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9" r:id="rId3"/>
    <p:sldId id="298" r:id="rId4"/>
    <p:sldId id="260" r:id="rId5"/>
    <p:sldId id="261" r:id="rId6"/>
    <p:sldId id="262" r:id="rId7"/>
    <p:sldId id="284" r:id="rId8"/>
    <p:sldId id="287" r:id="rId9"/>
    <p:sldId id="288" r:id="rId10"/>
    <p:sldId id="263" r:id="rId11"/>
    <p:sldId id="264" r:id="rId12"/>
    <p:sldId id="265" r:id="rId13"/>
    <p:sldId id="266" r:id="rId14"/>
    <p:sldId id="268" r:id="rId15"/>
    <p:sldId id="277" r:id="rId16"/>
    <p:sldId id="278" r:id="rId17"/>
    <p:sldId id="279" r:id="rId18"/>
    <p:sldId id="281" r:id="rId19"/>
    <p:sldId id="294" r:id="rId20"/>
    <p:sldId id="299" r:id="rId21"/>
    <p:sldId id="295" r:id="rId22"/>
    <p:sldId id="296" r:id="rId23"/>
    <p:sldId id="29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8707" autoAdjust="0"/>
    <p:restoredTop sz="67734" autoAdjust="0"/>
  </p:normalViewPr>
  <p:slideViewPr>
    <p:cSldViewPr>
      <p:cViewPr varScale="1">
        <p:scale>
          <a:sx n="49" d="100"/>
          <a:sy n="49" d="100"/>
        </p:scale>
        <p:origin x="-102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231D6D-09E9-4D0E-910B-007E69C915B8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5346BF-768C-47D1-BA7F-C8C80442E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A0C6C9-0635-427F-B5F9-08FF0EA904F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7696E8-D54E-4B37-A901-3DC29A8A15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346BF-768C-47D1-BA7F-C8C80442ED9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ru-RU" smtClean="0">
                <a:solidFill>
                  <a:srgbClr val="000000"/>
                </a:solidFill>
                <a:latin typeface="Arial" charset="0"/>
              </a:rPr>
            </a:br>
            <a:r>
              <a:rPr lang="ru-RU" smtClean="0">
                <a:solidFill>
                  <a:srgbClr val="000000"/>
                </a:solidFill>
                <a:latin typeface="Arial" charset="0"/>
              </a:rPr>
              <a:t>1. Явление сохранения скорости тела при отсутствии действия на него других тел.</a:t>
            </a: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2. Физическая величина, показывающая какова масса 1 куб. м. вещества.</a:t>
            </a: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3. Неодинаковость изменения скорости тела при его взаимодействии с разными телами.</a:t>
            </a: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4. Прибор для измерения массы тела.</a:t>
            </a: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5. Какая физическая величина введена для характеристики инертности тела.</a:t>
            </a: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</a:rPr>
              <a:t>6. Основная единица массы в СИ.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784791-9C63-4B2C-A257-33D3B06F2D7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5DAC8-65D8-4F08-8C69-6601ADA7BCE8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C9551-08F4-43E7-AD2F-E7D896ABE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179AF-4481-4A51-98C0-5B4E8FF7AD03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A21F-0798-4611-85B2-8E8728C62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62DD1-1856-40C5-9809-B210DEEB2D8F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C97E-4133-42AF-8004-77347B9A8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17D8-6DEE-4726-9916-15331975F45F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DD652-2FE0-437F-A2BA-F7948D961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D36D0-D7F0-4E8C-82AA-5ADAAAF7BF64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5D37A-B68D-46A3-8ADB-A7E35FC55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7D14-92BC-43F2-B396-7B821ACC36D3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23BAE-884E-45F0-8523-D1CB0EF5B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CF5D-045F-427E-A59A-4CA58FA76182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448BB-D7E2-4909-80BF-FC3B3B5D2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E5F67-009D-4EEF-BF0B-34B02729C98F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A03B6-24A8-4E6E-8050-821006E91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68C3-C138-463F-94A4-19FB6EF6C985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DE463-D270-4BA7-BEAC-D959517A6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C6B9E-69A1-43E9-8A72-0F7EF00BEDCB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9BD7-C8C1-4B2F-A3F4-A99C324E7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DEB3B-D384-42FE-9E5E-E061B5D69123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60A02-E9C4-47BB-A9CC-EFB9FACE6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2E4663-A23B-4EA6-B815-03E0C6B7499F}" type="datetimeFigureOut">
              <a:rPr lang="ru-RU"/>
              <a:pPr>
                <a:defRPr/>
              </a:pPr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C413E5-1ABB-462A-AE79-AF3E2D0CB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Действие одного тела на другое изменяет скорости тел</a:t>
            </a:r>
            <a:endParaRPr lang="ru-RU" i="1" dirty="0"/>
          </a:p>
        </p:txBody>
      </p:sp>
      <p:pic>
        <p:nvPicPr>
          <p:cNvPr id="14338" name="Picture 2" descr="C:\Users\User\Desktop\510x0_45f0f78deb454532c9c434ff16b779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412875"/>
            <a:ext cx="528478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333375"/>
            <a:ext cx="5616575" cy="27797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Для измерения силы используют специальный прибор-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динамометр.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13100"/>
            <a:ext cx="8748713" cy="36449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Picture 4" descr="D:\Новая папка (4)\12\RAtsD0fAP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200400"/>
            <a:ext cx="46434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D:\Новая папка (4)\12\1b509f753fa0d0d1ba89313099d560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0"/>
            <a:ext cx="2411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Фронтальный эксперимент.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18477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smtClean="0"/>
              <a:t>Определите цену деления динамометра.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smtClean="0"/>
              <a:t>Определите границы измерения динамометра.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dirty="0" smtClean="0"/>
              <a:t>Выполните  простейшие измерения силы подвесив груз к динамометру и запишите результат  в тетрадь.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/>
              <a:t>Итог: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8642350" cy="49688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i="1" dirty="0" smtClean="0"/>
              <a:t> С какой физической величиной вы ознакомились на уроке.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i="1" dirty="0" smtClean="0"/>
              <a:t>Какой буквой обозначают силу.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i="1" dirty="0" smtClean="0"/>
              <a:t>В каких единицах измеряют силу.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i="1" dirty="0" smtClean="0"/>
              <a:t> При помощи какого прибора измеряют силу.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Зная только числовое значение силы, еще нельзя определить каким будет действие силы.</a:t>
            </a:r>
            <a:endParaRPr lang="ru-RU" dirty="0"/>
          </a:p>
        </p:txBody>
      </p:sp>
      <p:sp>
        <p:nvSpPr>
          <p:cNvPr id="27650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Действие силы на тело зависит от направления силы.</a:t>
            </a: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Удар с права</a:t>
            </a:r>
          </a:p>
        </p:txBody>
      </p:sp>
      <p:sp>
        <p:nvSpPr>
          <p:cNvPr id="29699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557338"/>
            <a:ext cx="4038600" cy="4525962"/>
          </a:xfrm>
        </p:spPr>
        <p:txBody>
          <a:bodyPr/>
          <a:lstStyle/>
          <a:p>
            <a:r>
              <a:rPr lang="ru-RU" smtClean="0"/>
              <a:t>Удар слева</a:t>
            </a:r>
          </a:p>
        </p:txBody>
      </p:sp>
      <p:pic>
        <p:nvPicPr>
          <p:cNvPr id="29700" name="Picture 2" descr="D:\Новая папка (4)\12\fork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76475"/>
            <a:ext cx="396081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 descr="D:\Новая папка (4)\12\tenn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76475"/>
            <a:ext cx="40322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4"/>
          <p:cNvSpPr>
            <a:spLocks noGrp="1"/>
          </p:cNvSpPr>
          <p:nvPr>
            <p:ph type="title"/>
          </p:nvPr>
        </p:nvSpPr>
        <p:spPr>
          <a:xfrm>
            <a:off x="323850" y="0"/>
            <a:ext cx="3384550" cy="6453188"/>
          </a:xfrm>
        </p:spPr>
        <p:txBody>
          <a:bodyPr/>
          <a:lstStyle/>
          <a:p>
            <a:r>
              <a:rPr lang="ru-RU" smtClean="0"/>
              <a:t>Почему дверную ручку прикрепляют не к середине двери ,а к краю.</a:t>
            </a:r>
          </a:p>
        </p:txBody>
      </p:sp>
      <p:pic>
        <p:nvPicPr>
          <p:cNvPr id="30722" name="Picture 3" descr="D:\Новая папка (4)\12\1318961499_jiznenniemotivatori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1475" y="58738"/>
            <a:ext cx="4319588" cy="652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00"/>
          </a:xfrm>
        </p:spPr>
        <p:txBody>
          <a:bodyPr/>
          <a:lstStyle/>
          <a:p>
            <a:r>
              <a:rPr lang="ru-RU" smtClean="0"/>
              <a:t>Почему сложно закрыть книгу держась у переплета, и легко держась у края</a:t>
            </a:r>
            <a:r>
              <a:rPr lang="en-US" smtClean="0"/>
              <a:t>?</a:t>
            </a:r>
            <a:endParaRPr lang="ru-RU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457200" y="3213100"/>
            <a:ext cx="8229600" cy="291306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31747" name="Picture 2" descr="D:\Новая папка (4)\12\462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636838"/>
            <a:ext cx="5329238" cy="39290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" name="Прямоугольник с одним скругленным углом 5"/>
          <p:cNvSpPr/>
          <p:nvPr/>
        </p:nvSpPr>
        <p:spPr>
          <a:xfrm>
            <a:off x="3923928" y="5013176"/>
            <a:ext cx="72008" cy="1490663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5589240"/>
            <a:ext cx="72008" cy="981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Действие силы на тело зависит от точки приложения силы </a:t>
            </a:r>
            <a:r>
              <a:rPr lang="ru-RU" dirty="0"/>
              <a:t>.</a:t>
            </a:r>
          </a:p>
        </p:txBody>
      </p:sp>
      <p:sp>
        <p:nvSpPr>
          <p:cNvPr id="32770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1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2" name="Picture 3" descr="D:\Новая папка (4)\12\42525_html_m38bd90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738"/>
            <a:ext cx="91440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0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Характеристики силы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ЧИСЛОВОЕ  ЗНАЧЕНИЕ</a:t>
            </a:r>
            <a:br>
              <a:rPr lang="ru-RU" dirty="0" smtClean="0"/>
            </a:br>
            <a:r>
              <a:rPr lang="ru-RU" dirty="0" smtClean="0"/>
              <a:t>НАПРАВЛЕНИЕ</a:t>
            </a:r>
            <a:br>
              <a:rPr lang="ru-RU" dirty="0" smtClean="0"/>
            </a:br>
            <a:r>
              <a:rPr lang="ru-RU" dirty="0" smtClean="0"/>
              <a:t>ТОЧКА ПРИЛОЖЕНИЯ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 descr="D:\Новая папка (4)\12\img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644900"/>
            <a:ext cx="9144000" cy="32131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Закрепление   выученного материала.</a:t>
            </a:r>
            <a:endParaRPr lang="ru-RU" dirty="0"/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1</a:t>
            </a:r>
            <a:r>
              <a:rPr lang="ru-RU" sz="2800" dirty="0" smtClean="0"/>
              <a:t>--------сила</a:t>
            </a:r>
          </a:p>
          <a:p>
            <a:pPr>
              <a:buNone/>
            </a:pPr>
            <a:r>
              <a:rPr lang="ru-RU" sz="2800" dirty="0" smtClean="0"/>
              <a:t>   2</a:t>
            </a:r>
            <a:r>
              <a:rPr lang="en-US" sz="2800" dirty="0" smtClean="0"/>
              <a:t>-</a:t>
            </a:r>
            <a:r>
              <a:rPr lang="ru-RU" sz="2800" dirty="0" smtClean="0"/>
              <a:t>-------</a:t>
            </a:r>
            <a:r>
              <a:rPr lang="en-US" sz="2800" dirty="0" smtClean="0"/>
              <a:t>F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en-US" sz="2800" dirty="0" smtClean="0"/>
              <a:t>3-</a:t>
            </a:r>
            <a:r>
              <a:rPr lang="ru-RU" sz="2800" dirty="0" smtClean="0"/>
              <a:t>-------Н</a:t>
            </a:r>
          </a:p>
          <a:p>
            <a:pPr>
              <a:buNone/>
            </a:pPr>
            <a:r>
              <a:rPr lang="ru-RU" sz="2800" dirty="0" smtClean="0"/>
              <a:t>   4      а) ----5кН=5000Н                                                  </a:t>
            </a:r>
          </a:p>
          <a:p>
            <a:pPr>
              <a:buNone/>
            </a:pPr>
            <a:r>
              <a:rPr lang="ru-RU" sz="2800" dirty="0" smtClean="0"/>
              <a:t>           б)----4МН=4000000Н</a:t>
            </a:r>
          </a:p>
          <a:p>
            <a:pPr>
              <a:buNone/>
            </a:pPr>
            <a:r>
              <a:rPr lang="ru-RU" sz="2800" smtClean="0"/>
              <a:t>           в)----</a:t>
            </a:r>
            <a:r>
              <a:rPr lang="ru-RU" sz="2800" dirty="0" smtClean="0"/>
              <a:t>30000мН=  30Н</a:t>
            </a:r>
          </a:p>
          <a:p>
            <a:pPr>
              <a:buNone/>
            </a:pPr>
            <a:r>
              <a:rPr lang="ru-RU" sz="2800" dirty="0" smtClean="0"/>
              <a:t>   5--------динамометр  </a:t>
            </a:r>
          </a:p>
          <a:p>
            <a:pPr>
              <a:buNone/>
            </a:pPr>
            <a:r>
              <a:rPr lang="ru-RU" sz="2800" dirty="0" smtClean="0"/>
              <a:t>   6--------числовое  значение(модуль),направление, точка приложения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2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2349500"/>
          </a:xfrm>
        </p:spPr>
        <p:txBody>
          <a:bodyPr/>
          <a:lstStyle/>
          <a:p>
            <a:r>
              <a:rPr lang="ru-RU" i="1" smtClean="0"/>
              <a:t>Действие одного тела на другое взаимное , говорят тела взаимодействуют.</a:t>
            </a:r>
          </a:p>
        </p:txBody>
      </p:sp>
      <p:sp>
        <p:nvSpPr>
          <p:cNvPr id="15362" name="Содержимое 3"/>
          <p:cNvSpPr>
            <a:spLocks noGrp="1"/>
          </p:cNvSpPr>
          <p:nvPr>
            <p:ph idx="1"/>
          </p:nvPr>
        </p:nvSpPr>
        <p:spPr>
          <a:xfrm>
            <a:off x="457200" y="2708275"/>
            <a:ext cx="8229600" cy="34178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3" name="Picture 2" descr="C:\Users\User\Desktop\Sila-uprugosti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160588"/>
            <a:ext cx="8424863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кросворд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итог урока</a:t>
            </a:r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58326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Ст.  40-41 вопр.2-;  4</a:t>
            </a:r>
          </a:p>
          <a:p>
            <a:r>
              <a:rPr lang="ru-RU" smtClean="0"/>
              <a:t>Ст.34 № 3;</a:t>
            </a:r>
          </a:p>
        </p:txBody>
      </p:sp>
      <p:sp>
        <p:nvSpPr>
          <p:cNvPr id="37891" name="Прямоугольник 3"/>
          <p:cNvSpPr>
            <a:spLocks noChangeArrowheads="1"/>
          </p:cNvSpPr>
          <p:nvPr/>
        </p:nvSpPr>
        <p:spPr bwMode="auto">
          <a:xfrm>
            <a:off x="1000125" y="9837738"/>
            <a:ext cx="2203450" cy="840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/>
            </a:r>
            <a:br>
              <a:rPr lang="ru-RU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1. Явление сохранения скорости тела при отсутствии действия на него других тел.</a:t>
            </a:r>
          </a:p>
          <a:p>
            <a:r>
              <a:rPr lang="ru-RU">
                <a:solidFill>
                  <a:srgbClr val="000000"/>
                </a:solidFill>
              </a:rPr>
              <a:t>2. Физическая величина, показывающая какова масса 1 куб. м. вещества.</a:t>
            </a:r>
          </a:p>
          <a:p>
            <a:r>
              <a:rPr lang="ru-RU">
                <a:solidFill>
                  <a:srgbClr val="000000"/>
                </a:solidFill>
              </a:rPr>
              <a:t>3. Неодинаковость изменения скорости тела при его взаимодействии с разными телами.</a:t>
            </a:r>
          </a:p>
          <a:p>
            <a:r>
              <a:rPr lang="ru-RU">
                <a:solidFill>
                  <a:srgbClr val="000000"/>
                </a:solidFill>
              </a:rPr>
              <a:t>4. Прибор для измерения массы тела.</a:t>
            </a:r>
          </a:p>
          <a:p>
            <a:r>
              <a:rPr lang="ru-RU">
                <a:solidFill>
                  <a:srgbClr val="000000"/>
                </a:solidFill>
              </a:rPr>
              <a:t>5. Какая физическая величина введена для характеристики инертности тела.</a:t>
            </a:r>
          </a:p>
          <a:p>
            <a:r>
              <a:rPr lang="ru-RU">
                <a:solidFill>
                  <a:srgbClr val="000000"/>
                </a:solidFill>
              </a:rPr>
              <a:t>6. Основная единица массы в СИ.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рефлексия</a:t>
            </a: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Взаимодействие тел ролик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Види взаємодії  вставити.  Ролики.</a:t>
            </a: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Сила- физическая величина, которая является количественной мерой действия одного тела на другое.</a:t>
            </a:r>
            <a:endParaRPr lang="ru-RU" i="1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7411" name="Picture 2" descr="D:\Новая папка (4)\12\DAE7THZH_inettools.net_resize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852738"/>
            <a:ext cx="52927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850" y="0"/>
            <a:ext cx="8458200" cy="55165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Сила в физике обозначается большой буквой  </a:t>
            </a:r>
            <a:r>
              <a:rPr lang="en-US" i="1" dirty="0" smtClean="0"/>
              <a:t>F</a:t>
            </a:r>
            <a:r>
              <a:rPr lang="ru-RU" i="1" dirty="0" smtClean="0"/>
              <a:t>.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ru-RU" i="1" dirty="0" smtClean="0"/>
              <a:t>За единицу силы принимают   1 Н.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1Н-это сила ,которая действует на тело массой 1кг в течении 1с изменяет  скорость его движения на 1м/с.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288" y="5084763"/>
            <a:ext cx="8308975" cy="14398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/>
              <a:t>Названа в честь английского  ученого  Исаака Ньютона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Новая папка (4)\12\0011-011-NJUTON-ISAAK-Newton-Isaac-16421727-anglijskij-matematik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936625"/>
          </a:xfrm>
        </p:spPr>
        <p:txBody>
          <a:bodyPr/>
          <a:lstStyle/>
          <a:p>
            <a:r>
              <a:rPr lang="ru-RU" smtClean="0"/>
              <a:t>Кратные и дельные единицы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750" y="1412875"/>
            <a:ext cx="7920038" cy="50403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Кратные единицы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1кН=1000Н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1МН=1000000Н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Дольные единицы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1мН=0,001Н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mtClean="0"/>
              <a:t>Удар</a:t>
            </a:r>
          </a:p>
        </p:txBody>
      </p:sp>
      <p:sp>
        <p:nvSpPr>
          <p:cNvPr id="21506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F</a:t>
            </a:r>
            <a:r>
              <a:rPr lang="ru-RU" smtClean="0"/>
              <a:t>= 5Н</a:t>
            </a:r>
          </a:p>
        </p:txBody>
      </p:sp>
      <p:sp>
        <p:nvSpPr>
          <p:cNvPr id="21507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</a:t>
            </a:r>
            <a:r>
              <a:rPr lang="ru-RU" smtClean="0"/>
              <a:t>=50Н</a:t>
            </a:r>
          </a:p>
        </p:txBody>
      </p:sp>
      <p:pic>
        <p:nvPicPr>
          <p:cNvPr id="21508" name="Picture 2" descr="C:\Users\User\Desktop\140658242_1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65400"/>
            <a:ext cx="4572000" cy="38338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21509" name="Picture 4" descr="C:\Users\User\Desktop\golf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565400"/>
            <a:ext cx="3709988" cy="39592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4"/>
          <p:cNvSpPr>
            <a:spLocks noGrp="1"/>
          </p:cNvSpPr>
          <p:nvPr>
            <p:ph type="ctrTitle"/>
          </p:nvPr>
        </p:nvSpPr>
        <p:spPr>
          <a:xfrm>
            <a:off x="685800" y="836613"/>
            <a:ext cx="7772400" cy="3671887"/>
          </a:xfrm>
        </p:spPr>
        <p:txBody>
          <a:bodyPr/>
          <a:lstStyle/>
          <a:p>
            <a:r>
              <a:rPr lang="ru-RU" smtClean="0"/>
              <a:t>Действие силы на тело зависит от величины этой силы или говорят модуля силы.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5373688"/>
            <a:ext cx="6400800" cy="10080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</TotalTime>
  <Words>289</Words>
  <Application>Microsoft Office PowerPoint</Application>
  <PresentationFormat>Экран (4:3)</PresentationFormat>
  <Paragraphs>67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Действие одного тела на другое изменяет скорости тел</vt:lpstr>
      <vt:lpstr>Действие одного тела на другое взаимное , говорят тела взаимодействуют.</vt:lpstr>
      <vt:lpstr>Взаимодействие тел ролик</vt:lpstr>
      <vt:lpstr>Сила- физическая величина, которая является количественной мерой действия одного тела на другое.</vt:lpstr>
      <vt:lpstr>Сила в физике обозначается большой буквой  F. За единицу силы принимают   1 Н.  1Н-это сила ,которая действует на тело массой 1кг в течении 1с изменяет  скорость его движения на 1м/с. </vt:lpstr>
      <vt:lpstr>Слайд 6</vt:lpstr>
      <vt:lpstr>Кратные и дельные единицы</vt:lpstr>
      <vt:lpstr>Удар</vt:lpstr>
      <vt:lpstr>Действие силы на тело зависит от величины этой силы или говорят модуля силы.</vt:lpstr>
      <vt:lpstr>Для измерения силы используют специальный прибор-динамометр.</vt:lpstr>
      <vt:lpstr>Фронтальный эксперимент.</vt:lpstr>
      <vt:lpstr>Итог:</vt:lpstr>
      <vt:lpstr>Зная только числовое значение силы, еще нельзя определить каким будет действие силы.</vt:lpstr>
      <vt:lpstr>Действие силы на тело зависит от направления силы.</vt:lpstr>
      <vt:lpstr>Почему дверную ручку прикрепляют не к середине двери ,а к краю.</vt:lpstr>
      <vt:lpstr>Почему сложно закрыть книгу держась у переплета, и легко держась у края?</vt:lpstr>
      <vt:lpstr>Действие силы на тело зависит от точки приложения силы .</vt:lpstr>
      <vt:lpstr>Характеристики силы  ЧИСЛОВОЕ  ЗНАЧЕНИЕ НАПРАВЛЕНИЕ ТОЧКА ПРИЛОЖЕНИЯ </vt:lpstr>
      <vt:lpstr>Закрепление   выученного материала.</vt:lpstr>
      <vt:lpstr>кросворд</vt:lpstr>
      <vt:lpstr> итог урока</vt:lpstr>
      <vt:lpstr>Домашнее задание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Назовите взаимодействующие тела</dc:title>
  <dc:creator>User</dc:creator>
  <cp:lastModifiedBy>User</cp:lastModifiedBy>
  <cp:revision>113</cp:revision>
  <dcterms:created xsi:type="dcterms:W3CDTF">2015-12-04T20:16:00Z</dcterms:created>
  <dcterms:modified xsi:type="dcterms:W3CDTF">2015-12-13T19:28:22Z</dcterms:modified>
</cp:coreProperties>
</file>