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9317-BF52-4886-97D8-43E9C94CEF14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B534C-0D9D-4C4E-B9B9-945C52B96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ії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242037">
            <a:off x="2342966" y="914246"/>
            <a:ext cx="46449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Самообслуговування. </a:t>
            </a:r>
          </a:p>
          <a:p>
            <a:r>
              <a:rPr lang="uk-U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Одяг та взуття.</a:t>
            </a:r>
          </a:p>
          <a:p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Практична робота: Пришивання </a:t>
            </a:r>
            <a:r>
              <a:rPr lang="uk-UA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гудзиків</a:t>
            </a:r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 двома отворами.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    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274979">
            <a:off x="2611469" y="2947152"/>
            <a:ext cx="49772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Підготувала: </a:t>
            </a:r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Яковенко Наталія Сергіївна,</a:t>
            </a:r>
          </a:p>
          <a:p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учитель початкових класів </a:t>
            </a:r>
            <a:r>
              <a:rPr lang="uk-UA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Лукашівський</a:t>
            </a:r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навчально-</a:t>
            </a:r>
            <a:endParaRPr lang="uk-UA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виховний комплекс </a:t>
            </a:r>
            <a:r>
              <a:rPr lang="uk-UA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“Дошкільний</a:t>
            </a:r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навчальний заклад, </a:t>
            </a:r>
          </a:p>
          <a:p>
            <a:r>
              <a:rPr lang="uk-UA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Загальноосвітня школа І-ІІІ ступенів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мудра сова уваг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000504"/>
            <a:ext cx="2333625" cy="1962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7" y="2500306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1 Роботу розпочинай тільки з дозволу вчителя.</a:t>
            </a:r>
          </a:p>
          <a:p>
            <a:r>
              <a:rPr lang="uk-UA" sz="2400" dirty="0" smtClean="0"/>
              <a:t>2 Під час роботи будь уважним, не відволікайся на    дрібниці.</a:t>
            </a:r>
          </a:p>
          <a:p>
            <a:r>
              <a:rPr lang="uk-UA" sz="2400" dirty="0" smtClean="0"/>
              <a:t>3 При роботі тримай інструменти так, як показав учитель.</a:t>
            </a:r>
          </a:p>
          <a:p>
            <a:r>
              <a:rPr lang="uk-UA" sz="2400" dirty="0" smtClean="0"/>
              <a:t>4 Не працюй зламаними інструментами.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357166"/>
            <a:ext cx="65681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роботи з інструментами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071546"/>
            <a:ext cx="86734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Працюй творчо і натхненно,</a:t>
            </a:r>
          </a:p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Дружно і завзято!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швач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714752"/>
            <a:ext cx="3857632" cy="23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дослідниц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857496"/>
            <a:ext cx="3143272" cy="207170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фон презен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2500306"/>
            <a:ext cx="5048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Дякую за увагу!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290"/>
          </a:xfrm>
        </p:spPr>
      </p:pic>
      <p:sp>
        <p:nvSpPr>
          <p:cNvPr id="7" name="Прямоугольник 6"/>
          <p:cNvSpPr/>
          <p:nvPr/>
        </p:nvSpPr>
        <p:spPr>
          <a:xfrm rot="20477294">
            <a:off x="2004822" y="1285860"/>
            <a:ext cx="19949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КВЕСТ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417078">
            <a:off x="5051452" y="1671569"/>
            <a:ext cx="28940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КВЕСТ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3714752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КВЕСТ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636901">
            <a:off x="4779155" y="4021107"/>
            <a:ext cx="3420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КВЕСТ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5286388"/>
            <a:ext cx="22145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КВЕСТ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28662" y="1285860"/>
            <a:ext cx="6706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Тема </a:t>
            </a:r>
            <a:r>
              <a:rPr lang="uk-UA" sz="2400" dirty="0" err="1" smtClean="0">
                <a:solidFill>
                  <a:srgbClr val="FF0000"/>
                </a:solidFill>
              </a:rPr>
              <a:t>квесту</a:t>
            </a:r>
            <a:r>
              <a:rPr lang="uk-UA" sz="2400" dirty="0" smtClean="0">
                <a:solidFill>
                  <a:srgbClr val="FF0000"/>
                </a:solidFill>
              </a:rPr>
              <a:t>: Станьмо чарівниками. 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                        Самообслуговування. Одяг та взуття. 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Практичне завдання: Пришивання </a:t>
            </a:r>
            <a:r>
              <a:rPr lang="uk-UA" sz="2400" dirty="0" err="1" smtClean="0">
                <a:solidFill>
                  <a:srgbClr val="FF0000"/>
                </a:solidFill>
              </a:rPr>
              <a:t>гудзиків</a:t>
            </a:r>
            <a:r>
              <a:rPr lang="uk-UA" sz="2400" dirty="0" smtClean="0">
                <a:solidFill>
                  <a:srgbClr val="FF0000"/>
                </a:solidFill>
              </a:rPr>
              <a:t>. 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хлопчик з дівчинко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428868"/>
            <a:ext cx="3703320" cy="3962400"/>
          </a:xfrm>
          <a:prstGeom prst="rect">
            <a:avLst/>
          </a:prstGeom>
        </p:spPr>
      </p:pic>
      <p:pic>
        <p:nvPicPr>
          <p:cNvPr id="9" name="Рисунок 8" descr="приш гудз.jpg"/>
          <p:cNvPicPr>
            <a:picLocks noChangeAspect="1"/>
          </p:cNvPicPr>
          <p:nvPr/>
        </p:nvPicPr>
        <p:blipFill>
          <a:blip r:embed="rId4"/>
          <a:srcRect t="15658"/>
          <a:stretch>
            <a:fillRect/>
          </a:stretch>
        </p:blipFill>
        <p:spPr>
          <a:xfrm rot="20630204">
            <a:off x="4602136" y="2992216"/>
            <a:ext cx="3899957" cy="2591415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2857496"/>
            <a:ext cx="4227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Сучасний світ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іт технології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28604"/>
            <a:ext cx="2524126" cy="1787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омпюте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500042"/>
            <a:ext cx="2209800" cy="20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наша планет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786190"/>
            <a:ext cx="28575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сучасний світ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4214818"/>
            <a:ext cx="3571868" cy="2107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Овальная выноска 6"/>
          <p:cNvSpPr/>
          <p:nvPr/>
        </p:nvSpPr>
        <p:spPr>
          <a:xfrm rot="20781353">
            <a:off x="554330" y="1692720"/>
            <a:ext cx="3629044" cy="1500198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500042"/>
            <a:ext cx="3229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Етапи гри: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20441434">
            <a:off x="770134" y="1972205"/>
            <a:ext cx="3444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Створення міні-груп:</a:t>
            </a:r>
          </a:p>
          <a:p>
            <a:r>
              <a:rPr lang="uk-UA" dirty="0" smtClean="0"/>
              <a:t>   -  розподіл ролей в групі;</a:t>
            </a:r>
          </a:p>
          <a:p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4929190" y="1571612"/>
            <a:ext cx="3057540" cy="15716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Робота над завданням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2428860" y="3071810"/>
            <a:ext cx="3357586" cy="14287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Представлення результатів роботи</a:t>
            </a:r>
            <a:endParaRPr lang="ru-RU" dirty="0"/>
          </a:p>
        </p:txBody>
      </p:sp>
      <p:sp>
        <p:nvSpPr>
          <p:cNvPr id="11" name="Овальная выноска 10"/>
          <p:cNvSpPr/>
          <p:nvPr/>
        </p:nvSpPr>
        <p:spPr>
          <a:xfrm rot="11489206" flipV="1">
            <a:off x="4572000" y="4357694"/>
            <a:ext cx="3857652" cy="1571636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Підсумок роботи. Оцінювання роботи в групі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714348" y="4429132"/>
            <a:ext cx="2857520" cy="161278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002060"/>
                </a:solidFill>
              </a:rPr>
              <a:t>Рефлексія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785918" y="928670"/>
            <a:ext cx="3653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Міні група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357430"/>
            <a:ext cx="723172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Історик</a:t>
            </a:r>
            <a:r>
              <a:rPr lang="uk-UA" dirty="0" smtClean="0"/>
              <a:t> – дослідити  історію виникнення </a:t>
            </a:r>
            <a:r>
              <a:rPr lang="uk-UA" dirty="0" err="1" smtClean="0"/>
              <a:t>гудзика</a:t>
            </a:r>
            <a:r>
              <a:rPr lang="uk-UA" dirty="0" smtClean="0"/>
              <a:t>, призначення, види.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Інженер з техніки безпеки </a:t>
            </a:r>
            <a:r>
              <a:rPr lang="uk-UA" dirty="0" smtClean="0"/>
              <a:t>– розробити інструкцію  з техніки</a:t>
            </a:r>
          </a:p>
          <a:p>
            <a:r>
              <a:rPr lang="uk-UA" dirty="0" smtClean="0"/>
              <a:t> безпеки,  створення безпечних умов праці.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Майстер</a:t>
            </a:r>
            <a:r>
              <a:rPr lang="uk-UA" dirty="0" smtClean="0"/>
              <a:t> – створення власноруч шедевру, ескізу.</a:t>
            </a:r>
          </a:p>
          <a:p>
            <a:r>
              <a:rPr lang="uk-UA" sz="2400" dirty="0" smtClean="0">
                <a:solidFill>
                  <a:srgbClr val="FF0000"/>
                </a:solidFill>
              </a:rPr>
              <a:t>Маркетолог </a:t>
            </a:r>
            <a:r>
              <a:rPr lang="uk-UA" dirty="0" smtClean="0"/>
              <a:t>– створення рекламної компанії, презентація якості</a:t>
            </a:r>
          </a:p>
          <a:p>
            <a:r>
              <a:rPr lang="uk-UA" dirty="0" smtClean="0"/>
              <a:t> готового виробу.</a:t>
            </a:r>
            <a:endParaRPr lang="ru-RU" dirty="0"/>
          </a:p>
        </p:txBody>
      </p:sp>
      <p:pic>
        <p:nvPicPr>
          <p:cNvPr id="7" name="Рисунок 6" descr="інжен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214818"/>
            <a:ext cx="1643059" cy="2357439"/>
          </a:xfrm>
          <a:prstGeom prst="rect">
            <a:avLst/>
          </a:prstGeom>
        </p:spPr>
      </p:pic>
      <p:pic>
        <p:nvPicPr>
          <p:cNvPr id="8" name="Рисунок 7" descr="майсте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500570"/>
            <a:ext cx="2409825" cy="1895475"/>
          </a:xfrm>
          <a:prstGeom prst="rect">
            <a:avLst/>
          </a:prstGeom>
        </p:spPr>
      </p:pic>
      <p:pic>
        <p:nvPicPr>
          <p:cNvPr id="9" name="Рисунок 8" descr="маркетолог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572008"/>
            <a:ext cx="2714644" cy="2071702"/>
          </a:xfrm>
          <a:prstGeom prst="rect">
            <a:avLst/>
          </a:prstGeom>
        </p:spPr>
      </p:pic>
      <p:pic>
        <p:nvPicPr>
          <p:cNvPr id="10" name="Рисунок 9" descr="чомучк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98" y="428604"/>
            <a:ext cx="2286000" cy="200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карт гудзикі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357694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артина з гудз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857628"/>
            <a:ext cx="24003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артина з гудзиків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500042"/>
            <a:ext cx="2986092" cy="2662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361555" y="2967335"/>
            <a:ext cx="57976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Картини з </a:t>
            </a:r>
            <a:r>
              <a:rPr lang="uk-U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гудзиків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повітряні кулі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642918"/>
            <a:ext cx="2068829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порироку з гудзиків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2132" y="4143380"/>
            <a:ext cx="2659380" cy="214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декор одягу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4000504"/>
            <a:ext cx="3238506" cy="268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декор керсет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357298"/>
            <a:ext cx="2707485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декор одягу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1142984"/>
            <a:ext cx="2867027" cy="2690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63118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357166"/>
            <a:ext cx="5714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Оздоблення одягу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урок 4 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призначення гудз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928802"/>
            <a:ext cx="3286144" cy="1824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гудзик застіб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143248"/>
            <a:ext cx="4237042" cy="2603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дитячий одяг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214818"/>
            <a:ext cx="2612571" cy="158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85852" y="785794"/>
            <a:ext cx="7140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Необхідність для одягу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209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Se7en</dc:creator>
  <cp:lastModifiedBy>Se7en</cp:lastModifiedBy>
  <cp:revision>24</cp:revision>
  <dcterms:created xsi:type="dcterms:W3CDTF">2018-02-18T08:52:05Z</dcterms:created>
  <dcterms:modified xsi:type="dcterms:W3CDTF">2018-02-18T20:29:22Z</dcterms:modified>
</cp:coreProperties>
</file>