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1"/>
  </p:notesMasterIdLst>
  <p:sldIdLst>
    <p:sldId id="256" r:id="rId2"/>
    <p:sldId id="276" r:id="rId3"/>
    <p:sldId id="299" r:id="rId4"/>
    <p:sldId id="304" r:id="rId5"/>
    <p:sldId id="281" r:id="rId6"/>
    <p:sldId id="259" r:id="rId7"/>
    <p:sldId id="305" r:id="rId8"/>
    <p:sldId id="285" r:id="rId9"/>
    <p:sldId id="300" r:id="rId10"/>
    <p:sldId id="287" r:id="rId11"/>
    <p:sldId id="288" r:id="rId12"/>
    <p:sldId id="291" r:id="rId13"/>
    <p:sldId id="310" r:id="rId14"/>
    <p:sldId id="309" r:id="rId15"/>
    <p:sldId id="306" r:id="rId16"/>
    <p:sldId id="314" r:id="rId17"/>
    <p:sldId id="312" r:id="rId18"/>
    <p:sldId id="313" r:id="rId19"/>
    <p:sldId id="298" r:id="rId20"/>
    <p:sldId id="315" r:id="rId21"/>
    <p:sldId id="293" r:id="rId22"/>
    <p:sldId id="316" r:id="rId23"/>
    <p:sldId id="317" r:id="rId24"/>
    <p:sldId id="319" r:id="rId25"/>
    <p:sldId id="320" r:id="rId26"/>
    <p:sldId id="322" r:id="rId27"/>
    <p:sldId id="321" r:id="rId28"/>
    <p:sldId id="318" r:id="rId29"/>
    <p:sldId id="30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168A"/>
    <a:srgbClr val="FDE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DF570A-A829-4C98-A3F0-957B43074493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86E0B13-6AEB-41DC-9F29-00932C575C3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4000" dirty="0" smtClean="0"/>
            <a:t>Яким уявляєте урок ?</a:t>
          </a:r>
          <a:endParaRPr lang="ru-RU" sz="4000" dirty="0"/>
        </a:p>
      </dgm:t>
    </dgm:pt>
    <dgm:pt modelId="{708EF950-0F1D-4E0E-9300-114C9127E16B}" type="parTrans" cxnId="{301BBE95-A96B-4132-8882-DECD527D5955}">
      <dgm:prSet/>
      <dgm:spPr/>
      <dgm:t>
        <a:bodyPr/>
        <a:lstStyle/>
        <a:p>
          <a:endParaRPr lang="ru-RU"/>
        </a:p>
      </dgm:t>
    </dgm:pt>
    <dgm:pt modelId="{8A4F5CE5-2444-4BFA-90B1-FC621C5803FE}" type="sibTrans" cxnId="{301BBE95-A96B-4132-8882-DECD527D5955}">
      <dgm:prSet/>
      <dgm:spPr/>
      <dgm:t>
        <a:bodyPr/>
        <a:lstStyle/>
        <a:p>
          <a:endParaRPr lang="ru-RU"/>
        </a:p>
      </dgm:t>
    </dgm:pt>
    <dgm:pt modelId="{88270116-8E48-4C33-A0CF-3D713951813D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dirty="0" smtClean="0">
              <a:latin typeface="Calibri"/>
              <a:cs typeface="Calibri"/>
            </a:rPr>
            <a:t>« Я  </a:t>
          </a:r>
          <a:r>
            <a:rPr lang="ru-RU" dirty="0" err="1" smtClean="0">
              <a:latin typeface="Calibri"/>
              <a:cs typeface="Calibri"/>
            </a:rPr>
            <a:t>очікую</a:t>
          </a:r>
          <a:r>
            <a:rPr lang="ru-RU" dirty="0" smtClean="0">
              <a:latin typeface="Calibri"/>
              <a:cs typeface="Calibri"/>
            </a:rPr>
            <a:t> …"</a:t>
          </a:r>
          <a:endParaRPr lang="ru-RU" dirty="0"/>
        </a:p>
      </dgm:t>
    </dgm:pt>
    <dgm:pt modelId="{5CC9AC32-CA61-4420-AC7A-CF3BE5FEA7F2}" type="parTrans" cxnId="{77E1F96A-28D6-4375-807D-CB339870DA48}">
      <dgm:prSet/>
      <dgm:spPr/>
      <dgm:t>
        <a:bodyPr/>
        <a:lstStyle/>
        <a:p>
          <a:endParaRPr lang="ru-RU"/>
        </a:p>
      </dgm:t>
    </dgm:pt>
    <dgm:pt modelId="{67FF578C-02AA-4D43-B724-C20F159A3E0B}" type="sibTrans" cxnId="{77E1F96A-28D6-4375-807D-CB339870DA48}">
      <dgm:prSet/>
      <dgm:spPr/>
      <dgm:t>
        <a:bodyPr/>
        <a:lstStyle/>
        <a:p>
          <a:endParaRPr lang="ru-RU"/>
        </a:p>
      </dgm:t>
    </dgm:pt>
    <dgm:pt modelId="{CA4682F9-C77B-4A7E-91B2-A6BCDE95987B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uk-UA" dirty="0" smtClean="0"/>
            <a:t>Що очікуєте від нього?</a:t>
          </a:r>
          <a:endParaRPr lang="ru-RU" dirty="0"/>
        </a:p>
      </dgm:t>
    </dgm:pt>
    <dgm:pt modelId="{E40BE138-B9DB-4236-8E7A-1F3DC0718B98}" type="sibTrans" cxnId="{F83F8B9E-A6A1-4B0F-B54C-7E8B84869768}">
      <dgm:prSet/>
      <dgm:spPr/>
      <dgm:t>
        <a:bodyPr/>
        <a:lstStyle/>
        <a:p>
          <a:endParaRPr lang="ru-RU"/>
        </a:p>
      </dgm:t>
    </dgm:pt>
    <dgm:pt modelId="{8CA14022-8902-4761-8518-BBCADD9BCDD6}" type="parTrans" cxnId="{F83F8B9E-A6A1-4B0F-B54C-7E8B84869768}">
      <dgm:prSet/>
      <dgm:spPr/>
      <dgm:t>
        <a:bodyPr/>
        <a:lstStyle/>
        <a:p>
          <a:endParaRPr lang="ru-RU"/>
        </a:p>
      </dgm:t>
    </dgm:pt>
    <dgm:pt modelId="{2ED64585-47BD-4B53-B87D-B58069D1C516}" type="pres">
      <dgm:prSet presAssocID="{F3DF570A-A829-4C98-A3F0-957B4307449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75C13E0-4003-43DE-8158-A32C9EA5FE28}" type="pres">
      <dgm:prSet presAssocID="{F3DF570A-A829-4C98-A3F0-957B43074493}" presName="Name1" presStyleCnt="0"/>
      <dgm:spPr/>
    </dgm:pt>
    <dgm:pt modelId="{0DF4A137-E79B-4791-AC45-C92641056BCC}" type="pres">
      <dgm:prSet presAssocID="{F3DF570A-A829-4C98-A3F0-957B43074493}" presName="cycle" presStyleCnt="0"/>
      <dgm:spPr/>
    </dgm:pt>
    <dgm:pt modelId="{FCE0C2DC-C7A3-48AF-833F-84BDF4808DB5}" type="pres">
      <dgm:prSet presAssocID="{F3DF570A-A829-4C98-A3F0-957B43074493}" presName="srcNode" presStyleLbl="node1" presStyleIdx="0" presStyleCnt="3"/>
      <dgm:spPr/>
    </dgm:pt>
    <dgm:pt modelId="{7719F087-3A53-4A8B-90EA-02FFC298BD46}" type="pres">
      <dgm:prSet presAssocID="{F3DF570A-A829-4C98-A3F0-957B43074493}" presName="conn" presStyleLbl="parChTrans1D2" presStyleIdx="0" presStyleCnt="1"/>
      <dgm:spPr/>
      <dgm:t>
        <a:bodyPr/>
        <a:lstStyle/>
        <a:p>
          <a:endParaRPr lang="ru-RU"/>
        </a:p>
      </dgm:t>
    </dgm:pt>
    <dgm:pt modelId="{54019E0C-8804-433A-BA54-9670038E001F}" type="pres">
      <dgm:prSet presAssocID="{F3DF570A-A829-4C98-A3F0-957B43074493}" presName="extraNode" presStyleLbl="node1" presStyleIdx="0" presStyleCnt="3"/>
      <dgm:spPr/>
    </dgm:pt>
    <dgm:pt modelId="{98A1A50C-2CB7-4510-930F-10A6EBCF1141}" type="pres">
      <dgm:prSet presAssocID="{F3DF570A-A829-4C98-A3F0-957B43074493}" presName="dstNode" presStyleLbl="node1" presStyleIdx="0" presStyleCnt="3"/>
      <dgm:spPr/>
    </dgm:pt>
    <dgm:pt modelId="{69E29759-D475-4926-9E55-4B880AAC5BC2}" type="pres">
      <dgm:prSet presAssocID="{B86E0B13-6AEB-41DC-9F29-00932C575C3E}" presName="text_1" presStyleLbl="node1" presStyleIdx="0" presStyleCnt="3" custScaleX="106052" custScaleY="170874" custLinFactNeighborX="4529" custLinFactNeighborY="-14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6FFA0-DA01-409D-B2F2-E1658361E948}" type="pres">
      <dgm:prSet presAssocID="{B86E0B13-6AEB-41DC-9F29-00932C575C3E}" presName="accent_1" presStyleCnt="0"/>
      <dgm:spPr/>
    </dgm:pt>
    <dgm:pt modelId="{AFFBA5E6-90B8-4E03-BB6F-4F2FB013F618}" type="pres">
      <dgm:prSet presAssocID="{B86E0B13-6AEB-41DC-9F29-00932C575C3E}" presName="accentRepeatNode" presStyleLbl="solidFgAcc1" presStyleIdx="0" presStyleCnt="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F84DF121-EA08-47AE-9E58-32BE9D90EB58}" type="pres">
      <dgm:prSet presAssocID="{CA4682F9-C77B-4A7E-91B2-A6BCDE95987B}" presName="text_2" presStyleLbl="node1" presStyleIdx="1" presStyleCnt="3" custScaleX="105515" custScaleY="163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BA401-C9E3-46A1-B121-2D4EDB4FB831}" type="pres">
      <dgm:prSet presAssocID="{CA4682F9-C77B-4A7E-91B2-A6BCDE95987B}" presName="accent_2" presStyleCnt="0"/>
      <dgm:spPr/>
    </dgm:pt>
    <dgm:pt modelId="{A91814BB-6737-4F98-A598-E6EC7703E103}" type="pres">
      <dgm:prSet presAssocID="{CA4682F9-C77B-4A7E-91B2-A6BCDE95987B}" presName="accentRepeatNode" presStyleLbl="solidFgAcc1" presStyleIdx="1" presStyleCnt="3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</dgm:pt>
    <dgm:pt modelId="{99B13EC3-E818-4E5E-A6B9-E2B7C87937DD}" type="pres">
      <dgm:prSet presAssocID="{88270116-8E48-4C33-A0CF-3D713951813D}" presName="text_3" presStyleLbl="node1" presStyleIdx="2" presStyleCnt="3" custScaleX="105526" custScaleY="160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0EC04-A55C-4945-AF1D-9CD106C9F6FF}" type="pres">
      <dgm:prSet presAssocID="{88270116-8E48-4C33-A0CF-3D713951813D}" presName="accent_3" presStyleCnt="0"/>
      <dgm:spPr/>
    </dgm:pt>
    <dgm:pt modelId="{86ACB80E-AF38-4B67-8825-9013FDFC29B8}" type="pres">
      <dgm:prSet presAssocID="{88270116-8E48-4C33-A0CF-3D713951813D}" presName="accentRepeatNode" presStyleLbl="solidFgAcc1" presStyleIdx="2" presStyleCnt="3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</dgm:pt>
  </dgm:ptLst>
  <dgm:cxnLst>
    <dgm:cxn modelId="{4F64EAE9-4CD8-46C0-B703-CE1CC155F9C6}" type="presOf" srcId="{88270116-8E48-4C33-A0CF-3D713951813D}" destId="{99B13EC3-E818-4E5E-A6B9-E2B7C87937DD}" srcOrd="0" destOrd="0" presId="urn:microsoft.com/office/officeart/2008/layout/VerticalCurvedList"/>
    <dgm:cxn modelId="{754D2CD1-7871-437A-B90C-0A90AD4341D8}" type="presOf" srcId="{CA4682F9-C77B-4A7E-91B2-A6BCDE95987B}" destId="{F84DF121-EA08-47AE-9E58-32BE9D90EB58}" srcOrd="0" destOrd="0" presId="urn:microsoft.com/office/officeart/2008/layout/VerticalCurvedList"/>
    <dgm:cxn modelId="{301BBE95-A96B-4132-8882-DECD527D5955}" srcId="{F3DF570A-A829-4C98-A3F0-957B43074493}" destId="{B86E0B13-6AEB-41DC-9F29-00932C575C3E}" srcOrd="0" destOrd="0" parTransId="{708EF950-0F1D-4E0E-9300-114C9127E16B}" sibTransId="{8A4F5CE5-2444-4BFA-90B1-FC621C5803FE}"/>
    <dgm:cxn modelId="{481EA7F8-581B-43CE-B8ED-1615282E2F98}" type="presOf" srcId="{F3DF570A-A829-4C98-A3F0-957B43074493}" destId="{2ED64585-47BD-4B53-B87D-B58069D1C516}" srcOrd="0" destOrd="0" presId="urn:microsoft.com/office/officeart/2008/layout/VerticalCurvedList"/>
    <dgm:cxn modelId="{77E1F96A-28D6-4375-807D-CB339870DA48}" srcId="{F3DF570A-A829-4C98-A3F0-957B43074493}" destId="{88270116-8E48-4C33-A0CF-3D713951813D}" srcOrd="2" destOrd="0" parTransId="{5CC9AC32-CA61-4420-AC7A-CF3BE5FEA7F2}" sibTransId="{67FF578C-02AA-4D43-B724-C20F159A3E0B}"/>
    <dgm:cxn modelId="{4B74CDED-1837-4DA9-ADE0-A98A1637FB0E}" type="presOf" srcId="{8A4F5CE5-2444-4BFA-90B1-FC621C5803FE}" destId="{7719F087-3A53-4A8B-90EA-02FFC298BD46}" srcOrd="0" destOrd="0" presId="urn:microsoft.com/office/officeart/2008/layout/VerticalCurvedList"/>
    <dgm:cxn modelId="{C40CE1F5-11D3-4572-B08E-CA08BB8D6893}" type="presOf" srcId="{B86E0B13-6AEB-41DC-9F29-00932C575C3E}" destId="{69E29759-D475-4926-9E55-4B880AAC5BC2}" srcOrd="0" destOrd="0" presId="urn:microsoft.com/office/officeart/2008/layout/VerticalCurvedList"/>
    <dgm:cxn modelId="{F83F8B9E-A6A1-4B0F-B54C-7E8B84869768}" srcId="{F3DF570A-A829-4C98-A3F0-957B43074493}" destId="{CA4682F9-C77B-4A7E-91B2-A6BCDE95987B}" srcOrd="1" destOrd="0" parTransId="{8CA14022-8902-4761-8518-BBCADD9BCDD6}" sibTransId="{E40BE138-B9DB-4236-8E7A-1F3DC0718B98}"/>
    <dgm:cxn modelId="{9BB369E1-611C-4903-9FA3-06AF3A82AC0A}" type="presParOf" srcId="{2ED64585-47BD-4B53-B87D-B58069D1C516}" destId="{775C13E0-4003-43DE-8158-A32C9EA5FE28}" srcOrd="0" destOrd="0" presId="urn:microsoft.com/office/officeart/2008/layout/VerticalCurvedList"/>
    <dgm:cxn modelId="{DAB1EF3B-7A50-4055-9733-6C78116B1671}" type="presParOf" srcId="{775C13E0-4003-43DE-8158-A32C9EA5FE28}" destId="{0DF4A137-E79B-4791-AC45-C92641056BCC}" srcOrd="0" destOrd="0" presId="urn:microsoft.com/office/officeart/2008/layout/VerticalCurvedList"/>
    <dgm:cxn modelId="{739D84FB-438A-4583-8E40-1847858B770D}" type="presParOf" srcId="{0DF4A137-E79B-4791-AC45-C92641056BCC}" destId="{FCE0C2DC-C7A3-48AF-833F-84BDF4808DB5}" srcOrd="0" destOrd="0" presId="urn:microsoft.com/office/officeart/2008/layout/VerticalCurvedList"/>
    <dgm:cxn modelId="{24CF8B4C-5C9B-4BF1-91E6-4C02A842C427}" type="presParOf" srcId="{0DF4A137-E79B-4791-AC45-C92641056BCC}" destId="{7719F087-3A53-4A8B-90EA-02FFC298BD46}" srcOrd="1" destOrd="0" presId="urn:microsoft.com/office/officeart/2008/layout/VerticalCurvedList"/>
    <dgm:cxn modelId="{59ADD40A-E4DD-4AA5-88E9-F0093D0B9851}" type="presParOf" srcId="{0DF4A137-E79B-4791-AC45-C92641056BCC}" destId="{54019E0C-8804-433A-BA54-9670038E001F}" srcOrd="2" destOrd="0" presId="urn:microsoft.com/office/officeart/2008/layout/VerticalCurvedList"/>
    <dgm:cxn modelId="{26A2EF77-DAC3-4FB3-AB13-DAE32F52530E}" type="presParOf" srcId="{0DF4A137-E79B-4791-AC45-C92641056BCC}" destId="{98A1A50C-2CB7-4510-930F-10A6EBCF1141}" srcOrd="3" destOrd="0" presId="urn:microsoft.com/office/officeart/2008/layout/VerticalCurvedList"/>
    <dgm:cxn modelId="{A72A291D-7C7B-4E19-BC6A-D9309F9B6D49}" type="presParOf" srcId="{775C13E0-4003-43DE-8158-A32C9EA5FE28}" destId="{69E29759-D475-4926-9E55-4B880AAC5BC2}" srcOrd="1" destOrd="0" presId="urn:microsoft.com/office/officeart/2008/layout/VerticalCurvedList"/>
    <dgm:cxn modelId="{285E2908-E927-4872-998A-A93D7F5EA693}" type="presParOf" srcId="{775C13E0-4003-43DE-8158-A32C9EA5FE28}" destId="{7226FFA0-DA01-409D-B2F2-E1658361E948}" srcOrd="2" destOrd="0" presId="urn:microsoft.com/office/officeart/2008/layout/VerticalCurvedList"/>
    <dgm:cxn modelId="{018EEA91-95D7-454A-BBE5-C1912BE2ADAC}" type="presParOf" srcId="{7226FFA0-DA01-409D-B2F2-E1658361E948}" destId="{AFFBA5E6-90B8-4E03-BB6F-4F2FB013F618}" srcOrd="0" destOrd="0" presId="urn:microsoft.com/office/officeart/2008/layout/VerticalCurvedList"/>
    <dgm:cxn modelId="{A11A2A80-C4B0-4496-B1BC-BC5EF23097CC}" type="presParOf" srcId="{775C13E0-4003-43DE-8158-A32C9EA5FE28}" destId="{F84DF121-EA08-47AE-9E58-32BE9D90EB58}" srcOrd="3" destOrd="0" presId="urn:microsoft.com/office/officeart/2008/layout/VerticalCurvedList"/>
    <dgm:cxn modelId="{E1128CCE-6F8E-42C2-B0B6-BABA8C32B010}" type="presParOf" srcId="{775C13E0-4003-43DE-8158-A32C9EA5FE28}" destId="{1D0BA401-C9E3-46A1-B121-2D4EDB4FB831}" srcOrd="4" destOrd="0" presId="urn:microsoft.com/office/officeart/2008/layout/VerticalCurvedList"/>
    <dgm:cxn modelId="{D7F32EAB-B9F4-4B5C-A092-98F1127AD3FA}" type="presParOf" srcId="{1D0BA401-C9E3-46A1-B121-2D4EDB4FB831}" destId="{A91814BB-6737-4F98-A598-E6EC7703E103}" srcOrd="0" destOrd="0" presId="urn:microsoft.com/office/officeart/2008/layout/VerticalCurvedList"/>
    <dgm:cxn modelId="{9DE5C5BC-930A-42C5-9CBA-1727F1B8630A}" type="presParOf" srcId="{775C13E0-4003-43DE-8158-A32C9EA5FE28}" destId="{99B13EC3-E818-4E5E-A6B9-E2B7C87937DD}" srcOrd="5" destOrd="0" presId="urn:microsoft.com/office/officeart/2008/layout/VerticalCurvedList"/>
    <dgm:cxn modelId="{DD763D9C-BE04-4952-94D8-EC90F8C9EE6B}" type="presParOf" srcId="{775C13E0-4003-43DE-8158-A32C9EA5FE28}" destId="{B580EC04-A55C-4945-AF1D-9CD106C9F6FF}" srcOrd="6" destOrd="0" presId="urn:microsoft.com/office/officeart/2008/layout/VerticalCurvedList"/>
    <dgm:cxn modelId="{E0E1FE4E-4BFB-464E-A637-0F3AD8F355DF}" type="presParOf" srcId="{B580EC04-A55C-4945-AF1D-9CD106C9F6FF}" destId="{86ACB80E-AF38-4B67-8825-9013FDFC29B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9F087-3A53-4A8B-90EA-02FFC298BD46}">
      <dsp:nvSpPr>
        <dsp:cNvPr id="0" name=""/>
        <dsp:cNvSpPr/>
      </dsp:nvSpPr>
      <dsp:spPr>
        <a:xfrm>
          <a:off x="-5163919" y="-778720"/>
          <a:ext cx="6053488" cy="6053488"/>
        </a:xfrm>
        <a:prstGeom prst="blockArc">
          <a:avLst>
            <a:gd name="adj1" fmla="val 18900000"/>
            <a:gd name="adj2" fmla="val 2700000"/>
            <a:gd name="adj3" fmla="val 357"/>
          </a:avLst>
        </a:pr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29759-D475-4926-9E55-4B880AAC5BC2}">
      <dsp:nvSpPr>
        <dsp:cNvPr id="0" name=""/>
        <dsp:cNvSpPr/>
      </dsp:nvSpPr>
      <dsp:spPr>
        <a:xfrm>
          <a:off x="381769" y="0"/>
          <a:ext cx="5661638" cy="153651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13748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Яким уявляєте урок ?</a:t>
          </a:r>
          <a:endParaRPr lang="ru-RU" sz="4000" kern="1200" dirty="0"/>
        </a:p>
      </dsp:txBody>
      <dsp:txXfrm>
        <a:off x="381769" y="0"/>
        <a:ext cx="5661638" cy="1536515"/>
      </dsp:txXfrm>
    </dsp:sp>
    <dsp:sp modelId="{AFFBA5E6-90B8-4E03-BB6F-4F2FB013F618}">
      <dsp:nvSpPr>
        <dsp:cNvPr id="0" name=""/>
        <dsp:cNvSpPr/>
      </dsp:nvSpPr>
      <dsp:spPr>
        <a:xfrm>
          <a:off x="-18691" y="337203"/>
          <a:ext cx="1124012" cy="1124012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F84DF121-EA08-47AE-9E58-32BE9D90EB58}">
      <dsp:nvSpPr>
        <dsp:cNvPr id="0" name=""/>
        <dsp:cNvSpPr/>
      </dsp:nvSpPr>
      <dsp:spPr>
        <a:xfrm>
          <a:off x="731979" y="1513603"/>
          <a:ext cx="5288080" cy="146884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13748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/>
            <a:t>Що очікуєте від нього?</a:t>
          </a:r>
          <a:endParaRPr lang="ru-RU" sz="4400" kern="1200" dirty="0"/>
        </a:p>
      </dsp:txBody>
      <dsp:txXfrm>
        <a:off x="731979" y="1513603"/>
        <a:ext cx="5288080" cy="1468840"/>
      </dsp:txXfrm>
    </dsp:sp>
    <dsp:sp modelId="{A91814BB-6737-4F98-A598-E6EC7703E103}">
      <dsp:nvSpPr>
        <dsp:cNvPr id="0" name=""/>
        <dsp:cNvSpPr/>
      </dsp:nvSpPr>
      <dsp:spPr>
        <a:xfrm>
          <a:off x="308171" y="1686018"/>
          <a:ext cx="1124012" cy="1124012"/>
        </a:xfrm>
        <a:prstGeom prst="ellips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</dsp:sp>
    <dsp:sp modelId="{99B13EC3-E818-4E5E-A6B9-E2B7C87937DD}">
      <dsp:nvSpPr>
        <dsp:cNvPr id="0" name=""/>
        <dsp:cNvSpPr/>
      </dsp:nvSpPr>
      <dsp:spPr>
        <a:xfrm>
          <a:off x="395810" y="2873194"/>
          <a:ext cx="5633557" cy="1447286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innerShdw blurRad="63500" dist="50800" dir="16200000">
            <a:prstClr val="black">
              <a:alpha val="50000"/>
            </a:prstClr>
          </a:inn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13748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Calibri"/>
              <a:cs typeface="Calibri"/>
            </a:rPr>
            <a:t>« Я  </a:t>
          </a:r>
          <a:r>
            <a:rPr lang="ru-RU" sz="4400" kern="1200" dirty="0" err="1" smtClean="0">
              <a:latin typeface="Calibri"/>
              <a:cs typeface="Calibri"/>
            </a:rPr>
            <a:t>очікую</a:t>
          </a:r>
          <a:r>
            <a:rPr lang="ru-RU" sz="4400" kern="1200" dirty="0" smtClean="0">
              <a:latin typeface="Calibri"/>
              <a:cs typeface="Calibri"/>
            </a:rPr>
            <a:t> …"</a:t>
          </a:r>
          <a:endParaRPr lang="ru-RU" sz="4400" kern="1200" dirty="0"/>
        </a:p>
      </dsp:txBody>
      <dsp:txXfrm>
        <a:off x="395810" y="2873194"/>
        <a:ext cx="5633557" cy="1447286"/>
      </dsp:txXfrm>
    </dsp:sp>
    <dsp:sp modelId="{86ACB80E-AF38-4B67-8825-9013FDFC29B8}">
      <dsp:nvSpPr>
        <dsp:cNvPr id="0" name=""/>
        <dsp:cNvSpPr/>
      </dsp:nvSpPr>
      <dsp:spPr>
        <a:xfrm>
          <a:off x="-18691" y="3034832"/>
          <a:ext cx="1124012" cy="1124012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61598-6481-4909-B33D-47BE188E9261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8D618-670D-40BC-A53F-C94B57B63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347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1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9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267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68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195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499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441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38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6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08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54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3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../Intel@&#1053;&#1072;&#1074;&#1095;&#1072;&#1085;&#1085;&#1103;%20&#1076;&#1083;&#1103;%20&#1084;&#1072;&#1081;&#1073;&#1091;&#1090;&#1085;&#1100;&#1086;&#1075;&#1086;/&#1055;&#1088;&#1080;&#1082;&#1083;&#1072;&#1076;&#1080;/&#1055;&#1086;&#1088;&#1090;&#1092;&#1086;&#1083;&#1110;&#1086;/&#1055;&#1088;&#1080;&#1082;&#1083;&#1072;&#1076;&#1080;/Portfolio_Holod_Irina/metod_komplex/zasoby_ocinuvanni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../Intel@&#1053;&#1072;&#1074;&#1095;&#1072;&#1085;&#1085;&#1103;%20&#1076;&#1083;&#1103;%20&#1084;&#1072;&#1081;&#1073;&#1091;&#1090;&#1085;&#1100;&#1086;&#1075;&#1086;/&#1055;&#1088;&#1080;&#1082;&#1083;&#1072;&#1076;&#1080;/&#1055;&#1086;&#1088;&#1090;&#1092;&#1086;&#1083;&#1110;&#1086;/&#1055;&#1088;&#1080;&#1082;&#1083;&#1072;&#1076;&#1080;/Portfolio_Holod_Irina/metod_komplex/zasoby_ocinuvanni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2" descr="C:\Людмила\фоны для стэндов\995f659b7b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0"/>
            <a:ext cx="6408738" cy="5084763"/>
          </a:xfrm>
          <a:noFill/>
          <a:ln/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Тема:Закріплення і узагальнення знань про іменник як частину мови</a:t>
            </a: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/>
              <a:t> </a:t>
            </a:r>
            <a:endParaRPr lang="uk-UA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2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420887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8800" dirty="0" smtClean="0"/>
              <a:t>  </a:t>
            </a:r>
            <a:r>
              <a:rPr lang="ru-RU" sz="8800" b="1" dirty="0" err="1" smtClean="0">
                <a:solidFill>
                  <a:srgbClr val="FF0000"/>
                </a:solidFill>
              </a:rPr>
              <a:t>Знання</a:t>
            </a:r>
            <a:r>
              <a:rPr lang="ru-RU" sz="8800" b="1" dirty="0" smtClean="0">
                <a:solidFill>
                  <a:srgbClr val="FF0000"/>
                </a:solidFill>
              </a:rPr>
              <a:t> про </a:t>
            </a:r>
            <a:r>
              <a:rPr lang="ru-RU" sz="8800" b="1" dirty="0" err="1" smtClean="0">
                <a:solidFill>
                  <a:srgbClr val="FF0000"/>
                </a:solidFill>
              </a:rPr>
              <a:t>іменник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76872"/>
            <a:ext cx="9144000" cy="458112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endParaRPr lang="uk-UA" i="1" dirty="0" smtClean="0"/>
          </a:p>
        </p:txBody>
      </p:sp>
      <p:pic>
        <p:nvPicPr>
          <p:cNvPr id="4" name="Picture 7" descr="antn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620688"/>
            <a:ext cx="1587500" cy="13255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4896544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33162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39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274638"/>
            <a:ext cx="8316416" cy="3946450"/>
          </a:xfrm>
        </p:spPr>
        <p:txBody>
          <a:bodyPr>
            <a:noAutofit/>
          </a:bodyPr>
          <a:lstStyle/>
          <a:p>
            <a:pPr eaLnBrk="1" hangingPunct="1"/>
            <a:r>
              <a:rPr lang="ru-RU" sz="9600" b="1" i="1" dirty="0" err="1" smtClean="0">
                <a:solidFill>
                  <a:srgbClr val="0000FF"/>
                </a:solidFill>
                <a:latin typeface="Georgia" pitchFamily="18" charset="0"/>
              </a:rPr>
              <a:t>Звукова</a:t>
            </a:r>
            <a:r>
              <a:rPr lang="ru-RU" sz="9600" b="1" i="1" dirty="0" smtClean="0">
                <a:solidFill>
                  <a:srgbClr val="0000FF"/>
                </a:solidFill>
                <a:latin typeface="Georgia" pitchFamily="18" charset="0"/>
              </a:rPr>
              <a:t> модель</a:t>
            </a:r>
            <a:endParaRPr lang="ru-RU" sz="9600" i="1" dirty="0" smtClean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500188"/>
            <a:ext cx="8229600" cy="482917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4800" b="1" dirty="0" smtClean="0">
                <a:latin typeface="Georgia" pitchFamily="18" charset="0"/>
              </a:rPr>
              <a:t>                         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8" y="3621339"/>
            <a:ext cx="6096000" cy="3048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6" y="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01008"/>
            <a:ext cx="2286000" cy="303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27465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785926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uk-UA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836712"/>
            <a:ext cx="65527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Маяк</a:t>
            </a:r>
          </a:p>
          <a:p>
            <a:r>
              <a:rPr lang="ru-RU" sz="9600" b="1" dirty="0" err="1" smtClean="0">
                <a:solidFill>
                  <a:srgbClr val="FF0000"/>
                </a:solidFill>
                <a:latin typeface="Monotype Corsiva" pitchFamily="66" charset="0"/>
              </a:rPr>
              <a:t>Їжа</a:t>
            </a: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r>
              <a:rPr lang="ru-RU" sz="9600" b="1" dirty="0" err="1" smtClean="0">
                <a:solidFill>
                  <a:srgbClr val="FF0000"/>
                </a:solidFill>
                <a:latin typeface="Monotype Corsiva" pitchFamily="66" charset="0"/>
              </a:rPr>
              <a:t>Юннати</a:t>
            </a: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009617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1785926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uk-UA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836712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07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260072"/>
            <a:ext cx="65344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Споріднені</a:t>
            </a:r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слова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573016"/>
            <a:ext cx="36439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33162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867654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1785926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uk-UA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836712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07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991" y="3645024"/>
            <a:ext cx="33162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20737516">
            <a:off x="1286995" y="1733283"/>
            <a:ext cx="71401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антоніми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57" y="4164689"/>
            <a:ext cx="29527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35401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785926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uk-UA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786058"/>
            <a:ext cx="62401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Радість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- 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сум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Мир –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війна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Тепло – холод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Правда -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брехня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1302378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Група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 «Всезнайки»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51100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785926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uk-UA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786058"/>
            <a:ext cx="62401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Сум –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радість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Добро – зло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Тиша – шум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Початок - </a:t>
            </a:r>
            <a:r>
              <a:rPr lang="ru-RU" sz="4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кінець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1302378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Група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 «</a:t>
            </a:r>
            <a:r>
              <a:rPr lang="ru-RU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Ерудити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88142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071546"/>
            <a:ext cx="67151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Випишіть іменники у 3 колонки – чоловічого, жіночого, середнього роду.</a:t>
            </a:r>
          </a:p>
          <a:p>
            <a:pPr algn="just"/>
            <a:endParaRPr lang="uk-UA" sz="2400" dirty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785926"/>
            <a:ext cx="7000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Птах, крижина, птаство, снігур, зима, сонце, шишкар, хурделиця, щастя, лід, завірюха.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птах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снігур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шишкар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лід</a:t>
            </a: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3286124"/>
            <a:ext cx="1714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крижина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хурделиця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завірюха</a:t>
            </a:r>
          </a:p>
          <a:p>
            <a:pPr algn="ctr"/>
            <a:endParaRPr lang="uk-UA" sz="2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3214686"/>
            <a:ext cx="1714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птаство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сонце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щастя</a:t>
            </a:r>
          </a:p>
          <a:p>
            <a:pPr algn="ctr"/>
            <a:endParaRPr lang="uk-UA" sz="2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391" y="3481630"/>
            <a:ext cx="33162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764704"/>
            <a:ext cx="676875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168A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Іменники</a:t>
            </a:r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168A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9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168A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мають</a:t>
            </a:r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A168A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роди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EA168A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57" y="4338070"/>
            <a:ext cx="4356099" cy="215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001915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1071546"/>
            <a:ext cx="67151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Завдання.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Випишіть іменники у 3 колонки – чоловічого, жіночого, середнього роду.</a:t>
            </a:r>
          </a:p>
          <a:p>
            <a:pPr algn="just"/>
            <a:endParaRPr lang="uk-UA" sz="2400" dirty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785926"/>
            <a:ext cx="7000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Птах, крижина, птаство, снігур, зима, сонце, шишкар, хурделиця, щастя, лід, завірюха.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0166" y="2786058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чол.рід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2786058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жін.рід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2786058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сер.рід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3214686"/>
            <a:ext cx="1714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птах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снігур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шишкар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лід</a:t>
            </a: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3286124"/>
            <a:ext cx="1714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крижина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хурделиця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завірюха</a:t>
            </a:r>
          </a:p>
          <a:p>
            <a:pPr algn="ctr"/>
            <a:endParaRPr lang="uk-UA" sz="2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3214686"/>
            <a:ext cx="1714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птаство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сонце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щастя</a:t>
            </a:r>
          </a:p>
          <a:p>
            <a:pPr algn="ctr"/>
            <a:endParaRPr lang="uk-UA" sz="2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207551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1214422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just"/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8451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3717032"/>
            <a:ext cx="33162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692696"/>
            <a:ext cx="81724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Відмінковий</a:t>
            </a:r>
            <a:r>
              <a:rPr lang="ru-RU" sz="9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96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ланцюжок</a:t>
            </a:r>
            <a:endParaRPr lang="ru-RU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95" y="4149080"/>
            <a:ext cx="3502049" cy="2359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0079519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536" y="0"/>
            <a:ext cx="9396536" cy="6858000"/>
          </a:xfrm>
          <a:solidFill>
            <a:srgbClr val="92D050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uk-UA" sz="4800" dirty="0" smtClean="0"/>
          </a:p>
          <a:p>
            <a:pPr algn="ctr">
              <a:buFont typeface="Wingdings" pitchFamily="2" charset="2"/>
              <a:buNone/>
            </a:pPr>
            <a:endParaRPr lang="uk-UA" sz="4800" dirty="0" smtClean="0"/>
          </a:p>
          <a:p>
            <a:pPr algn="ctr">
              <a:buFont typeface="Wingdings" pitchFamily="2" charset="2"/>
              <a:buNone/>
            </a:pPr>
            <a:r>
              <a:rPr lang="uk-UA" sz="4800" dirty="0" smtClean="0"/>
              <a:t>“</a:t>
            </a:r>
            <a:r>
              <a:rPr lang="uk-UA" sz="4800" dirty="0"/>
              <a:t>Не просто слухати, а </a:t>
            </a:r>
            <a:r>
              <a:rPr lang="uk-UA" sz="4800" b="1" i="1" dirty="0">
                <a:solidFill>
                  <a:schemeClr val="tx2"/>
                </a:solidFill>
              </a:rPr>
              <a:t>чути</a:t>
            </a:r>
            <a:r>
              <a:rPr lang="uk-UA" sz="4800" dirty="0"/>
              <a:t>. </a:t>
            </a:r>
            <a:r>
              <a:rPr lang="uk-UA" sz="4800" dirty="0" smtClean="0"/>
              <a:t>         Не </a:t>
            </a:r>
            <a:r>
              <a:rPr lang="uk-UA" sz="4800" dirty="0"/>
              <a:t>просто дивитись, а </a:t>
            </a:r>
            <a:r>
              <a:rPr lang="uk-UA" sz="4800" b="1" i="1" dirty="0">
                <a:solidFill>
                  <a:schemeClr val="tx2"/>
                </a:solidFill>
              </a:rPr>
              <a:t>бачити</a:t>
            </a:r>
            <a:r>
              <a:rPr lang="uk-UA" sz="4800" dirty="0"/>
              <a:t>.</a:t>
            </a:r>
          </a:p>
          <a:p>
            <a:pPr algn="ctr">
              <a:buFont typeface="Wingdings" pitchFamily="2" charset="2"/>
              <a:buNone/>
            </a:pPr>
            <a:r>
              <a:rPr lang="uk-UA" sz="4800" dirty="0"/>
              <a:t>Не просто відповідати, а </a:t>
            </a:r>
            <a:r>
              <a:rPr lang="uk-UA" sz="4800" b="1" i="1" dirty="0">
                <a:solidFill>
                  <a:schemeClr val="tx2"/>
                </a:solidFill>
              </a:rPr>
              <a:t>міркувати</a:t>
            </a:r>
            <a:r>
              <a:rPr lang="uk-UA" sz="4800" dirty="0"/>
              <a:t>. </a:t>
            </a:r>
            <a:r>
              <a:rPr lang="uk-UA" sz="4800" dirty="0" smtClean="0"/>
              <a:t>                              Дружно </a:t>
            </a:r>
            <a:r>
              <a:rPr lang="uk-UA" sz="4800" dirty="0"/>
              <a:t>і плідно </a:t>
            </a:r>
            <a:r>
              <a:rPr lang="uk-UA" sz="4800" b="1" i="1" dirty="0">
                <a:solidFill>
                  <a:schemeClr val="tx2"/>
                </a:solidFill>
              </a:rPr>
              <a:t>працювати</a:t>
            </a:r>
            <a:r>
              <a:rPr lang="uk-UA" sz="4800" dirty="0"/>
              <a:t>”</a:t>
            </a:r>
            <a:endParaRPr lang="ru-RU" sz="4800" dirty="0"/>
          </a:p>
        </p:txBody>
      </p:sp>
      <p:sp>
        <p:nvSpPr>
          <p:cNvPr id="2" name="Выноска-облако 1"/>
          <p:cNvSpPr/>
          <p:nvPr/>
        </p:nvSpPr>
        <p:spPr>
          <a:xfrm>
            <a:off x="1547664" y="-29879"/>
            <a:ext cx="5904656" cy="1524361"/>
          </a:xfrm>
          <a:prstGeom prst="cloudCallout">
            <a:avLst>
              <a:gd name="adj1" fmla="val -19032"/>
              <a:gd name="adj2" fmla="val 771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Д Е В І З :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808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836712"/>
            <a:ext cx="688597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.в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- мова      учень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Р.в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мови     учня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Д.в</a:t>
            </a:r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мові   учневі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Зн.в</a:t>
            </a:r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мову   учня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Ор.в</a:t>
            </a:r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мовою    учнем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М.в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– (у) мові    (на) учневі</a:t>
            </a:r>
          </a:p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Кл.в</a:t>
            </a:r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мово   учню</a:t>
            </a:r>
            <a:r>
              <a:rPr lang="uk-UA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uk-UA" sz="4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226679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 rot="21054347">
            <a:off x="505444" y="1877263"/>
            <a:ext cx="7629057" cy="18793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r>
              <a:rPr lang="ru-RU" sz="3600" kern="10" dirty="0" err="1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днина</a:t>
            </a:r>
            <a:r>
              <a:rPr lang="ru-RU" sz="3600" kern="10" dirty="0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- </a:t>
            </a:r>
            <a:r>
              <a:rPr lang="ru-RU" sz="3600" kern="10" dirty="0" err="1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</a:t>
            </a:r>
            <a:r>
              <a:rPr lang="ru-RU" sz="3600" kern="10" dirty="0" err="1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ножина</a:t>
            </a:r>
            <a:r>
              <a:rPr lang="ru-RU" sz="3600" kern="10" dirty="0" smtClean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8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kern="10" dirty="0">
              <a:ln w="9525">
                <a:solidFill>
                  <a:srgbClr val="993300"/>
                </a:solidFill>
                <a:round/>
                <a:headEnd/>
                <a:tailEnd/>
              </a:ln>
              <a:solidFill>
                <a:srgbClr val="808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6" y="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3276"/>
            <a:ext cx="3316511" cy="350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61506"/>
            <a:ext cx="3257823" cy="232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284489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3" y="332656"/>
            <a:ext cx="6480398" cy="579350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sz="1800" dirty="0" smtClean="0"/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вірш. Випишіть іменники, які вжиті в множині в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стовпчик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   Записані іменники змініть так, щоб вони були вжиті в однині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і  запишіть   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поряд.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Одяглися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люди в шуби,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Натопили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жарко груби.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Білки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гріються в дуплі,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Миші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– в норах у землі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uk-UA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D:\Школа\Презентації\презентация\фестиваль\j034334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23764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03817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2725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89040"/>
            <a:ext cx="3316511" cy="350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20840975">
            <a:off x="791679" y="758339"/>
            <a:ext cx="808628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Завдання</a:t>
            </a:r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</a:t>
            </a:r>
            <a:r>
              <a:rPr lang="ru-RU" sz="9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жарти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483302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39303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501317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476445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56992"/>
            <a:ext cx="4474468" cy="335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28946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501317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392488" cy="358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24944"/>
            <a:ext cx="4572000" cy="345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65865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501317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04664"/>
            <a:ext cx="4239791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499545" cy="337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8534058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501317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384122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0888"/>
            <a:ext cx="3960440" cy="378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358706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luebreeze_logo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3528" y="-1035496"/>
            <a:ext cx="8174142" cy="76292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980728"/>
            <a:ext cx="6629392" cy="4377098"/>
          </a:xfr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знаю …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навчився …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вмію …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запам‘ятав</a:t>
            </a: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….. …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16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3994934"/>
            <a:ext cx="3096343" cy="2786082"/>
          </a:xfrm>
          <a:prstGeom prst="rect">
            <a:avLst/>
          </a:prstGeom>
        </p:spPr>
      </p:pic>
      <p:pic>
        <p:nvPicPr>
          <p:cNvPr id="5" name="Рисунок 4" descr="15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2536" y="-47701"/>
            <a:ext cx="3041819" cy="26126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9792" y="501317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403383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1772816"/>
            <a:ext cx="442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   Дякую        за   увагу!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6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1214422"/>
            <a:ext cx="68139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«Всезнайки»:</a:t>
            </a:r>
          </a:p>
          <a:p>
            <a:pPr algn="just"/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тому голову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високо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ширше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крок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чудовий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урок.</a:t>
            </a:r>
          </a:p>
          <a:p>
            <a:pPr algn="just"/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бійся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боротись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рушай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аукціон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Відважних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спритних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algn="just"/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Чека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перемога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uk-UA" sz="40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986" y="3429000"/>
            <a:ext cx="3052217" cy="336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52167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1230446"/>
            <a:ext cx="68139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 група «Ерудити»:</a:t>
            </a: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аукціон – чудова гра.</a:t>
            </a: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веселих і кмітливих,</a:t>
            </a: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Розумних та щасливих.</a:t>
            </a: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Аукціон для тих, хто в чесній боротьбі.</a:t>
            </a:r>
          </a:p>
          <a:p>
            <a:pPr algn="just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Шлях перемоги покладе собі!</a:t>
            </a:r>
            <a:endParaRPr lang="uk-UA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87569"/>
            <a:ext cx="2483768" cy="335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743833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олна 7"/>
          <p:cNvSpPr/>
          <p:nvPr/>
        </p:nvSpPr>
        <p:spPr>
          <a:xfrm>
            <a:off x="2051720" y="116632"/>
            <a:ext cx="5472608" cy="1152128"/>
          </a:xfrm>
          <a:prstGeom prst="wav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-603447"/>
            <a:ext cx="9144000" cy="187220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  «НАДІЯ"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558924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37118680"/>
              </p:ext>
            </p:extLst>
          </p:nvPr>
        </p:nvGraphicFramePr>
        <p:xfrm>
          <a:off x="1859722" y="1268760"/>
          <a:ext cx="6024646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0222">
            <a:off x="156673" y="2513989"/>
            <a:ext cx="1568800" cy="2160815"/>
          </a:xfrm>
          <a:prstGeom prst="rect">
            <a:avLst/>
          </a:prstGeom>
          <a:noFill/>
          <a:ln w="222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05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book_worm_book_reading_hc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9288">
            <a:off x="6178937" y="4008462"/>
            <a:ext cx="2617689" cy="288996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 rot="20722031">
            <a:off x="736103" y="1032812"/>
            <a:ext cx="7438629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Прислів</a:t>
            </a:r>
            <a:r>
              <a:rPr 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293" y="3429000"/>
            <a:ext cx="3810000" cy="31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94934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book_worm_book_reading_hc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9288">
            <a:off x="6178937" y="4008462"/>
            <a:ext cx="2617689" cy="28899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7" y="692696"/>
            <a:ext cx="79918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Одна голова добре, а </a:t>
            </a: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Дві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краще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3336" y="2967335"/>
            <a:ext cx="68973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Берись дружно – не</a:t>
            </a:r>
          </a:p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уде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сутужно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3932998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457200" y="933088"/>
            <a:ext cx="8382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 err="1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Хвилинка</a:t>
            </a:r>
            <a:r>
              <a:rPr lang="ru-RU" sz="54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5400" b="1" kern="10" dirty="0" err="1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каліграфії</a:t>
            </a:r>
            <a:endParaRPr lang="ru-RU" sz="5400" b="1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1270" name="Picture 6" descr="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029200"/>
            <a:ext cx="65532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47688"/>
            <a:ext cx="5040560" cy="3410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26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с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1214422"/>
            <a:ext cx="68139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uk-UA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7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7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еханік, інженер, трамвай, учень.             </a:t>
            </a:r>
            <a:endParaRPr lang="uk-UA" sz="72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72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5029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2069</TotalTime>
  <Words>433</Words>
  <Application>Microsoft Office PowerPoint</Application>
  <PresentationFormat>Экран (4:3)</PresentationFormat>
  <Paragraphs>134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Вправа   «НАДІЯ"</vt:lpstr>
      <vt:lpstr>Презентация PowerPoint</vt:lpstr>
      <vt:lpstr>Презентация PowerPoint</vt:lpstr>
      <vt:lpstr>Презентация PowerPoint</vt:lpstr>
      <vt:lpstr>Презентация PowerPoint</vt:lpstr>
      <vt:lpstr>  Знання про іменник</vt:lpstr>
      <vt:lpstr>Звукова модель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 знаю … Я навчився … Я вмію … Я запам‘ятав….. 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Свидова</cp:lastModifiedBy>
  <cp:revision>83</cp:revision>
  <dcterms:modified xsi:type="dcterms:W3CDTF">2017-04-04T18:19:36Z</dcterms:modified>
</cp:coreProperties>
</file>